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129.xml"/>
  <Override ContentType="application/vnd.openxmlformats-officedocument.presentationml.slideLayout+xml" PartName="/ppt/slideLayouts/slideLayout29.xml"/>
  <Override ContentType="application/vnd.openxmlformats-officedocument.presentationml.slideLayout+xml" PartName="/ppt/slideLayouts/slideLayout120.xml"/>
  <Override ContentType="application/vnd.openxmlformats-officedocument.presentationml.slideLayout+xml" PartName="/ppt/slideLayouts/slideLayout96.xml"/>
  <Override ContentType="application/vnd.openxmlformats-officedocument.presentationml.slideLayout+xml" PartName="/ppt/slideLayouts/slideLayout20.xml"/>
  <Override ContentType="application/vnd.openxmlformats-officedocument.presentationml.slideLayout+xml" PartName="/ppt/slideLayouts/slideLayout55.xml"/>
  <Override ContentType="application/vnd.openxmlformats-officedocument.presentationml.slideLayout+xml" PartName="/ppt/slideLayouts/slideLayout98.xml"/>
  <Override ContentType="application/vnd.openxmlformats-officedocument.presentationml.slideLayout+xml" PartName="/ppt/slideLayouts/slideLayout110.xml"/>
  <Override ContentType="application/vnd.openxmlformats-officedocument.presentationml.slideLayout+xml" PartName="/ppt/slideLayouts/slideLayout61.xml"/>
  <Override ContentType="application/vnd.openxmlformats-officedocument.presentationml.slideLayout+xml" PartName="/ppt/slideLayouts/slideLayout12.xml"/>
  <Override ContentType="application/vnd.openxmlformats-officedocument.presentationml.slideLayout+xml" PartName="/ppt/slideLayouts/slideLayout102.xml"/>
  <Override ContentType="application/vnd.openxmlformats-officedocument.presentationml.slideLayout+xml" PartName="/ppt/slideLayouts/slideLayout119.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78.xml"/>
  <Override ContentType="application/vnd.openxmlformats-officedocument.presentationml.slideLayout+xml" PartName="/ppt/slideLayouts/slideLayout65.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122.xml"/>
  <Override ContentType="application/vnd.openxmlformats-officedocument.presentationml.slideLayout+xml" PartName="/ppt/slideLayouts/slideLayout49.xml"/>
  <Override ContentType="application/vnd.openxmlformats-officedocument.presentationml.slideLayout+xml" PartName="/ppt/slideLayouts/slideLayout104.xml"/>
  <Override ContentType="application/vnd.openxmlformats-officedocument.presentationml.slideLayout+xml" PartName="/ppt/slideLayouts/slideLayout19.xml"/>
  <Override ContentType="application/vnd.openxmlformats-officedocument.presentationml.slideLayout+xml" PartName="/ppt/slideLayouts/slideLayout117.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71.xml"/>
  <Override ContentType="application/vnd.openxmlformats-officedocument.presentationml.slideLayout+xml" PartName="/ppt/slideLayouts/slideLayout41.xml"/>
  <Override ContentType="application/vnd.openxmlformats-officedocument.presentationml.slideLayout+xml" PartName="/ppt/slideLayouts/slideLayout84.xml"/>
  <Override ContentType="application/vnd.openxmlformats-officedocument.presentationml.slideLayout+xml" PartName="/ppt/slideLayouts/slideLayout24.xml"/>
  <Override ContentType="application/vnd.openxmlformats-officedocument.presentationml.slideLayout+xml" PartName="/ppt/slideLayouts/slideLayout67.xml"/>
  <Override ContentType="application/vnd.openxmlformats-officedocument.presentationml.slideLayout+xml" PartName="/ppt/slideLayouts/slideLayout92.xml"/>
  <Override ContentType="application/vnd.openxmlformats-officedocument.presentationml.slideLayout+xml" PartName="/ppt/slideLayouts/slideLayout116.xml"/>
  <Override ContentType="application/vnd.openxmlformats-officedocument.presentationml.slideLayout+xml" PartName="/ppt/slideLayouts/slideLayout83.xml"/>
  <Override ContentType="application/vnd.openxmlformats-officedocument.presentationml.slideLayout+xml" PartName="/ppt/slideLayouts/slideLayout40.xml"/>
  <Override ContentType="application/vnd.openxmlformats-officedocument.presentationml.slideLayout+xml" PartName="/ppt/slideLayouts/slideLayout17.xml"/>
  <Override ContentType="application/vnd.openxmlformats-officedocument.presentationml.slideLayout+xml" PartName="/ppt/slideLayouts/slideLayout34.xml"/>
  <Override ContentType="application/vnd.openxmlformats-officedocument.presentationml.slideLayout+xml" PartName="/ppt/slideLayouts/slideLayout90.xml"/>
  <Override ContentType="application/vnd.openxmlformats-officedocument.presentationml.slideLayout+xml" PartName="/ppt/slideLayouts/slideLayout6.xml"/>
  <Override ContentType="application/vnd.openxmlformats-officedocument.presentationml.slideLayout+xml" PartName="/ppt/slideLayouts/slideLayout106.xml"/>
  <Override ContentType="application/vnd.openxmlformats-officedocument.presentationml.slideLayout+xml" PartName="/ppt/slideLayouts/slideLayout77.xml"/>
  <Override ContentType="application/vnd.openxmlformats-officedocument.presentationml.slideLayout+xml" PartName="/ppt/slideLayouts/slideLayout30.xml"/>
  <Override ContentType="application/vnd.openxmlformats-officedocument.presentationml.slideLayout+xml" PartName="/ppt/slideLayouts/slideLayout73.xml"/>
  <Override ContentType="application/vnd.openxmlformats-officedocument.presentationml.slideLayout+xml" PartName="/ppt/slideLayouts/slideLayout123.xml"/>
  <Override ContentType="application/vnd.openxmlformats-officedocument.presentationml.slideLayout+xml" PartName="/ppt/slideLayouts/slideLayout86.xml"/>
  <Override ContentType="application/vnd.openxmlformats-officedocument.presentationml.slideLayout+xml" PartName="/ppt/slideLayouts/slideLayout56.xml"/>
  <Override ContentType="application/vnd.openxmlformats-officedocument.presentationml.slideLayout+xml" PartName="/ppt/slideLayouts/slideLayout81.xml"/>
  <Override ContentType="application/vnd.openxmlformats-officedocument.presentationml.slideLayout+xml" PartName="/ppt/slideLayouts/slideLayout127.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69.xml"/>
  <Override ContentType="application/vnd.openxmlformats-officedocument.presentationml.slideLayout+xml" PartName="/ppt/slideLayouts/slideLayout94.xml"/>
  <Override ContentType="application/vnd.openxmlformats-officedocument.presentationml.slideLayout+xml" PartName="/ppt/slideLayouts/slideLayout114.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28.xml"/>
  <Override ContentType="application/vnd.openxmlformats-officedocument.presentationml.slideLayout+xml" PartName="/ppt/slideLayouts/slideLayout58.xml"/>
  <Override ContentType="application/vnd.openxmlformats-officedocument.presentationml.slideLayout+xml" PartName="/ppt/slideLayouts/slideLayout125.xml"/>
  <Override ContentType="application/vnd.openxmlformats-officedocument.presentationml.slideLayout+xml" PartName="/ppt/slideLayouts/slideLayout15.xml"/>
  <Override ContentType="application/vnd.openxmlformats-officedocument.presentationml.slideLayout+xml" PartName="/ppt/slideLayouts/slideLayout88.xml"/>
  <Override ContentType="application/vnd.openxmlformats-officedocument.presentationml.slideLayout+xml" PartName="/ppt/slideLayouts/slideLayout112.xml"/>
  <Override ContentType="application/vnd.openxmlformats-officedocument.presentationml.slideLayout+xml" PartName="/ppt/slideLayouts/slideLayout8.xml"/>
  <Override ContentType="application/vnd.openxmlformats-officedocument.presentationml.slideLayout+xml" PartName="/ppt/slideLayouts/slideLayout75.xml"/>
  <Override ContentType="application/vnd.openxmlformats-officedocument.presentationml.slideLayout+xml" PartName="/ppt/slideLayouts/slideLayout10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Layout+xml" PartName="/ppt/slideLayouts/slideLayout97.xml"/>
  <Override ContentType="application/vnd.openxmlformats-officedocument.presentationml.slideLayout+xml" PartName="/ppt/slideLayouts/slideLayout111.xml"/>
  <Override ContentType="application/vnd.openxmlformats-officedocument.presentationml.slideLayout+xml" PartName="/ppt/slideLayouts/slideLayout62.xml"/>
  <Override ContentType="application/vnd.openxmlformats-officedocument.presentationml.slideLayout+xml" PartName="/ppt/slideLayouts/slideLayout54.xml"/>
  <Override ContentType="application/vnd.openxmlformats-officedocument.presentationml.slideLayout+xml" PartName="/ppt/slideLayouts/slideLayout11.xml"/>
  <Override ContentType="application/vnd.openxmlformats-officedocument.presentationml.slideLayout+xml" PartName="/ppt/slideLayouts/slideLayout103.xml"/>
  <Override ContentType="application/vnd.openxmlformats-officedocument.presentationml.slideLayout+xml" PartName="/ppt/slideLayouts/slideLayout46.xml"/>
  <Override ContentType="application/vnd.openxmlformats-officedocument.presentationml.slideLayout+xml" PartName="/ppt/slideLayouts/slideLayout89.xml"/>
  <Override ContentType="application/vnd.openxmlformats-officedocument.presentationml.slideLayout+xml" PartName="/ppt/slideLayouts/slideLayout70.xml"/>
  <Override ContentType="application/vnd.openxmlformats-officedocument.presentationml.slideLayout+xml" PartName="/ppt/slideLayouts/slideLayout128.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52.xml"/>
  <Override ContentType="application/vnd.openxmlformats-officedocument.presentationml.slideLayout+xml" PartName="/ppt/slideLayouts/slideLayout95.xml"/>
  <Override ContentType="application/vnd.openxmlformats-officedocument.presentationml.slideLayout+xml" PartName="/ppt/slideLayouts/slideLayout101.xml"/>
  <Override ContentType="application/vnd.openxmlformats-officedocument.presentationml.slideLayout+xml" PartName="/ppt/slideLayouts/slideLayout64.xml"/>
  <Override ContentType="application/vnd.openxmlformats-officedocument.presentationml.slideLayout+xml" PartName="/ppt/slideLayouts/slideLayout99.xml"/>
  <Override ContentType="application/vnd.openxmlformats-officedocument.presentationml.slideLayout+xml" PartName="/ppt/slideLayouts/slideLayout21.xml"/>
  <Override ContentType="application/vnd.openxmlformats-officedocument.presentationml.slideLayout+xml" PartName="/ppt/slideLayouts/slideLayout60.xml"/>
  <Override ContentType="application/vnd.openxmlformats-officedocument.presentationml.slideLayout+xml" PartName="/ppt/slideLayouts/slideLayout18.xml"/>
  <Override ContentType="application/vnd.openxmlformats-officedocument.presentationml.slideLayout+xml" PartName="/ppt/slideLayouts/slideLayout105.xml"/>
  <Override ContentType="application/vnd.openxmlformats-officedocument.presentationml.slideLayout+xml" PartName="/ppt/slideLayouts/slideLayout118.xml"/>
  <Override ContentType="application/vnd.openxmlformats-officedocument.presentationml.slideLayout+xml" PartName="/ppt/slideLayouts/slideLayout48.xml"/>
  <Override ContentType="application/vnd.openxmlformats-officedocument.presentationml.slideLayout+xml" PartName="/ppt/slideLayouts/slideLayout85.xml"/>
  <Override ContentType="application/vnd.openxmlformats-officedocument.presentationml.slideLayout+xml" PartName="/ppt/slideLayouts/slideLayout72.xml"/>
  <Override ContentType="application/vnd.openxmlformats-officedocument.presentationml.slideLayout+xml" PartName="/ppt/slideLayouts/slideLayout7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66.xml"/>
  <Override ContentType="application/vnd.openxmlformats-officedocument.presentationml.slideLayout+xml" PartName="/ppt/slideLayouts/slideLayout23.xml"/>
  <Override ContentType="application/vnd.openxmlformats-officedocument.presentationml.slideLayout+xml" PartName="/ppt/slideLayouts/slideLayout12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76.xml"/>
  <Override ContentType="application/vnd.openxmlformats-officedocument.presentationml.slideLayout+xml" PartName="/ppt/slideLayouts/slideLayout107.xml"/>
  <Override ContentType="application/vnd.openxmlformats-officedocument.presentationml.slideLayout+xml" PartName="/ppt/slideLayouts/slideLayout59.xml"/>
  <Override ContentType="application/vnd.openxmlformats-officedocument.presentationml.slideLayout+xml" PartName="/ppt/slideLayouts/slideLayout124.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74.xml"/>
  <Override ContentType="application/vnd.openxmlformats-officedocument.presentationml.slideLayout+xml" PartName="/ppt/slideLayouts/slideLayout109.xml"/>
  <Override ContentType="application/vnd.openxmlformats-officedocument.presentationml.slideLayout+xml" PartName="/ppt/slideLayouts/slideLayout42.xml"/>
  <Override ContentType="application/vnd.openxmlformats-officedocument.presentationml.slideLayout+xml" PartName="/ppt/slideLayouts/slideLayout91.xml"/>
  <Override ContentType="application/vnd.openxmlformats-officedocument.presentationml.slideLayout+xml" PartName="/ppt/slideLayouts/slideLayout68.xml"/>
  <Override ContentType="application/vnd.openxmlformats-officedocument.presentationml.slideLayout+xml" PartName="/ppt/slideLayouts/slideLayout115.xml"/>
  <Override ContentType="application/vnd.openxmlformats-officedocument.presentationml.slideLayout+xml" PartName="/ppt/slideLayouts/slideLayout82.xml"/>
  <Override ContentType="application/vnd.openxmlformats-officedocument.presentationml.slideLayout+xml" PartName="/ppt/slideLayouts/slideLayout100.xml"/>
  <Override ContentType="application/vnd.openxmlformats-officedocument.presentationml.slideLayout+xml" PartName="/ppt/slideLayouts/slideLayout113.xml"/>
  <Override ContentType="application/vnd.openxmlformats-officedocument.presentationml.slideLayout+xml" PartName="/ppt/slideLayouts/slideLayout57.xml"/>
  <Override ContentType="application/vnd.openxmlformats-officedocument.presentationml.slideLayout+xml" PartName="/ppt/slideLayouts/slideLayout126.xml"/>
  <Override ContentType="application/vnd.openxmlformats-officedocument.presentationml.slideLayout+xml" PartName="/ppt/slideLayouts/slideLayout87.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8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63.xml"/>
  <Override ContentType="application/vnd.openxmlformats-officedocument.presentationml.slideLayout+xml" PartName="/ppt/slideLayouts/slideLayout93.xml"/>
  <Override ContentType="application/vnd.openxmlformats-officedocument.presentationml.slideLayout+xml" PartName="/ppt/slideLayouts/slideLayout27.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showSpecialPlsOnTitleSld="0">
  <p:sldMasterIdLst>
    <p:sldMasterId id="2147483648" r:id="rId4"/>
    <p:sldMasterId id="2147483717"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Lst>
  <p:sldSz cy="5143500" cx="9144000"/>
  <p:notesSz cx="7315200" cy="96012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GoogleSlidesCustomDataVersion2">
      <go:slidesCustomData xmlns:go="http://customooxmlschemas.google.com/" r:id="rId43" roundtripDataSignature="AMtx7mjTee6zJiMGRKx70ClU74/D+ZEaT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3" Type="http://customschemas.google.com/relationships/presentationmetadata" Target="meta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3169920" cy="481727"/>
          </a:xfrm>
          <a:prstGeom prst="rect">
            <a:avLst/>
          </a:prstGeom>
          <a:noFill/>
          <a:ln>
            <a:noFill/>
          </a:ln>
        </p:spPr>
        <p:txBody>
          <a:bodyPr anchorCtr="0" anchor="t" bIns="48325" lIns="96650" spcFirstLastPara="1" rIns="96650" wrap="square" tIns="48325">
            <a:noAutofit/>
          </a:bodyPr>
          <a:lstStyle>
            <a:lvl1pPr lvl="0" marR="0" rtl="0" algn="l">
              <a:lnSpc>
                <a:spcPct val="100000"/>
              </a:lnSpc>
              <a:spcBef>
                <a:spcPts val="0"/>
              </a:spcBef>
              <a:spcAft>
                <a:spcPts val="0"/>
              </a:spcAft>
              <a:buClr>
                <a:srgbClr val="000000"/>
              </a:buClr>
              <a:buSzPts val="1400"/>
              <a:buFont typeface="Arial"/>
              <a:buNone/>
              <a:defRPr b="0" i="0" sz="13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4143587" y="0"/>
            <a:ext cx="3169920" cy="481727"/>
          </a:xfrm>
          <a:prstGeom prst="rect">
            <a:avLst/>
          </a:prstGeom>
          <a:noFill/>
          <a:ln>
            <a:noFill/>
          </a:ln>
        </p:spPr>
        <p:txBody>
          <a:bodyPr anchorCtr="0" anchor="t" bIns="48325" lIns="96650" spcFirstLastPara="1" rIns="96650" wrap="square" tIns="48325">
            <a:noAutofit/>
          </a:bodyPr>
          <a:lstStyle>
            <a:lvl1pPr lvl="0" marR="0" rtl="0" algn="r">
              <a:lnSpc>
                <a:spcPct val="100000"/>
              </a:lnSpc>
              <a:spcBef>
                <a:spcPts val="0"/>
              </a:spcBef>
              <a:spcAft>
                <a:spcPts val="0"/>
              </a:spcAft>
              <a:buClr>
                <a:srgbClr val="000000"/>
              </a:buClr>
              <a:buSzPts val="1400"/>
              <a:buFont typeface="Arial"/>
              <a:buNone/>
              <a:defRPr b="0" i="0" sz="13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776817" y="1200150"/>
            <a:ext cx="5761500" cy="3240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731520" y="4620577"/>
            <a:ext cx="5852160" cy="3780473"/>
          </a:xfrm>
          <a:prstGeom prst="rect">
            <a:avLst/>
          </a:prstGeom>
          <a:noFill/>
          <a:ln>
            <a:noFill/>
          </a:ln>
        </p:spPr>
        <p:txBody>
          <a:bodyPr anchorCtr="0" anchor="t" bIns="48325" lIns="96650" spcFirstLastPara="1" rIns="96650" wrap="square" tIns="48325">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9119474"/>
            <a:ext cx="3169920" cy="481726"/>
          </a:xfrm>
          <a:prstGeom prst="rect">
            <a:avLst/>
          </a:prstGeom>
          <a:noFill/>
          <a:ln>
            <a:noFill/>
          </a:ln>
        </p:spPr>
        <p:txBody>
          <a:bodyPr anchorCtr="0" anchor="b" bIns="48325" lIns="96650" spcFirstLastPara="1" rIns="96650" wrap="square" tIns="48325">
            <a:noAutofit/>
          </a:bodyPr>
          <a:lstStyle>
            <a:lvl1pPr lvl="0" marR="0" rtl="0" algn="l">
              <a:lnSpc>
                <a:spcPct val="100000"/>
              </a:lnSpc>
              <a:spcBef>
                <a:spcPts val="0"/>
              </a:spcBef>
              <a:spcAft>
                <a:spcPts val="0"/>
              </a:spcAft>
              <a:buClr>
                <a:srgbClr val="000000"/>
              </a:buClr>
              <a:buSzPts val="1400"/>
              <a:buFont typeface="Arial"/>
              <a:buNone/>
              <a:defRPr b="0" i="0" sz="13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4143587" y="9119474"/>
            <a:ext cx="3169920" cy="481726"/>
          </a:xfrm>
          <a:prstGeom prst="rect">
            <a:avLst/>
          </a:prstGeom>
          <a:noFill/>
          <a:ln>
            <a:noFill/>
          </a:ln>
        </p:spPr>
        <p:txBody>
          <a:bodyPr anchorCtr="0" anchor="b" bIns="48325" lIns="96650" spcFirstLastPara="1" rIns="96650" wrap="square" tIns="48325">
            <a:noAutofit/>
          </a:bodyPr>
          <a:lstStyle/>
          <a:p>
            <a:pPr indent="0" lvl="0" marL="0" marR="0" rtl="0" algn="r">
              <a:lnSpc>
                <a:spcPct val="100000"/>
              </a:lnSpc>
              <a:spcBef>
                <a:spcPts val="0"/>
              </a:spcBef>
              <a:spcAft>
                <a:spcPts val="0"/>
              </a:spcAft>
              <a:buClr>
                <a:srgbClr val="000000"/>
              </a:buClr>
              <a:buSzPts val="1300"/>
              <a:buFont typeface="Arial"/>
              <a:buNone/>
            </a:pPr>
            <a:fld id="{00000000-1234-1234-1234-123412341234}" type="slidenum">
              <a:rPr b="0" i="0" lang="en-US" sz="1300" u="none" cap="none" strike="noStrike">
                <a:solidFill>
                  <a:schemeClr val="dk1"/>
                </a:solidFill>
                <a:latin typeface="Calibri"/>
                <a:ea typeface="Calibri"/>
                <a:cs typeface="Calibri"/>
                <a:sym typeface="Calibri"/>
              </a:rPr>
              <a:t>‹#›</a:t>
            </a:fld>
            <a:endParaRPr b="0" i="0" sz="13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oregon.gov/ode/StudentSuccess/Documents/Ensuringfocalstudentgroupsafetyprivacyresource.pdf" TargetMode="Externa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oregon.gov/ode/StudentSuccess/Documents/Ensuringfocalstudentgroupsafetyprivacyresource.pdf" TargetMode="Externa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oregon.gov/ode/StudentSuccess/Documents/Ensuringfocalstudentgroupsafetyprivacyresource.pdf" TargetMode="Externa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oregon.gov/ode/StudentSuccess/Documents/Ensuringfocalstudentgroupsafetyprivacyresource.pdf" TargetMode="Externa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oregon.gov/ode/StudentSuccess/Documents/Ensuringfocalstudentgroupsafetyprivacyresource.pdf" TargetMode="Externa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oregon.gov/ode/StudentSuccess/Documents/ODE_IntegratedGuidance25-27.pdf" TargetMode="Externa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6" name="Shape 926"/>
        <p:cNvGrpSpPr/>
        <p:nvPr/>
      </p:nvGrpSpPr>
      <p:grpSpPr>
        <a:xfrm>
          <a:off x="0" y="0"/>
          <a:ext cx="0" cy="0"/>
          <a:chOff x="0" y="0"/>
          <a:chExt cx="0" cy="0"/>
        </a:xfrm>
      </p:grpSpPr>
      <p:sp>
        <p:nvSpPr>
          <p:cNvPr id="927" name="Google Shape;927;p1:notes"/>
          <p:cNvSpPr/>
          <p:nvPr>
            <p:ph idx="2" type="sldImg"/>
          </p:nvPr>
        </p:nvSpPr>
        <p:spPr>
          <a:xfrm>
            <a:off x="776817" y="1200150"/>
            <a:ext cx="5761500" cy="3240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28" name="Google Shape;928;p1:notes"/>
          <p:cNvSpPr txBox="1"/>
          <p:nvPr>
            <p:ph idx="1" type="body"/>
          </p:nvPr>
        </p:nvSpPr>
        <p:spPr>
          <a:xfrm>
            <a:off x="731520" y="4620577"/>
            <a:ext cx="5852100" cy="3780600"/>
          </a:xfrm>
          <a:prstGeom prst="rect">
            <a:avLst/>
          </a:prstGeom>
          <a:noFill/>
          <a:ln>
            <a:noFill/>
          </a:ln>
        </p:spPr>
        <p:txBody>
          <a:bodyPr anchorCtr="0" anchor="t" bIns="48325" lIns="96650" spcFirstLastPara="1" rIns="96650" wrap="square" tIns="48325">
            <a:noAutofit/>
          </a:bodyPr>
          <a:lstStyle/>
          <a:p>
            <a:pPr indent="0" lvl="0" marL="0" rtl="0" algn="l">
              <a:lnSpc>
                <a:spcPct val="100000"/>
              </a:lnSpc>
              <a:spcBef>
                <a:spcPts val="0"/>
              </a:spcBef>
              <a:spcAft>
                <a:spcPts val="0"/>
              </a:spcAft>
              <a:buSzPts val="1400"/>
              <a:buNone/>
            </a:pPr>
            <a:r>
              <a:t/>
            </a:r>
            <a:endParaRPr/>
          </a:p>
        </p:txBody>
      </p:sp>
      <p:sp>
        <p:nvSpPr>
          <p:cNvPr id="929" name="Google Shape;929;p1:notes"/>
          <p:cNvSpPr txBox="1"/>
          <p:nvPr>
            <p:ph idx="12" type="sldNum"/>
          </p:nvPr>
        </p:nvSpPr>
        <p:spPr>
          <a:xfrm>
            <a:off x="4143587" y="9119474"/>
            <a:ext cx="3169800" cy="481800"/>
          </a:xfrm>
          <a:prstGeom prst="rect">
            <a:avLst/>
          </a:prstGeom>
          <a:noFill/>
          <a:ln>
            <a:noFill/>
          </a:ln>
        </p:spPr>
        <p:txBody>
          <a:bodyPr anchorCtr="0" anchor="b" bIns="48325" lIns="96650" spcFirstLastPara="1" rIns="96650" wrap="square" tIns="48325">
            <a:noAutofit/>
          </a:bodyPr>
          <a:lstStyle/>
          <a:p>
            <a:pPr indent="0" lvl="0" marL="0" rtl="0" algn="r">
              <a:lnSpc>
                <a:spcPct val="100000"/>
              </a:lnSpc>
              <a:spcBef>
                <a:spcPts val="0"/>
              </a:spcBef>
              <a:spcAft>
                <a:spcPts val="0"/>
              </a:spcAft>
              <a:buClr>
                <a:srgbClr val="000000"/>
              </a:buClr>
              <a:buSzPts val="1300"/>
              <a:buFont typeface="Arial"/>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9" name="Shape 999"/>
        <p:cNvGrpSpPr/>
        <p:nvPr/>
      </p:nvGrpSpPr>
      <p:grpSpPr>
        <a:xfrm>
          <a:off x="0" y="0"/>
          <a:ext cx="0" cy="0"/>
          <a:chOff x="0" y="0"/>
          <a:chExt cx="0" cy="0"/>
        </a:xfrm>
      </p:grpSpPr>
      <p:sp>
        <p:nvSpPr>
          <p:cNvPr id="1000" name="Google Shape;1000;p10:notes"/>
          <p:cNvSpPr/>
          <p:nvPr>
            <p:ph idx="2" type="sldImg"/>
          </p:nvPr>
        </p:nvSpPr>
        <p:spPr>
          <a:xfrm>
            <a:off x="777875" y="1200150"/>
            <a:ext cx="5759450" cy="324008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1" name="Google Shape;1001;p10:notes"/>
          <p:cNvSpPr txBox="1"/>
          <p:nvPr>
            <p:ph idx="1" type="body"/>
          </p:nvPr>
        </p:nvSpPr>
        <p:spPr>
          <a:xfrm>
            <a:off x="731520" y="4620577"/>
            <a:ext cx="5852100" cy="3780600"/>
          </a:xfrm>
          <a:prstGeom prst="rect">
            <a:avLst/>
          </a:prstGeom>
          <a:noFill/>
          <a:ln>
            <a:noFill/>
          </a:ln>
        </p:spPr>
        <p:txBody>
          <a:bodyPr anchorCtr="0" anchor="t" bIns="48325" lIns="96650" spcFirstLastPara="1" rIns="96650" wrap="square" tIns="48325">
            <a:noAutofit/>
          </a:bodyPr>
          <a:lstStyle/>
          <a:p>
            <a:pPr indent="0" lvl="0" marL="0" rtl="0" algn="l">
              <a:lnSpc>
                <a:spcPct val="100000"/>
              </a:lnSpc>
              <a:spcBef>
                <a:spcPts val="0"/>
              </a:spcBef>
              <a:spcAft>
                <a:spcPts val="0"/>
              </a:spcAft>
              <a:buSzPts val="1400"/>
              <a:buNone/>
            </a:pPr>
            <a:r>
              <a:rPr b="1" lang="en-US" sz="1600"/>
              <a:t>NOTE TO SCHOOL/DISTRICT - Introduce the team members and staff that have led your community engagement efforts, needs assessment and planning processes. These are the people (staff and community partners, if applicable) that have stewarded the development of our plan and application.</a:t>
            </a:r>
            <a:endParaRPr b="1" sz="1600"/>
          </a:p>
        </p:txBody>
      </p:sp>
      <p:sp>
        <p:nvSpPr>
          <p:cNvPr id="1002" name="Google Shape;1002;p10:notes"/>
          <p:cNvSpPr txBox="1"/>
          <p:nvPr>
            <p:ph idx="12" type="sldNum"/>
          </p:nvPr>
        </p:nvSpPr>
        <p:spPr>
          <a:xfrm>
            <a:off x="4143587" y="9119474"/>
            <a:ext cx="3169800" cy="481800"/>
          </a:xfrm>
          <a:prstGeom prst="rect">
            <a:avLst/>
          </a:prstGeom>
          <a:noFill/>
          <a:ln>
            <a:noFill/>
          </a:ln>
        </p:spPr>
        <p:txBody>
          <a:bodyPr anchorCtr="0" anchor="b" bIns="48325" lIns="96650" spcFirstLastPara="1" rIns="96650" wrap="square" tIns="48325">
            <a:noAutofit/>
          </a:bodyPr>
          <a:lstStyle/>
          <a:p>
            <a:pPr indent="0" lvl="0" marL="0" rtl="0" algn="r">
              <a:lnSpc>
                <a:spcPct val="100000"/>
              </a:lnSpc>
              <a:spcBef>
                <a:spcPts val="0"/>
              </a:spcBef>
              <a:spcAft>
                <a:spcPts val="0"/>
              </a:spcAft>
              <a:buClr>
                <a:srgbClr val="000000"/>
              </a:buClr>
              <a:buSzPts val="1300"/>
              <a:buFont typeface="Arial"/>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7" name="Shape 1007"/>
        <p:cNvGrpSpPr/>
        <p:nvPr/>
      </p:nvGrpSpPr>
      <p:grpSpPr>
        <a:xfrm>
          <a:off x="0" y="0"/>
          <a:ext cx="0" cy="0"/>
          <a:chOff x="0" y="0"/>
          <a:chExt cx="0" cy="0"/>
        </a:xfrm>
      </p:grpSpPr>
      <p:sp>
        <p:nvSpPr>
          <p:cNvPr id="1008" name="Google Shape;1008;p11:notes"/>
          <p:cNvSpPr/>
          <p:nvPr>
            <p:ph idx="2" type="sldImg"/>
          </p:nvPr>
        </p:nvSpPr>
        <p:spPr>
          <a:xfrm>
            <a:off x="777875" y="1200150"/>
            <a:ext cx="5759450" cy="324008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9" name="Google Shape;1009;p11:notes"/>
          <p:cNvSpPr txBox="1"/>
          <p:nvPr>
            <p:ph idx="1" type="body"/>
          </p:nvPr>
        </p:nvSpPr>
        <p:spPr>
          <a:xfrm>
            <a:off x="731520" y="4620578"/>
            <a:ext cx="5852100" cy="3780600"/>
          </a:xfrm>
          <a:prstGeom prst="rect">
            <a:avLst/>
          </a:prstGeom>
          <a:noFill/>
          <a:ln>
            <a:noFill/>
          </a:ln>
        </p:spPr>
        <p:txBody>
          <a:bodyPr anchorCtr="0" anchor="t" bIns="48325" lIns="96650" spcFirstLastPara="1" rIns="96650" wrap="square" tIns="48325">
            <a:noAutofit/>
          </a:bodyPr>
          <a:lstStyle/>
          <a:p>
            <a:pPr indent="0" lvl="0" marL="0" rtl="0" algn="l">
              <a:lnSpc>
                <a:spcPct val="100000"/>
              </a:lnSpc>
              <a:spcBef>
                <a:spcPts val="0"/>
              </a:spcBef>
              <a:spcAft>
                <a:spcPts val="0"/>
              </a:spcAft>
              <a:buSzPts val="1400"/>
              <a:buNone/>
            </a:pPr>
            <a:r>
              <a:rPr b="1" lang="en-US" sz="1600"/>
              <a:t>Suggested Speaker Notes: The Integrated Application process requires us to follow these steps in order to curate a quality plan matched to our local need. Provide a brief overview of each of these steps and actions. Remove Tribal Consultation if not required. </a:t>
            </a:r>
            <a:endParaRPr b="1" sz="1600"/>
          </a:p>
          <a:p>
            <a:pPr indent="0" lvl="0" marL="0" rtl="0" algn="l">
              <a:lnSpc>
                <a:spcPct val="100000"/>
              </a:lnSpc>
              <a:spcBef>
                <a:spcPts val="0"/>
              </a:spcBef>
              <a:spcAft>
                <a:spcPts val="0"/>
              </a:spcAft>
              <a:buSzPts val="1400"/>
              <a:buNone/>
            </a:pPr>
            <a:r>
              <a:t/>
            </a:r>
            <a:endParaRPr/>
          </a:p>
        </p:txBody>
      </p:sp>
      <p:sp>
        <p:nvSpPr>
          <p:cNvPr id="1010" name="Google Shape;1010;p11:notes"/>
          <p:cNvSpPr txBox="1"/>
          <p:nvPr>
            <p:ph idx="12" type="sldNum"/>
          </p:nvPr>
        </p:nvSpPr>
        <p:spPr>
          <a:xfrm>
            <a:off x="4143587" y="9119474"/>
            <a:ext cx="3169800" cy="481500"/>
          </a:xfrm>
          <a:prstGeom prst="rect">
            <a:avLst/>
          </a:prstGeom>
          <a:noFill/>
          <a:ln>
            <a:noFill/>
          </a:ln>
        </p:spPr>
        <p:txBody>
          <a:bodyPr anchorCtr="0" anchor="b" bIns="48325" lIns="96650" spcFirstLastPara="1" rIns="96650" wrap="square" tIns="48325">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6" name="Shape 1016"/>
        <p:cNvGrpSpPr/>
        <p:nvPr/>
      </p:nvGrpSpPr>
      <p:grpSpPr>
        <a:xfrm>
          <a:off x="0" y="0"/>
          <a:ext cx="0" cy="0"/>
          <a:chOff x="0" y="0"/>
          <a:chExt cx="0" cy="0"/>
        </a:xfrm>
      </p:grpSpPr>
      <p:sp>
        <p:nvSpPr>
          <p:cNvPr id="1017" name="Google Shape;1017;p12:notes"/>
          <p:cNvSpPr/>
          <p:nvPr>
            <p:ph idx="2" type="sldImg"/>
          </p:nvPr>
        </p:nvSpPr>
        <p:spPr>
          <a:xfrm>
            <a:off x="777875" y="1200150"/>
            <a:ext cx="5759450" cy="324008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18" name="Google Shape;1018;p12:notes"/>
          <p:cNvSpPr txBox="1"/>
          <p:nvPr>
            <p:ph idx="1" type="body"/>
          </p:nvPr>
        </p:nvSpPr>
        <p:spPr>
          <a:xfrm>
            <a:off x="731520" y="4620578"/>
            <a:ext cx="5852100" cy="3780600"/>
          </a:xfrm>
          <a:prstGeom prst="rect">
            <a:avLst/>
          </a:prstGeom>
          <a:noFill/>
          <a:ln>
            <a:noFill/>
          </a:ln>
        </p:spPr>
        <p:txBody>
          <a:bodyPr anchorCtr="0" anchor="t" bIns="48325" lIns="96650" spcFirstLastPara="1" rIns="96650" wrap="square" tIns="48325">
            <a:noAutofit/>
          </a:bodyPr>
          <a:lstStyle/>
          <a:p>
            <a:pPr indent="0" lvl="0" marL="0" rtl="0" algn="l">
              <a:lnSpc>
                <a:spcPct val="100000"/>
              </a:lnSpc>
              <a:spcBef>
                <a:spcPts val="0"/>
              </a:spcBef>
              <a:spcAft>
                <a:spcPts val="0"/>
              </a:spcAft>
              <a:buSzPts val="1400"/>
              <a:buNone/>
            </a:pPr>
            <a:r>
              <a:rPr b="1" lang="en-US" sz="1600"/>
              <a:t>NOTE TO SCHOOL/DISTRICT - Share an example of how your team used equity tools to consider the impacts for students, staff and families  in your community and provide specific examples.</a:t>
            </a:r>
            <a:endParaRPr b="1" sz="1600"/>
          </a:p>
          <a:p>
            <a:pPr indent="0" lvl="0" marL="0" rtl="0" algn="l">
              <a:lnSpc>
                <a:spcPct val="100000"/>
              </a:lnSpc>
              <a:spcBef>
                <a:spcPts val="0"/>
              </a:spcBef>
              <a:spcAft>
                <a:spcPts val="0"/>
              </a:spcAft>
              <a:buSzPts val="1400"/>
              <a:buNone/>
            </a:pPr>
            <a:r>
              <a:t/>
            </a:r>
            <a:endParaRPr b="1" sz="1600"/>
          </a:p>
          <a:p>
            <a:pPr indent="0" lvl="0" marL="0" rtl="0" algn="l">
              <a:lnSpc>
                <a:spcPct val="100000"/>
              </a:lnSpc>
              <a:spcBef>
                <a:spcPts val="0"/>
              </a:spcBef>
              <a:spcAft>
                <a:spcPts val="0"/>
              </a:spcAft>
              <a:buSzPts val="1400"/>
              <a:buNone/>
            </a:pPr>
            <a:r>
              <a:rPr b="1" lang="en-US" sz="1600"/>
              <a:t>Suggested Speaker Notes: Use of an equity lens or equity tools supports us to operationalize our commitments and values. It helps translate theory into practice, focuses on assets rather than deficits, and assists us to avoid making decisions that could marginalize or harm students, staff, families, and communities. </a:t>
            </a:r>
            <a:endParaRPr b="1" sz="1600"/>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t/>
            </a:r>
            <a:endParaRPr/>
          </a:p>
        </p:txBody>
      </p:sp>
      <p:sp>
        <p:nvSpPr>
          <p:cNvPr id="1019" name="Google Shape;1019;p12:notes"/>
          <p:cNvSpPr txBox="1"/>
          <p:nvPr>
            <p:ph idx="12" type="sldNum"/>
          </p:nvPr>
        </p:nvSpPr>
        <p:spPr>
          <a:xfrm>
            <a:off x="4143587" y="9119474"/>
            <a:ext cx="3169800" cy="481500"/>
          </a:xfrm>
          <a:prstGeom prst="rect">
            <a:avLst/>
          </a:prstGeom>
          <a:noFill/>
          <a:ln>
            <a:noFill/>
          </a:ln>
        </p:spPr>
        <p:txBody>
          <a:bodyPr anchorCtr="0" anchor="b" bIns="48325" lIns="96650" spcFirstLastPara="1" rIns="96650" wrap="square" tIns="48325">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4" name="Shape 1024"/>
        <p:cNvGrpSpPr/>
        <p:nvPr/>
      </p:nvGrpSpPr>
      <p:grpSpPr>
        <a:xfrm>
          <a:off x="0" y="0"/>
          <a:ext cx="0" cy="0"/>
          <a:chOff x="0" y="0"/>
          <a:chExt cx="0" cy="0"/>
        </a:xfrm>
      </p:grpSpPr>
      <p:sp>
        <p:nvSpPr>
          <p:cNvPr id="1025" name="Google Shape;1025;p13:notes"/>
          <p:cNvSpPr/>
          <p:nvPr>
            <p:ph idx="2" type="sldImg"/>
          </p:nvPr>
        </p:nvSpPr>
        <p:spPr>
          <a:xfrm>
            <a:off x="777875" y="1200150"/>
            <a:ext cx="5759450" cy="324008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26" name="Google Shape;1026;p13:notes"/>
          <p:cNvSpPr txBox="1"/>
          <p:nvPr>
            <p:ph idx="1" type="body"/>
          </p:nvPr>
        </p:nvSpPr>
        <p:spPr>
          <a:xfrm>
            <a:off x="731520" y="4620578"/>
            <a:ext cx="5852100" cy="3780600"/>
          </a:xfrm>
          <a:prstGeom prst="rect">
            <a:avLst/>
          </a:prstGeom>
          <a:noFill/>
          <a:ln>
            <a:noFill/>
          </a:ln>
        </p:spPr>
        <p:txBody>
          <a:bodyPr anchorCtr="0" anchor="t" bIns="48325" lIns="96650" spcFirstLastPara="1" rIns="96650" wrap="square" tIns="48325">
            <a:noAutofit/>
          </a:bodyPr>
          <a:lstStyle/>
          <a:p>
            <a:pPr indent="0" lvl="0" marL="0" rtl="0" algn="l">
              <a:lnSpc>
                <a:spcPct val="100000"/>
              </a:lnSpc>
              <a:spcBef>
                <a:spcPts val="0"/>
              </a:spcBef>
              <a:spcAft>
                <a:spcPts val="0"/>
              </a:spcAft>
              <a:buSzPts val="1400"/>
              <a:buNone/>
            </a:pPr>
            <a:r>
              <a:rPr b="1" lang="en-US" sz="1600"/>
              <a:t>Suggested Speaker Notes: Critical in sharing information about engagement with focal groups is care about ensuring privacy and safety (additional notes below). Detail which focal groups your district team engaged with.  Describe a few of the strategies and activities you used to engage with the community. Additional slides may be added with photos or other artifacts.  Summarize key learnings from engagement and how that information was used when assessing needs and considering priorities for planning.</a:t>
            </a:r>
            <a:endParaRPr b="1" sz="1600"/>
          </a:p>
          <a:p>
            <a:pPr indent="0" lvl="0" marL="0" rtl="0" algn="l">
              <a:lnSpc>
                <a:spcPct val="100000"/>
              </a:lnSpc>
              <a:spcBef>
                <a:spcPts val="0"/>
              </a:spcBef>
              <a:spcAft>
                <a:spcPts val="0"/>
              </a:spcAft>
              <a:buSzPts val="1400"/>
              <a:buNone/>
            </a:pPr>
            <a:r>
              <a:t/>
            </a:r>
            <a:endParaRPr b="1" sz="1600"/>
          </a:p>
          <a:p>
            <a:pPr indent="0" lvl="0" marL="0" rtl="0" algn="l">
              <a:lnSpc>
                <a:spcPct val="100000"/>
              </a:lnSpc>
              <a:spcBef>
                <a:spcPts val="0"/>
              </a:spcBef>
              <a:spcAft>
                <a:spcPts val="0"/>
              </a:spcAft>
              <a:buSzPts val="1400"/>
              <a:buNone/>
            </a:pPr>
            <a:r>
              <a:rPr b="1" lang="en-US" sz="1600"/>
              <a:t>Notes on Safety/Privacy</a:t>
            </a:r>
            <a:endParaRPr b="1" sz="1600"/>
          </a:p>
          <a:p>
            <a:pPr indent="0" lvl="0" marL="0" rtl="0" algn="l">
              <a:lnSpc>
                <a:spcPct val="100000"/>
              </a:lnSpc>
              <a:spcBef>
                <a:spcPts val="0"/>
              </a:spcBef>
              <a:spcAft>
                <a:spcPts val="0"/>
              </a:spcAft>
              <a:buSzPts val="1400"/>
              <a:buNone/>
            </a:pPr>
            <a:r>
              <a:rPr b="1" lang="en-US" sz="1600">
                <a:solidFill>
                  <a:srgbClr val="000000"/>
                </a:solidFill>
              </a:rPr>
              <a:t>Since many focal groups have historically and/or are currently experiencing incidents of violence and harm due to their identities, special care must be taken when undertaking engagement efforts with these groups. For LGBTQ2SIA+ students, it is important to not inadvertently out a student’s sexual orientation or gender identity when they may otherwise not be out to their family, peers, and/or some school staff. Migrant students and emergent bilingual students and their families should not have immigration status, refugee status, or other information become public. This is particularly important in communities that have experienced unwelcoming or traumatic events against undocumented immigrants. </a:t>
            </a:r>
            <a:endParaRPr b="1" sz="1600">
              <a:solidFill>
                <a:srgbClr val="000000"/>
              </a:solidFill>
            </a:endParaRPr>
          </a:p>
          <a:p>
            <a:pPr indent="0" lvl="0" marL="0" rtl="0" algn="l">
              <a:lnSpc>
                <a:spcPct val="100000"/>
              </a:lnSpc>
              <a:spcBef>
                <a:spcPts val="0"/>
              </a:spcBef>
              <a:spcAft>
                <a:spcPts val="0"/>
              </a:spcAft>
              <a:buSzPts val="1400"/>
              <a:buNone/>
            </a:pPr>
            <a:r>
              <a:t/>
            </a:r>
            <a:endParaRPr b="1" sz="1600">
              <a:solidFill>
                <a:srgbClr val="000000"/>
              </a:solidFill>
            </a:endParaRPr>
          </a:p>
          <a:p>
            <a:pPr indent="0" lvl="0" marL="0" rtl="0" algn="l">
              <a:lnSpc>
                <a:spcPct val="100000"/>
              </a:lnSpc>
              <a:spcBef>
                <a:spcPts val="0"/>
              </a:spcBef>
              <a:spcAft>
                <a:spcPts val="0"/>
              </a:spcAft>
              <a:buSzPts val="1400"/>
              <a:buNone/>
            </a:pPr>
            <a:r>
              <a:rPr b="1" lang="en-US" sz="1600">
                <a:solidFill>
                  <a:srgbClr val="000000"/>
                </a:solidFill>
              </a:rPr>
              <a:t>An excellent resource to consider when planning engagement efforts and sharing with the community, such as at board meetings, is the </a:t>
            </a:r>
            <a:r>
              <a:rPr b="1" lang="en-US" sz="1600" u="sng">
                <a:solidFill>
                  <a:srgbClr val="1155CC"/>
                </a:solidFill>
                <a:hlinkClick r:id="rId2">
                  <a:extLst>
                    <a:ext uri="{A12FA001-AC4F-418D-AE19-62706E023703}">
                      <ahyp:hlinkClr val="tx"/>
                    </a:ext>
                  </a:extLst>
                </a:hlinkClick>
              </a:rPr>
              <a:t>ODE Ensuring Focal Student Group Safety and Privacy resource</a:t>
            </a:r>
            <a:r>
              <a:rPr b="1" lang="en-US" sz="1600">
                <a:solidFill>
                  <a:srgbClr val="000000"/>
                </a:solidFill>
              </a:rPr>
              <a:t>. In one example, working with a trusted community partner or intermediary is recommended as a strategy to gather  and share back student feedback in a safe manner. </a:t>
            </a:r>
            <a:endParaRPr b="1" sz="1600">
              <a:solidFill>
                <a:srgbClr val="000000"/>
              </a:solidFill>
            </a:endParaRPr>
          </a:p>
          <a:p>
            <a:pPr indent="0" lvl="0" marL="0" rtl="0" algn="l">
              <a:lnSpc>
                <a:spcPct val="100000"/>
              </a:lnSpc>
              <a:spcBef>
                <a:spcPts val="0"/>
              </a:spcBef>
              <a:spcAft>
                <a:spcPts val="0"/>
              </a:spcAft>
              <a:buSzPts val="1400"/>
              <a:buNone/>
            </a:pPr>
            <a:r>
              <a:t/>
            </a:r>
            <a:endParaRPr b="1" sz="1600">
              <a:solidFill>
                <a:srgbClr val="000000"/>
              </a:solidFill>
            </a:endParaRPr>
          </a:p>
          <a:p>
            <a:pPr indent="0" lvl="0" marL="0" rtl="0" algn="l">
              <a:lnSpc>
                <a:spcPct val="100000"/>
              </a:lnSpc>
              <a:spcBef>
                <a:spcPts val="0"/>
              </a:spcBef>
              <a:spcAft>
                <a:spcPts val="0"/>
              </a:spcAft>
              <a:buSzPts val="1400"/>
              <a:buNone/>
            </a:pPr>
            <a:r>
              <a:rPr b="1" lang="en-US" sz="1600">
                <a:solidFill>
                  <a:srgbClr val="000000"/>
                </a:solidFill>
              </a:rPr>
              <a:t>In many cases, the data that is needed to make assessments about plan creation and implementation does not need to include identifiers like name, place, grade level, etc. Patterns from the data collection can still be analyzed and reported upon in a board meeting without these identifiers.</a:t>
            </a:r>
            <a:endParaRPr b="1" sz="1600">
              <a:solidFill>
                <a:srgbClr val="000000"/>
              </a:solidFill>
            </a:endParaRPr>
          </a:p>
          <a:p>
            <a:pPr indent="0" lvl="0" marL="0" rtl="0" algn="l">
              <a:lnSpc>
                <a:spcPct val="100000"/>
              </a:lnSpc>
              <a:spcBef>
                <a:spcPts val="0"/>
              </a:spcBef>
              <a:spcAft>
                <a:spcPts val="0"/>
              </a:spcAft>
              <a:buSzPts val="1400"/>
              <a:buNone/>
            </a:pPr>
            <a:r>
              <a:t/>
            </a:r>
            <a:endParaRPr b="1" sz="1600">
              <a:solidFill>
                <a:srgbClr val="000000"/>
              </a:solidFill>
            </a:endParaRPr>
          </a:p>
          <a:p>
            <a:pPr indent="0" lvl="0" marL="0" rtl="0" algn="l">
              <a:lnSpc>
                <a:spcPct val="100000"/>
              </a:lnSpc>
              <a:spcBef>
                <a:spcPts val="0"/>
              </a:spcBef>
              <a:spcAft>
                <a:spcPts val="0"/>
              </a:spcAft>
              <a:buSzPts val="1400"/>
              <a:buNone/>
            </a:pPr>
            <a:r>
              <a:rPr b="1" lang="en-US" sz="1600">
                <a:solidFill>
                  <a:srgbClr val="000000"/>
                </a:solidFill>
              </a:rPr>
              <a:t>Above all, it is critical to maintain confidentiality, ensure that your data security practices are maintained, and to honor any agreements you made in the engagement space, (for example not sharing any stories or anecdotes that were expressed.)</a:t>
            </a:r>
            <a:endParaRPr b="1" sz="1600">
              <a:solidFill>
                <a:srgbClr val="000000"/>
              </a:solidFill>
            </a:endParaRPr>
          </a:p>
          <a:p>
            <a:pPr indent="0" lvl="0" marL="0" rtl="0" algn="l">
              <a:lnSpc>
                <a:spcPct val="100000"/>
              </a:lnSpc>
              <a:spcBef>
                <a:spcPts val="0"/>
              </a:spcBef>
              <a:spcAft>
                <a:spcPts val="0"/>
              </a:spcAft>
              <a:buSzPts val="1400"/>
              <a:buNone/>
            </a:pPr>
            <a:r>
              <a:t/>
            </a:r>
            <a:endParaRPr b="1" sz="1600"/>
          </a:p>
        </p:txBody>
      </p:sp>
      <p:sp>
        <p:nvSpPr>
          <p:cNvPr id="1027" name="Google Shape;1027;p13:notes"/>
          <p:cNvSpPr txBox="1"/>
          <p:nvPr>
            <p:ph idx="12" type="sldNum"/>
          </p:nvPr>
        </p:nvSpPr>
        <p:spPr>
          <a:xfrm>
            <a:off x="4143587" y="9119474"/>
            <a:ext cx="3169800" cy="481500"/>
          </a:xfrm>
          <a:prstGeom prst="rect">
            <a:avLst/>
          </a:prstGeom>
          <a:noFill/>
          <a:ln>
            <a:noFill/>
          </a:ln>
        </p:spPr>
        <p:txBody>
          <a:bodyPr anchorCtr="0" anchor="b" bIns="48325" lIns="96650" spcFirstLastPara="1" rIns="96650" wrap="square" tIns="48325">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2" name="Shape 1032"/>
        <p:cNvGrpSpPr/>
        <p:nvPr/>
      </p:nvGrpSpPr>
      <p:grpSpPr>
        <a:xfrm>
          <a:off x="0" y="0"/>
          <a:ext cx="0" cy="0"/>
          <a:chOff x="0" y="0"/>
          <a:chExt cx="0" cy="0"/>
        </a:xfrm>
      </p:grpSpPr>
      <p:sp>
        <p:nvSpPr>
          <p:cNvPr id="1033" name="Google Shape;1033;g33a9a2c530d_0_3:notes"/>
          <p:cNvSpPr/>
          <p:nvPr>
            <p:ph idx="2" type="sldImg"/>
          </p:nvPr>
        </p:nvSpPr>
        <p:spPr>
          <a:xfrm>
            <a:off x="777875" y="1200150"/>
            <a:ext cx="5759400" cy="3240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34" name="Google Shape;1034;g33a9a2c530d_0_3:notes"/>
          <p:cNvSpPr txBox="1"/>
          <p:nvPr>
            <p:ph idx="1" type="body"/>
          </p:nvPr>
        </p:nvSpPr>
        <p:spPr>
          <a:xfrm>
            <a:off x="731520" y="4620578"/>
            <a:ext cx="5852100" cy="3780600"/>
          </a:xfrm>
          <a:prstGeom prst="rect">
            <a:avLst/>
          </a:prstGeom>
          <a:noFill/>
          <a:ln>
            <a:noFill/>
          </a:ln>
        </p:spPr>
        <p:txBody>
          <a:bodyPr anchorCtr="0" anchor="t" bIns="48325" lIns="96650" spcFirstLastPara="1" rIns="96650" wrap="square" tIns="48325">
            <a:noAutofit/>
          </a:bodyPr>
          <a:lstStyle/>
          <a:p>
            <a:pPr indent="0" lvl="0" marL="0" rtl="0" algn="l">
              <a:lnSpc>
                <a:spcPct val="100000"/>
              </a:lnSpc>
              <a:spcBef>
                <a:spcPts val="0"/>
              </a:spcBef>
              <a:spcAft>
                <a:spcPts val="0"/>
              </a:spcAft>
              <a:buSzPts val="1400"/>
              <a:buNone/>
            </a:pPr>
            <a:r>
              <a:rPr b="1" lang="en-US" sz="1600"/>
              <a:t>Suggested Speaker Notes: Critical in sharing information about engagement with focal groups is care about ensuring privacy and safety (additional notes below). Detail which focal groups your district team engaged with.  Describe a few of the strategies and activities you used to engage with the community. Additional slides may be added with photos or other artifacts.  Summarize key learnings from engagement and how that information was used when assessing needs and considering priorities for planning.</a:t>
            </a:r>
            <a:endParaRPr b="1" sz="1600"/>
          </a:p>
          <a:p>
            <a:pPr indent="0" lvl="0" marL="0" rtl="0" algn="l">
              <a:lnSpc>
                <a:spcPct val="100000"/>
              </a:lnSpc>
              <a:spcBef>
                <a:spcPts val="0"/>
              </a:spcBef>
              <a:spcAft>
                <a:spcPts val="0"/>
              </a:spcAft>
              <a:buSzPts val="1400"/>
              <a:buNone/>
            </a:pPr>
            <a:r>
              <a:t/>
            </a:r>
            <a:endParaRPr b="1" sz="1600"/>
          </a:p>
          <a:p>
            <a:pPr indent="0" lvl="0" marL="0" rtl="0" algn="l">
              <a:lnSpc>
                <a:spcPct val="100000"/>
              </a:lnSpc>
              <a:spcBef>
                <a:spcPts val="0"/>
              </a:spcBef>
              <a:spcAft>
                <a:spcPts val="0"/>
              </a:spcAft>
              <a:buSzPts val="1400"/>
              <a:buNone/>
            </a:pPr>
            <a:r>
              <a:rPr b="1" lang="en-US" sz="1600"/>
              <a:t>Notes on Safety/Privacy</a:t>
            </a:r>
            <a:endParaRPr b="1" sz="1600"/>
          </a:p>
          <a:p>
            <a:pPr indent="0" lvl="0" marL="0" rtl="0" algn="l">
              <a:lnSpc>
                <a:spcPct val="100000"/>
              </a:lnSpc>
              <a:spcBef>
                <a:spcPts val="0"/>
              </a:spcBef>
              <a:spcAft>
                <a:spcPts val="0"/>
              </a:spcAft>
              <a:buSzPts val="1400"/>
              <a:buNone/>
            </a:pPr>
            <a:r>
              <a:rPr b="1" lang="en-US" sz="1600">
                <a:solidFill>
                  <a:srgbClr val="000000"/>
                </a:solidFill>
              </a:rPr>
              <a:t>Since many focal groups have historically and/or are currently experiencing incidents of violence and harm due to their identities, special care must be taken when undertaking engagement efforts with these groups. For LGBTQ2SIA+ students, it is important to not inadvertently out a student’s sexual orientation or gender identity when they may otherwise not be out to their family, peers, and/or some school staff. Migrant students and emergent bilingual students and their families should not have immigration status, refugee status, or other information become public. This is particularly important in communities that have experienced unwelcoming or traumatic events against undocumented immigrants. </a:t>
            </a:r>
            <a:endParaRPr b="1" sz="1600">
              <a:solidFill>
                <a:srgbClr val="000000"/>
              </a:solidFill>
            </a:endParaRPr>
          </a:p>
          <a:p>
            <a:pPr indent="0" lvl="0" marL="0" rtl="0" algn="l">
              <a:lnSpc>
                <a:spcPct val="100000"/>
              </a:lnSpc>
              <a:spcBef>
                <a:spcPts val="0"/>
              </a:spcBef>
              <a:spcAft>
                <a:spcPts val="0"/>
              </a:spcAft>
              <a:buSzPts val="1400"/>
              <a:buNone/>
            </a:pPr>
            <a:r>
              <a:t/>
            </a:r>
            <a:endParaRPr b="1" sz="1600">
              <a:solidFill>
                <a:srgbClr val="000000"/>
              </a:solidFill>
            </a:endParaRPr>
          </a:p>
          <a:p>
            <a:pPr indent="0" lvl="0" marL="0" rtl="0" algn="l">
              <a:lnSpc>
                <a:spcPct val="100000"/>
              </a:lnSpc>
              <a:spcBef>
                <a:spcPts val="0"/>
              </a:spcBef>
              <a:spcAft>
                <a:spcPts val="0"/>
              </a:spcAft>
              <a:buSzPts val="1400"/>
              <a:buNone/>
            </a:pPr>
            <a:r>
              <a:rPr b="1" lang="en-US" sz="1600">
                <a:solidFill>
                  <a:srgbClr val="000000"/>
                </a:solidFill>
              </a:rPr>
              <a:t>An excellent resource to consider when planning engagement efforts and sharing with the community, such as at board meetings, is the </a:t>
            </a:r>
            <a:r>
              <a:rPr b="1" lang="en-US" sz="1600" u="sng">
                <a:solidFill>
                  <a:srgbClr val="1155CC"/>
                </a:solidFill>
                <a:hlinkClick r:id="rId2">
                  <a:extLst>
                    <a:ext uri="{A12FA001-AC4F-418D-AE19-62706E023703}">
                      <ahyp:hlinkClr val="tx"/>
                    </a:ext>
                  </a:extLst>
                </a:hlinkClick>
              </a:rPr>
              <a:t>ODE Ensuring Focal Student Group Safety and Privacy resource</a:t>
            </a:r>
            <a:r>
              <a:rPr b="1" lang="en-US" sz="1600">
                <a:solidFill>
                  <a:srgbClr val="000000"/>
                </a:solidFill>
              </a:rPr>
              <a:t>. In one example, working with a trusted community partner or intermediary is recommended as a strategy to gather  and share back student feedback in a safe manner. </a:t>
            </a:r>
            <a:endParaRPr b="1" sz="1600">
              <a:solidFill>
                <a:srgbClr val="000000"/>
              </a:solidFill>
            </a:endParaRPr>
          </a:p>
          <a:p>
            <a:pPr indent="0" lvl="0" marL="0" rtl="0" algn="l">
              <a:lnSpc>
                <a:spcPct val="100000"/>
              </a:lnSpc>
              <a:spcBef>
                <a:spcPts val="0"/>
              </a:spcBef>
              <a:spcAft>
                <a:spcPts val="0"/>
              </a:spcAft>
              <a:buSzPts val="1400"/>
              <a:buNone/>
            </a:pPr>
            <a:r>
              <a:t/>
            </a:r>
            <a:endParaRPr b="1" sz="1600">
              <a:solidFill>
                <a:srgbClr val="000000"/>
              </a:solidFill>
            </a:endParaRPr>
          </a:p>
          <a:p>
            <a:pPr indent="0" lvl="0" marL="0" rtl="0" algn="l">
              <a:lnSpc>
                <a:spcPct val="100000"/>
              </a:lnSpc>
              <a:spcBef>
                <a:spcPts val="0"/>
              </a:spcBef>
              <a:spcAft>
                <a:spcPts val="0"/>
              </a:spcAft>
              <a:buSzPts val="1400"/>
              <a:buNone/>
            </a:pPr>
            <a:r>
              <a:rPr b="1" lang="en-US" sz="1600">
                <a:solidFill>
                  <a:srgbClr val="000000"/>
                </a:solidFill>
              </a:rPr>
              <a:t>In many cases, the data that is needed to make assessments about plan creation and implementation does not need to include identifiers like name, place, grade level, etc. Patterns from the data collection can still be analyzed and reported upon in a board meeting without these identifiers.</a:t>
            </a:r>
            <a:endParaRPr b="1" sz="1600">
              <a:solidFill>
                <a:srgbClr val="000000"/>
              </a:solidFill>
            </a:endParaRPr>
          </a:p>
          <a:p>
            <a:pPr indent="0" lvl="0" marL="0" rtl="0" algn="l">
              <a:lnSpc>
                <a:spcPct val="100000"/>
              </a:lnSpc>
              <a:spcBef>
                <a:spcPts val="0"/>
              </a:spcBef>
              <a:spcAft>
                <a:spcPts val="0"/>
              </a:spcAft>
              <a:buSzPts val="1400"/>
              <a:buNone/>
            </a:pPr>
            <a:r>
              <a:t/>
            </a:r>
            <a:endParaRPr b="1" sz="1600">
              <a:solidFill>
                <a:srgbClr val="000000"/>
              </a:solidFill>
            </a:endParaRPr>
          </a:p>
          <a:p>
            <a:pPr indent="0" lvl="0" marL="0" rtl="0" algn="l">
              <a:lnSpc>
                <a:spcPct val="100000"/>
              </a:lnSpc>
              <a:spcBef>
                <a:spcPts val="0"/>
              </a:spcBef>
              <a:spcAft>
                <a:spcPts val="0"/>
              </a:spcAft>
              <a:buSzPts val="1400"/>
              <a:buNone/>
            </a:pPr>
            <a:r>
              <a:rPr b="1" lang="en-US" sz="1600">
                <a:solidFill>
                  <a:srgbClr val="000000"/>
                </a:solidFill>
              </a:rPr>
              <a:t>Above all, it is critical to maintain confidentiality, ensure that your data security practices are maintained, and to honor any agreements you made in the engagement space, (for example not sharing any stories or anecdotes that were expressed.)</a:t>
            </a:r>
            <a:endParaRPr b="1" sz="1600">
              <a:solidFill>
                <a:srgbClr val="000000"/>
              </a:solidFill>
            </a:endParaRPr>
          </a:p>
          <a:p>
            <a:pPr indent="0" lvl="0" marL="0" rtl="0" algn="l">
              <a:lnSpc>
                <a:spcPct val="100000"/>
              </a:lnSpc>
              <a:spcBef>
                <a:spcPts val="0"/>
              </a:spcBef>
              <a:spcAft>
                <a:spcPts val="0"/>
              </a:spcAft>
              <a:buSzPts val="1400"/>
              <a:buNone/>
            </a:pPr>
            <a:r>
              <a:t/>
            </a:r>
            <a:endParaRPr b="1" sz="1600"/>
          </a:p>
        </p:txBody>
      </p:sp>
      <p:sp>
        <p:nvSpPr>
          <p:cNvPr id="1035" name="Google Shape;1035;g33a9a2c530d_0_3:notes"/>
          <p:cNvSpPr txBox="1"/>
          <p:nvPr>
            <p:ph idx="12" type="sldNum"/>
          </p:nvPr>
        </p:nvSpPr>
        <p:spPr>
          <a:xfrm>
            <a:off x="4143587" y="9119474"/>
            <a:ext cx="3169800" cy="481500"/>
          </a:xfrm>
          <a:prstGeom prst="rect">
            <a:avLst/>
          </a:prstGeom>
          <a:noFill/>
          <a:ln>
            <a:noFill/>
          </a:ln>
        </p:spPr>
        <p:txBody>
          <a:bodyPr anchorCtr="0" anchor="b" bIns="48325" lIns="96650" spcFirstLastPara="1" rIns="96650" wrap="square" tIns="48325">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0" name="Shape 1040"/>
        <p:cNvGrpSpPr/>
        <p:nvPr/>
      </p:nvGrpSpPr>
      <p:grpSpPr>
        <a:xfrm>
          <a:off x="0" y="0"/>
          <a:ext cx="0" cy="0"/>
          <a:chOff x="0" y="0"/>
          <a:chExt cx="0" cy="0"/>
        </a:xfrm>
      </p:grpSpPr>
      <p:sp>
        <p:nvSpPr>
          <p:cNvPr id="1041" name="Google Shape;1041;g33a9a2c530d_0_11:notes"/>
          <p:cNvSpPr/>
          <p:nvPr>
            <p:ph idx="2" type="sldImg"/>
          </p:nvPr>
        </p:nvSpPr>
        <p:spPr>
          <a:xfrm>
            <a:off x="777875" y="1200150"/>
            <a:ext cx="5759400" cy="3240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42" name="Google Shape;1042;g33a9a2c530d_0_11:notes"/>
          <p:cNvSpPr txBox="1"/>
          <p:nvPr>
            <p:ph idx="1" type="body"/>
          </p:nvPr>
        </p:nvSpPr>
        <p:spPr>
          <a:xfrm>
            <a:off x="731520" y="4620578"/>
            <a:ext cx="5852100" cy="3780600"/>
          </a:xfrm>
          <a:prstGeom prst="rect">
            <a:avLst/>
          </a:prstGeom>
          <a:noFill/>
          <a:ln>
            <a:noFill/>
          </a:ln>
        </p:spPr>
        <p:txBody>
          <a:bodyPr anchorCtr="0" anchor="t" bIns="48325" lIns="96650" spcFirstLastPara="1" rIns="96650" wrap="square" tIns="48325">
            <a:noAutofit/>
          </a:bodyPr>
          <a:lstStyle/>
          <a:p>
            <a:pPr indent="0" lvl="0" marL="0" rtl="0" algn="l">
              <a:lnSpc>
                <a:spcPct val="100000"/>
              </a:lnSpc>
              <a:spcBef>
                <a:spcPts val="0"/>
              </a:spcBef>
              <a:spcAft>
                <a:spcPts val="0"/>
              </a:spcAft>
              <a:buSzPts val="1400"/>
              <a:buNone/>
            </a:pPr>
            <a:r>
              <a:rPr b="1" lang="en-US" sz="1600"/>
              <a:t>Suggested Speaker Notes: Critical in sharing information about engagement with focal groups is care about ensuring privacy and safety (additional notes below). Detail which focal groups your district team engaged with.  Describe a few of the strategies and activities you used to engage with the community. Additional slides may be added with photos or other artifacts.  Summarize key learnings from engagement and how that information was used when assessing needs and considering priorities for planning.</a:t>
            </a:r>
            <a:endParaRPr b="1" sz="1600"/>
          </a:p>
          <a:p>
            <a:pPr indent="0" lvl="0" marL="0" rtl="0" algn="l">
              <a:lnSpc>
                <a:spcPct val="100000"/>
              </a:lnSpc>
              <a:spcBef>
                <a:spcPts val="0"/>
              </a:spcBef>
              <a:spcAft>
                <a:spcPts val="0"/>
              </a:spcAft>
              <a:buSzPts val="1400"/>
              <a:buNone/>
            </a:pPr>
            <a:r>
              <a:t/>
            </a:r>
            <a:endParaRPr b="1" sz="1600"/>
          </a:p>
          <a:p>
            <a:pPr indent="0" lvl="0" marL="0" rtl="0" algn="l">
              <a:lnSpc>
                <a:spcPct val="100000"/>
              </a:lnSpc>
              <a:spcBef>
                <a:spcPts val="0"/>
              </a:spcBef>
              <a:spcAft>
                <a:spcPts val="0"/>
              </a:spcAft>
              <a:buSzPts val="1400"/>
              <a:buNone/>
            </a:pPr>
            <a:r>
              <a:rPr b="1" lang="en-US" sz="1600"/>
              <a:t>Notes on Safety/Privacy</a:t>
            </a:r>
            <a:endParaRPr b="1" sz="1600"/>
          </a:p>
          <a:p>
            <a:pPr indent="0" lvl="0" marL="0" rtl="0" algn="l">
              <a:lnSpc>
                <a:spcPct val="100000"/>
              </a:lnSpc>
              <a:spcBef>
                <a:spcPts val="0"/>
              </a:spcBef>
              <a:spcAft>
                <a:spcPts val="0"/>
              </a:spcAft>
              <a:buSzPts val="1400"/>
              <a:buNone/>
            </a:pPr>
            <a:r>
              <a:rPr b="1" lang="en-US" sz="1600">
                <a:solidFill>
                  <a:srgbClr val="000000"/>
                </a:solidFill>
              </a:rPr>
              <a:t>Since many focal groups have historically and/or are currently experiencing incidents of violence and harm due to their identities, special care must be taken when undertaking engagement efforts with these groups. For LGBTQ2SIA+ students, it is important to not inadvertently out a student’s sexual orientation or gender identity when they may otherwise not be out to their family, peers, and/or some school staff. Migrant students and emergent bilingual students and their families should not have immigration status, refugee status, or other information become public. This is particularly important in communities that have experienced unwelcoming or traumatic events against undocumented immigrants. </a:t>
            </a:r>
            <a:endParaRPr b="1" sz="1600">
              <a:solidFill>
                <a:srgbClr val="000000"/>
              </a:solidFill>
            </a:endParaRPr>
          </a:p>
          <a:p>
            <a:pPr indent="0" lvl="0" marL="0" rtl="0" algn="l">
              <a:lnSpc>
                <a:spcPct val="100000"/>
              </a:lnSpc>
              <a:spcBef>
                <a:spcPts val="0"/>
              </a:spcBef>
              <a:spcAft>
                <a:spcPts val="0"/>
              </a:spcAft>
              <a:buSzPts val="1400"/>
              <a:buNone/>
            </a:pPr>
            <a:r>
              <a:t/>
            </a:r>
            <a:endParaRPr b="1" sz="1600">
              <a:solidFill>
                <a:srgbClr val="000000"/>
              </a:solidFill>
            </a:endParaRPr>
          </a:p>
          <a:p>
            <a:pPr indent="0" lvl="0" marL="0" rtl="0" algn="l">
              <a:lnSpc>
                <a:spcPct val="100000"/>
              </a:lnSpc>
              <a:spcBef>
                <a:spcPts val="0"/>
              </a:spcBef>
              <a:spcAft>
                <a:spcPts val="0"/>
              </a:spcAft>
              <a:buSzPts val="1400"/>
              <a:buNone/>
            </a:pPr>
            <a:r>
              <a:rPr b="1" lang="en-US" sz="1600">
                <a:solidFill>
                  <a:srgbClr val="000000"/>
                </a:solidFill>
              </a:rPr>
              <a:t>An excellent resource to consider when planning engagement efforts and sharing with the community, such as at board meetings, is the </a:t>
            </a:r>
            <a:r>
              <a:rPr b="1" lang="en-US" sz="1600" u="sng">
                <a:solidFill>
                  <a:srgbClr val="1155CC"/>
                </a:solidFill>
                <a:hlinkClick r:id="rId2">
                  <a:extLst>
                    <a:ext uri="{A12FA001-AC4F-418D-AE19-62706E023703}">
                      <ahyp:hlinkClr val="tx"/>
                    </a:ext>
                  </a:extLst>
                </a:hlinkClick>
              </a:rPr>
              <a:t>ODE Ensuring Focal Student Group Safety and Privacy resource</a:t>
            </a:r>
            <a:r>
              <a:rPr b="1" lang="en-US" sz="1600">
                <a:solidFill>
                  <a:srgbClr val="000000"/>
                </a:solidFill>
              </a:rPr>
              <a:t>. In one example, working with a trusted community partner or intermediary is recommended as a strategy to gather  and share back student feedback in a safe manner. </a:t>
            </a:r>
            <a:endParaRPr b="1" sz="1600">
              <a:solidFill>
                <a:srgbClr val="000000"/>
              </a:solidFill>
            </a:endParaRPr>
          </a:p>
          <a:p>
            <a:pPr indent="0" lvl="0" marL="0" rtl="0" algn="l">
              <a:lnSpc>
                <a:spcPct val="100000"/>
              </a:lnSpc>
              <a:spcBef>
                <a:spcPts val="0"/>
              </a:spcBef>
              <a:spcAft>
                <a:spcPts val="0"/>
              </a:spcAft>
              <a:buSzPts val="1400"/>
              <a:buNone/>
            </a:pPr>
            <a:r>
              <a:t/>
            </a:r>
            <a:endParaRPr b="1" sz="1600">
              <a:solidFill>
                <a:srgbClr val="000000"/>
              </a:solidFill>
            </a:endParaRPr>
          </a:p>
          <a:p>
            <a:pPr indent="0" lvl="0" marL="0" rtl="0" algn="l">
              <a:lnSpc>
                <a:spcPct val="100000"/>
              </a:lnSpc>
              <a:spcBef>
                <a:spcPts val="0"/>
              </a:spcBef>
              <a:spcAft>
                <a:spcPts val="0"/>
              </a:spcAft>
              <a:buSzPts val="1400"/>
              <a:buNone/>
            </a:pPr>
            <a:r>
              <a:rPr b="1" lang="en-US" sz="1600">
                <a:solidFill>
                  <a:srgbClr val="000000"/>
                </a:solidFill>
              </a:rPr>
              <a:t>In many cases, the data that is needed to make assessments about plan creation and implementation does not need to include identifiers like name, place, grade level, etc. Patterns from the data collection can still be analyzed and reported upon in a board meeting without these identifiers.</a:t>
            </a:r>
            <a:endParaRPr b="1" sz="1600">
              <a:solidFill>
                <a:srgbClr val="000000"/>
              </a:solidFill>
            </a:endParaRPr>
          </a:p>
          <a:p>
            <a:pPr indent="0" lvl="0" marL="0" rtl="0" algn="l">
              <a:lnSpc>
                <a:spcPct val="100000"/>
              </a:lnSpc>
              <a:spcBef>
                <a:spcPts val="0"/>
              </a:spcBef>
              <a:spcAft>
                <a:spcPts val="0"/>
              </a:spcAft>
              <a:buSzPts val="1400"/>
              <a:buNone/>
            </a:pPr>
            <a:r>
              <a:t/>
            </a:r>
            <a:endParaRPr b="1" sz="1600">
              <a:solidFill>
                <a:srgbClr val="000000"/>
              </a:solidFill>
            </a:endParaRPr>
          </a:p>
          <a:p>
            <a:pPr indent="0" lvl="0" marL="0" rtl="0" algn="l">
              <a:lnSpc>
                <a:spcPct val="100000"/>
              </a:lnSpc>
              <a:spcBef>
                <a:spcPts val="0"/>
              </a:spcBef>
              <a:spcAft>
                <a:spcPts val="0"/>
              </a:spcAft>
              <a:buSzPts val="1400"/>
              <a:buNone/>
            </a:pPr>
            <a:r>
              <a:rPr b="1" lang="en-US" sz="1600">
                <a:solidFill>
                  <a:srgbClr val="000000"/>
                </a:solidFill>
              </a:rPr>
              <a:t>Above all, it is critical to maintain confidentiality, ensure that your data security practices are maintained, and to honor any agreements you made in the engagement space, (for example not sharing any stories or anecdotes that were expressed.)</a:t>
            </a:r>
            <a:endParaRPr b="1" sz="1600">
              <a:solidFill>
                <a:srgbClr val="000000"/>
              </a:solidFill>
            </a:endParaRPr>
          </a:p>
          <a:p>
            <a:pPr indent="0" lvl="0" marL="0" rtl="0" algn="l">
              <a:lnSpc>
                <a:spcPct val="100000"/>
              </a:lnSpc>
              <a:spcBef>
                <a:spcPts val="0"/>
              </a:spcBef>
              <a:spcAft>
                <a:spcPts val="0"/>
              </a:spcAft>
              <a:buSzPts val="1400"/>
              <a:buNone/>
            </a:pPr>
            <a:r>
              <a:t/>
            </a:r>
            <a:endParaRPr b="1" sz="1600"/>
          </a:p>
        </p:txBody>
      </p:sp>
      <p:sp>
        <p:nvSpPr>
          <p:cNvPr id="1043" name="Google Shape;1043;g33a9a2c530d_0_11:notes"/>
          <p:cNvSpPr txBox="1"/>
          <p:nvPr>
            <p:ph idx="12" type="sldNum"/>
          </p:nvPr>
        </p:nvSpPr>
        <p:spPr>
          <a:xfrm>
            <a:off x="4143587" y="9119474"/>
            <a:ext cx="3169800" cy="481500"/>
          </a:xfrm>
          <a:prstGeom prst="rect">
            <a:avLst/>
          </a:prstGeom>
          <a:noFill/>
          <a:ln>
            <a:noFill/>
          </a:ln>
        </p:spPr>
        <p:txBody>
          <a:bodyPr anchorCtr="0" anchor="b" bIns="48325" lIns="96650" spcFirstLastPara="1" rIns="96650" wrap="square" tIns="48325">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8" name="Shape 1048"/>
        <p:cNvGrpSpPr/>
        <p:nvPr/>
      </p:nvGrpSpPr>
      <p:grpSpPr>
        <a:xfrm>
          <a:off x="0" y="0"/>
          <a:ext cx="0" cy="0"/>
          <a:chOff x="0" y="0"/>
          <a:chExt cx="0" cy="0"/>
        </a:xfrm>
      </p:grpSpPr>
      <p:sp>
        <p:nvSpPr>
          <p:cNvPr id="1049" name="Google Shape;1049;g3323feeed51_0_0:notes"/>
          <p:cNvSpPr/>
          <p:nvPr>
            <p:ph idx="2" type="sldImg"/>
          </p:nvPr>
        </p:nvSpPr>
        <p:spPr>
          <a:xfrm>
            <a:off x="777875" y="1200150"/>
            <a:ext cx="5759400" cy="3240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50" name="Google Shape;1050;g3323feeed51_0_0:notes"/>
          <p:cNvSpPr txBox="1"/>
          <p:nvPr>
            <p:ph idx="1" type="body"/>
          </p:nvPr>
        </p:nvSpPr>
        <p:spPr>
          <a:xfrm>
            <a:off x="731520" y="4620578"/>
            <a:ext cx="5852100" cy="3780600"/>
          </a:xfrm>
          <a:prstGeom prst="rect">
            <a:avLst/>
          </a:prstGeom>
          <a:noFill/>
          <a:ln>
            <a:noFill/>
          </a:ln>
        </p:spPr>
        <p:txBody>
          <a:bodyPr anchorCtr="0" anchor="t" bIns="48325" lIns="96650" spcFirstLastPara="1" rIns="96650" wrap="square" tIns="48325">
            <a:noAutofit/>
          </a:bodyPr>
          <a:lstStyle/>
          <a:p>
            <a:pPr indent="0" lvl="0" marL="0" rtl="0" algn="l">
              <a:lnSpc>
                <a:spcPct val="100000"/>
              </a:lnSpc>
              <a:spcBef>
                <a:spcPts val="0"/>
              </a:spcBef>
              <a:spcAft>
                <a:spcPts val="0"/>
              </a:spcAft>
              <a:buSzPts val="1400"/>
              <a:buNone/>
            </a:pPr>
            <a:r>
              <a:rPr b="1" lang="en-US" sz="1600"/>
              <a:t>Suggested Speaker Notes: Critical in sharing information about engagement with focal groups is care about ensuring privacy and safety (additional notes below). Detail which focal groups your district team engaged with.  Describe a few of the strategies and activities you used to engage with the community. Additional slides may be added with photos or other artifacts.  Summarize key learnings from engagement and how that information was used when assessing needs and considering priorities for planning.</a:t>
            </a:r>
            <a:endParaRPr b="1" sz="1600"/>
          </a:p>
          <a:p>
            <a:pPr indent="0" lvl="0" marL="0" rtl="0" algn="l">
              <a:lnSpc>
                <a:spcPct val="100000"/>
              </a:lnSpc>
              <a:spcBef>
                <a:spcPts val="0"/>
              </a:spcBef>
              <a:spcAft>
                <a:spcPts val="0"/>
              </a:spcAft>
              <a:buSzPts val="1400"/>
              <a:buNone/>
            </a:pPr>
            <a:r>
              <a:t/>
            </a:r>
            <a:endParaRPr b="1" sz="1600"/>
          </a:p>
          <a:p>
            <a:pPr indent="0" lvl="0" marL="0" rtl="0" algn="l">
              <a:lnSpc>
                <a:spcPct val="100000"/>
              </a:lnSpc>
              <a:spcBef>
                <a:spcPts val="0"/>
              </a:spcBef>
              <a:spcAft>
                <a:spcPts val="0"/>
              </a:spcAft>
              <a:buSzPts val="1400"/>
              <a:buNone/>
            </a:pPr>
            <a:r>
              <a:rPr b="1" lang="en-US" sz="1600"/>
              <a:t>Notes on Safety/Privacy</a:t>
            </a:r>
            <a:endParaRPr b="1" sz="1600"/>
          </a:p>
          <a:p>
            <a:pPr indent="0" lvl="0" marL="0" rtl="0" algn="l">
              <a:lnSpc>
                <a:spcPct val="100000"/>
              </a:lnSpc>
              <a:spcBef>
                <a:spcPts val="0"/>
              </a:spcBef>
              <a:spcAft>
                <a:spcPts val="0"/>
              </a:spcAft>
              <a:buSzPts val="1400"/>
              <a:buNone/>
            </a:pPr>
            <a:r>
              <a:rPr b="1" lang="en-US" sz="1600">
                <a:solidFill>
                  <a:srgbClr val="000000"/>
                </a:solidFill>
              </a:rPr>
              <a:t>Since many focal groups have historically and/or are currently experiencing incidents of violence and harm due to their identities, special care must be taken when undertaking engagement efforts with these groups. For LGBTQ2SIA+ students, it is important to not inadvertently out a student’s sexual orientation or gender identity when they may otherwise not be out to their family, peers, and/or some school staff. Migrant students and emergent bilingual students and their families should not have immigration status, refugee status, or other information become public. This is particularly important in communities that have experienced unwelcoming or traumatic events against undocumented immigrants. </a:t>
            </a:r>
            <a:endParaRPr b="1" sz="1600">
              <a:solidFill>
                <a:srgbClr val="000000"/>
              </a:solidFill>
            </a:endParaRPr>
          </a:p>
          <a:p>
            <a:pPr indent="0" lvl="0" marL="0" rtl="0" algn="l">
              <a:lnSpc>
                <a:spcPct val="100000"/>
              </a:lnSpc>
              <a:spcBef>
                <a:spcPts val="0"/>
              </a:spcBef>
              <a:spcAft>
                <a:spcPts val="0"/>
              </a:spcAft>
              <a:buSzPts val="1400"/>
              <a:buNone/>
            </a:pPr>
            <a:r>
              <a:t/>
            </a:r>
            <a:endParaRPr b="1" sz="1600">
              <a:solidFill>
                <a:srgbClr val="000000"/>
              </a:solidFill>
            </a:endParaRPr>
          </a:p>
          <a:p>
            <a:pPr indent="0" lvl="0" marL="0" rtl="0" algn="l">
              <a:lnSpc>
                <a:spcPct val="100000"/>
              </a:lnSpc>
              <a:spcBef>
                <a:spcPts val="0"/>
              </a:spcBef>
              <a:spcAft>
                <a:spcPts val="0"/>
              </a:spcAft>
              <a:buSzPts val="1400"/>
              <a:buNone/>
            </a:pPr>
            <a:r>
              <a:rPr b="1" lang="en-US" sz="1600">
                <a:solidFill>
                  <a:srgbClr val="000000"/>
                </a:solidFill>
              </a:rPr>
              <a:t>An excellent resource to consider when planning engagement efforts and sharing with the community, such as at board meetings, is the </a:t>
            </a:r>
            <a:r>
              <a:rPr b="1" lang="en-US" sz="1600" u="sng">
                <a:solidFill>
                  <a:srgbClr val="1155CC"/>
                </a:solidFill>
                <a:hlinkClick r:id="rId2">
                  <a:extLst>
                    <a:ext uri="{A12FA001-AC4F-418D-AE19-62706E023703}">
                      <ahyp:hlinkClr val="tx"/>
                    </a:ext>
                  </a:extLst>
                </a:hlinkClick>
              </a:rPr>
              <a:t>ODE Ensuring Focal Student Group Safety and Privacy resource</a:t>
            </a:r>
            <a:r>
              <a:rPr b="1" lang="en-US" sz="1600">
                <a:solidFill>
                  <a:srgbClr val="000000"/>
                </a:solidFill>
              </a:rPr>
              <a:t>. In one example, working with a trusted community partner or intermediary is recommended as a strategy to gather  and share back student feedback in a safe manner. </a:t>
            </a:r>
            <a:endParaRPr b="1" sz="1600">
              <a:solidFill>
                <a:srgbClr val="000000"/>
              </a:solidFill>
            </a:endParaRPr>
          </a:p>
          <a:p>
            <a:pPr indent="0" lvl="0" marL="0" rtl="0" algn="l">
              <a:lnSpc>
                <a:spcPct val="100000"/>
              </a:lnSpc>
              <a:spcBef>
                <a:spcPts val="0"/>
              </a:spcBef>
              <a:spcAft>
                <a:spcPts val="0"/>
              </a:spcAft>
              <a:buSzPts val="1400"/>
              <a:buNone/>
            </a:pPr>
            <a:r>
              <a:t/>
            </a:r>
            <a:endParaRPr b="1" sz="1600">
              <a:solidFill>
                <a:srgbClr val="000000"/>
              </a:solidFill>
            </a:endParaRPr>
          </a:p>
          <a:p>
            <a:pPr indent="0" lvl="0" marL="0" rtl="0" algn="l">
              <a:lnSpc>
                <a:spcPct val="100000"/>
              </a:lnSpc>
              <a:spcBef>
                <a:spcPts val="0"/>
              </a:spcBef>
              <a:spcAft>
                <a:spcPts val="0"/>
              </a:spcAft>
              <a:buSzPts val="1400"/>
              <a:buNone/>
            </a:pPr>
            <a:r>
              <a:rPr b="1" lang="en-US" sz="1600">
                <a:solidFill>
                  <a:srgbClr val="000000"/>
                </a:solidFill>
              </a:rPr>
              <a:t>In many cases, the data that is needed to make assessments about plan creation and implementation does not need to include identifiers like name, place, grade level, etc. Patterns from the data collection can still be analyzed and reported upon in a board meeting without these identifiers.</a:t>
            </a:r>
            <a:endParaRPr b="1" sz="1600">
              <a:solidFill>
                <a:srgbClr val="000000"/>
              </a:solidFill>
            </a:endParaRPr>
          </a:p>
          <a:p>
            <a:pPr indent="0" lvl="0" marL="0" rtl="0" algn="l">
              <a:lnSpc>
                <a:spcPct val="100000"/>
              </a:lnSpc>
              <a:spcBef>
                <a:spcPts val="0"/>
              </a:spcBef>
              <a:spcAft>
                <a:spcPts val="0"/>
              </a:spcAft>
              <a:buSzPts val="1400"/>
              <a:buNone/>
            </a:pPr>
            <a:r>
              <a:t/>
            </a:r>
            <a:endParaRPr b="1" sz="1600">
              <a:solidFill>
                <a:srgbClr val="000000"/>
              </a:solidFill>
            </a:endParaRPr>
          </a:p>
          <a:p>
            <a:pPr indent="0" lvl="0" marL="0" rtl="0" algn="l">
              <a:lnSpc>
                <a:spcPct val="100000"/>
              </a:lnSpc>
              <a:spcBef>
                <a:spcPts val="0"/>
              </a:spcBef>
              <a:spcAft>
                <a:spcPts val="0"/>
              </a:spcAft>
              <a:buSzPts val="1400"/>
              <a:buNone/>
            </a:pPr>
            <a:r>
              <a:rPr b="1" lang="en-US" sz="1600">
                <a:solidFill>
                  <a:srgbClr val="000000"/>
                </a:solidFill>
              </a:rPr>
              <a:t>Above all, it is critical to maintain confidentiality, ensure that your data security practices are maintained, and to honor any agreements you made in the engagement space, (for example not sharing any stories or anecdotes that were expressed.)</a:t>
            </a:r>
            <a:endParaRPr b="1" sz="1600">
              <a:solidFill>
                <a:srgbClr val="000000"/>
              </a:solidFill>
            </a:endParaRPr>
          </a:p>
          <a:p>
            <a:pPr indent="0" lvl="0" marL="0" rtl="0" algn="l">
              <a:lnSpc>
                <a:spcPct val="100000"/>
              </a:lnSpc>
              <a:spcBef>
                <a:spcPts val="0"/>
              </a:spcBef>
              <a:spcAft>
                <a:spcPts val="0"/>
              </a:spcAft>
              <a:buSzPts val="1400"/>
              <a:buNone/>
            </a:pPr>
            <a:r>
              <a:t/>
            </a:r>
            <a:endParaRPr b="1" sz="1600"/>
          </a:p>
        </p:txBody>
      </p:sp>
      <p:sp>
        <p:nvSpPr>
          <p:cNvPr id="1051" name="Google Shape;1051;g3323feeed51_0_0:notes"/>
          <p:cNvSpPr txBox="1"/>
          <p:nvPr>
            <p:ph idx="12" type="sldNum"/>
          </p:nvPr>
        </p:nvSpPr>
        <p:spPr>
          <a:xfrm>
            <a:off x="4143587" y="9119474"/>
            <a:ext cx="3169800" cy="481500"/>
          </a:xfrm>
          <a:prstGeom prst="rect">
            <a:avLst/>
          </a:prstGeom>
          <a:noFill/>
          <a:ln>
            <a:noFill/>
          </a:ln>
        </p:spPr>
        <p:txBody>
          <a:bodyPr anchorCtr="0" anchor="b" bIns="48325" lIns="96650" spcFirstLastPara="1" rIns="96650" wrap="square" tIns="48325">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6" name="Shape 1056"/>
        <p:cNvGrpSpPr/>
        <p:nvPr/>
      </p:nvGrpSpPr>
      <p:grpSpPr>
        <a:xfrm>
          <a:off x="0" y="0"/>
          <a:ext cx="0" cy="0"/>
          <a:chOff x="0" y="0"/>
          <a:chExt cx="0" cy="0"/>
        </a:xfrm>
      </p:grpSpPr>
      <p:sp>
        <p:nvSpPr>
          <p:cNvPr id="1057" name="Google Shape;1057;g3323feeed51_0_7:notes"/>
          <p:cNvSpPr/>
          <p:nvPr>
            <p:ph idx="2" type="sldImg"/>
          </p:nvPr>
        </p:nvSpPr>
        <p:spPr>
          <a:xfrm>
            <a:off x="777875" y="1200150"/>
            <a:ext cx="5759400" cy="3240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58" name="Google Shape;1058;g3323feeed51_0_7:notes"/>
          <p:cNvSpPr txBox="1"/>
          <p:nvPr>
            <p:ph idx="1" type="body"/>
          </p:nvPr>
        </p:nvSpPr>
        <p:spPr>
          <a:xfrm>
            <a:off x="731520" y="4620578"/>
            <a:ext cx="5852100" cy="3780600"/>
          </a:xfrm>
          <a:prstGeom prst="rect">
            <a:avLst/>
          </a:prstGeom>
          <a:noFill/>
          <a:ln>
            <a:noFill/>
          </a:ln>
        </p:spPr>
        <p:txBody>
          <a:bodyPr anchorCtr="0" anchor="t" bIns="48325" lIns="96650" spcFirstLastPara="1" rIns="96650" wrap="square" tIns="48325">
            <a:noAutofit/>
          </a:bodyPr>
          <a:lstStyle/>
          <a:p>
            <a:pPr indent="0" lvl="0" marL="0" rtl="0" algn="l">
              <a:lnSpc>
                <a:spcPct val="100000"/>
              </a:lnSpc>
              <a:spcBef>
                <a:spcPts val="0"/>
              </a:spcBef>
              <a:spcAft>
                <a:spcPts val="0"/>
              </a:spcAft>
              <a:buSzPts val="1400"/>
              <a:buNone/>
            </a:pPr>
            <a:r>
              <a:rPr b="1" lang="en-US" sz="1600"/>
              <a:t>Suggested Speaker Notes: Critical in sharing information about engagement with focal groups is care about ensuring privacy and safety (additional notes below). Detail which focal groups your district team engaged with.  Describe a few of the strategies and activities you used to engage with the community. Additional slides may be added with photos or other artifacts.  Summarize key learnings from engagement and how that information was used when assessing needs and considering priorities for planning.</a:t>
            </a:r>
            <a:endParaRPr b="1" sz="1600"/>
          </a:p>
          <a:p>
            <a:pPr indent="0" lvl="0" marL="0" rtl="0" algn="l">
              <a:lnSpc>
                <a:spcPct val="100000"/>
              </a:lnSpc>
              <a:spcBef>
                <a:spcPts val="0"/>
              </a:spcBef>
              <a:spcAft>
                <a:spcPts val="0"/>
              </a:spcAft>
              <a:buSzPts val="1400"/>
              <a:buNone/>
            </a:pPr>
            <a:r>
              <a:t/>
            </a:r>
            <a:endParaRPr b="1" sz="1600"/>
          </a:p>
          <a:p>
            <a:pPr indent="0" lvl="0" marL="0" rtl="0" algn="l">
              <a:lnSpc>
                <a:spcPct val="100000"/>
              </a:lnSpc>
              <a:spcBef>
                <a:spcPts val="0"/>
              </a:spcBef>
              <a:spcAft>
                <a:spcPts val="0"/>
              </a:spcAft>
              <a:buSzPts val="1400"/>
              <a:buNone/>
            </a:pPr>
            <a:r>
              <a:rPr b="1" lang="en-US" sz="1600"/>
              <a:t>Notes on Safety/Privacy</a:t>
            </a:r>
            <a:endParaRPr b="1" sz="1600"/>
          </a:p>
          <a:p>
            <a:pPr indent="0" lvl="0" marL="0" rtl="0" algn="l">
              <a:lnSpc>
                <a:spcPct val="100000"/>
              </a:lnSpc>
              <a:spcBef>
                <a:spcPts val="0"/>
              </a:spcBef>
              <a:spcAft>
                <a:spcPts val="0"/>
              </a:spcAft>
              <a:buSzPts val="1400"/>
              <a:buNone/>
            </a:pPr>
            <a:r>
              <a:rPr b="1" lang="en-US" sz="1600">
                <a:solidFill>
                  <a:srgbClr val="000000"/>
                </a:solidFill>
              </a:rPr>
              <a:t>Since many focal groups have historically and/or are currently experiencing incidents of violence and harm due to their identities, special care must be taken when undertaking engagement efforts with these groups. For LGBTQ2SIA+ students, it is important to not inadvertently out a student’s sexual orientation or gender identity when they may otherwise not be out to their family, peers, and/or some school staff. Migrant students and emergent bilingual students and their families should not have immigration status, refugee status, or other information become public. This is particularly important in communities that have experienced unwelcoming or traumatic events against undocumented immigrants. </a:t>
            </a:r>
            <a:endParaRPr b="1" sz="1600">
              <a:solidFill>
                <a:srgbClr val="000000"/>
              </a:solidFill>
            </a:endParaRPr>
          </a:p>
          <a:p>
            <a:pPr indent="0" lvl="0" marL="0" rtl="0" algn="l">
              <a:lnSpc>
                <a:spcPct val="100000"/>
              </a:lnSpc>
              <a:spcBef>
                <a:spcPts val="0"/>
              </a:spcBef>
              <a:spcAft>
                <a:spcPts val="0"/>
              </a:spcAft>
              <a:buSzPts val="1400"/>
              <a:buNone/>
            </a:pPr>
            <a:r>
              <a:t/>
            </a:r>
            <a:endParaRPr b="1" sz="1600">
              <a:solidFill>
                <a:srgbClr val="000000"/>
              </a:solidFill>
            </a:endParaRPr>
          </a:p>
          <a:p>
            <a:pPr indent="0" lvl="0" marL="0" rtl="0" algn="l">
              <a:lnSpc>
                <a:spcPct val="100000"/>
              </a:lnSpc>
              <a:spcBef>
                <a:spcPts val="0"/>
              </a:spcBef>
              <a:spcAft>
                <a:spcPts val="0"/>
              </a:spcAft>
              <a:buSzPts val="1400"/>
              <a:buNone/>
            </a:pPr>
            <a:r>
              <a:rPr b="1" lang="en-US" sz="1600">
                <a:solidFill>
                  <a:srgbClr val="000000"/>
                </a:solidFill>
              </a:rPr>
              <a:t>An excellent resource to consider when planning engagement efforts and sharing with the community, such as at board meetings, is the </a:t>
            </a:r>
            <a:r>
              <a:rPr b="1" lang="en-US" sz="1600" u="sng">
                <a:solidFill>
                  <a:srgbClr val="1155CC"/>
                </a:solidFill>
                <a:hlinkClick r:id="rId2">
                  <a:extLst>
                    <a:ext uri="{A12FA001-AC4F-418D-AE19-62706E023703}">
                      <ahyp:hlinkClr val="tx"/>
                    </a:ext>
                  </a:extLst>
                </a:hlinkClick>
              </a:rPr>
              <a:t>ODE Ensuring Focal Student Group Safety and Privacy resource</a:t>
            </a:r>
            <a:r>
              <a:rPr b="1" lang="en-US" sz="1600">
                <a:solidFill>
                  <a:srgbClr val="000000"/>
                </a:solidFill>
              </a:rPr>
              <a:t>. In one example, working with a trusted community partner or intermediary is recommended as a strategy to gather  and share back student feedback in a safe manner. </a:t>
            </a:r>
            <a:endParaRPr b="1" sz="1600">
              <a:solidFill>
                <a:srgbClr val="000000"/>
              </a:solidFill>
            </a:endParaRPr>
          </a:p>
          <a:p>
            <a:pPr indent="0" lvl="0" marL="0" rtl="0" algn="l">
              <a:lnSpc>
                <a:spcPct val="100000"/>
              </a:lnSpc>
              <a:spcBef>
                <a:spcPts val="0"/>
              </a:spcBef>
              <a:spcAft>
                <a:spcPts val="0"/>
              </a:spcAft>
              <a:buSzPts val="1400"/>
              <a:buNone/>
            </a:pPr>
            <a:r>
              <a:t/>
            </a:r>
            <a:endParaRPr b="1" sz="1600">
              <a:solidFill>
                <a:srgbClr val="000000"/>
              </a:solidFill>
            </a:endParaRPr>
          </a:p>
          <a:p>
            <a:pPr indent="0" lvl="0" marL="0" rtl="0" algn="l">
              <a:lnSpc>
                <a:spcPct val="100000"/>
              </a:lnSpc>
              <a:spcBef>
                <a:spcPts val="0"/>
              </a:spcBef>
              <a:spcAft>
                <a:spcPts val="0"/>
              </a:spcAft>
              <a:buSzPts val="1400"/>
              <a:buNone/>
            </a:pPr>
            <a:r>
              <a:rPr b="1" lang="en-US" sz="1600">
                <a:solidFill>
                  <a:srgbClr val="000000"/>
                </a:solidFill>
              </a:rPr>
              <a:t>In many cases, the data that is needed to make assessments about plan creation and implementation does not need to include identifiers like name, place, grade level, etc. Patterns from the data collection can still be analyzed and reported upon in a board meeting without these identifiers.</a:t>
            </a:r>
            <a:endParaRPr b="1" sz="1600">
              <a:solidFill>
                <a:srgbClr val="000000"/>
              </a:solidFill>
            </a:endParaRPr>
          </a:p>
          <a:p>
            <a:pPr indent="0" lvl="0" marL="0" rtl="0" algn="l">
              <a:lnSpc>
                <a:spcPct val="100000"/>
              </a:lnSpc>
              <a:spcBef>
                <a:spcPts val="0"/>
              </a:spcBef>
              <a:spcAft>
                <a:spcPts val="0"/>
              </a:spcAft>
              <a:buSzPts val="1400"/>
              <a:buNone/>
            </a:pPr>
            <a:r>
              <a:t/>
            </a:r>
            <a:endParaRPr b="1" sz="1600">
              <a:solidFill>
                <a:srgbClr val="000000"/>
              </a:solidFill>
            </a:endParaRPr>
          </a:p>
          <a:p>
            <a:pPr indent="0" lvl="0" marL="0" rtl="0" algn="l">
              <a:lnSpc>
                <a:spcPct val="100000"/>
              </a:lnSpc>
              <a:spcBef>
                <a:spcPts val="0"/>
              </a:spcBef>
              <a:spcAft>
                <a:spcPts val="0"/>
              </a:spcAft>
              <a:buSzPts val="1400"/>
              <a:buNone/>
            </a:pPr>
            <a:r>
              <a:rPr b="1" lang="en-US" sz="1600">
                <a:solidFill>
                  <a:srgbClr val="000000"/>
                </a:solidFill>
              </a:rPr>
              <a:t>Above all, it is critical to maintain confidentiality, ensure that your data security practices are maintained, and to honor any agreements you made in the engagement space, (for example not sharing any stories or anecdotes that were expressed.)</a:t>
            </a:r>
            <a:endParaRPr b="1" sz="1600">
              <a:solidFill>
                <a:srgbClr val="000000"/>
              </a:solidFill>
            </a:endParaRPr>
          </a:p>
          <a:p>
            <a:pPr indent="0" lvl="0" marL="0" rtl="0" algn="l">
              <a:lnSpc>
                <a:spcPct val="100000"/>
              </a:lnSpc>
              <a:spcBef>
                <a:spcPts val="0"/>
              </a:spcBef>
              <a:spcAft>
                <a:spcPts val="0"/>
              </a:spcAft>
              <a:buSzPts val="1400"/>
              <a:buNone/>
            </a:pPr>
            <a:r>
              <a:t/>
            </a:r>
            <a:endParaRPr b="1" sz="1600"/>
          </a:p>
        </p:txBody>
      </p:sp>
      <p:sp>
        <p:nvSpPr>
          <p:cNvPr id="1059" name="Google Shape;1059;g3323feeed51_0_7:notes"/>
          <p:cNvSpPr txBox="1"/>
          <p:nvPr>
            <p:ph idx="12" type="sldNum"/>
          </p:nvPr>
        </p:nvSpPr>
        <p:spPr>
          <a:xfrm>
            <a:off x="4143587" y="9119474"/>
            <a:ext cx="3169800" cy="481500"/>
          </a:xfrm>
          <a:prstGeom prst="rect">
            <a:avLst/>
          </a:prstGeom>
          <a:noFill/>
          <a:ln>
            <a:noFill/>
          </a:ln>
        </p:spPr>
        <p:txBody>
          <a:bodyPr anchorCtr="0" anchor="b" bIns="48325" lIns="96650" spcFirstLastPara="1" rIns="96650" wrap="square" tIns="48325">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4" name="Shape 1064"/>
        <p:cNvGrpSpPr/>
        <p:nvPr/>
      </p:nvGrpSpPr>
      <p:grpSpPr>
        <a:xfrm>
          <a:off x="0" y="0"/>
          <a:ext cx="0" cy="0"/>
          <a:chOff x="0" y="0"/>
          <a:chExt cx="0" cy="0"/>
        </a:xfrm>
      </p:grpSpPr>
      <p:sp>
        <p:nvSpPr>
          <p:cNvPr id="1065" name="Google Shape;1065;p14:notes"/>
          <p:cNvSpPr/>
          <p:nvPr>
            <p:ph idx="2" type="sldImg"/>
          </p:nvPr>
        </p:nvSpPr>
        <p:spPr>
          <a:xfrm>
            <a:off x="777875" y="1200150"/>
            <a:ext cx="5759450" cy="324008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6" name="Google Shape;1066;p14:notes"/>
          <p:cNvSpPr txBox="1"/>
          <p:nvPr>
            <p:ph idx="1" type="body"/>
          </p:nvPr>
        </p:nvSpPr>
        <p:spPr>
          <a:xfrm>
            <a:off x="731520" y="4620578"/>
            <a:ext cx="5852100" cy="3780600"/>
          </a:xfrm>
          <a:prstGeom prst="rect">
            <a:avLst/>
          </a:prstGeom>
          <a:noFill/>
          <a:ln>
            <a:noFill/>
          </a:ln>
        </p:spPr>
        <p:txBody>
          <a:bodyPr anchorCtr="0" anchor="t" bIns="48325" lIns="96650" spcFirstLastPara="1" rIns="96650" wrap="square" tIns="48325">
            <a:noAutofit/>
          </a:bodyPr>
          <a:lstStyle/>
          <a:p>
            <a:pPr indent="0" lvl="0" marL="0" rtl="0" algn="l">
              <a:lnSpc>
                <a:spcPct val="100000"/>
              </a:lnSpc>
              <a:spcBef>
                <a:spcPts val="0"/>
              </a:spcBef>
              <a:spcAft>
                <a:spcPts val="0"/>
              </a:spcAft>
              <a:buSzPts val="1400"/>
              <a:buNone/>
            </a:pPr>
            <a:r>
              <a:rPr b="1" lang="en-US" sz="1600"/>
              <a:t>Suggested Speaker Notes: Describe the data and information, including community engagement input, you used to determine strengths and needs in your district.</a:t>
            </a:r>
            <a:endParaRPr b="1" sz="1600"/>
          </a:p>
          <a:p>
            <a:pPr indent="0" lvl="0" marL="0" rtl="0" algn="l">
              <a:lnSpc>
                <a:spcPct val="100000"/>
              </a:lnSpc>
              <a:spcBef>
                <a:spcPts val="0"/>
              </a:spcBef>
              <a:spcAft>
                <a:spcPts val="0"/>
              </a:spcAft>
              <a:buSzPts val="1400"/>
              <a:buNone/>
            </a:pPr>
            <a:r>
              <a:rPr b="1" lang="en-US" sz="1600"/>
              <a:t>Summarize key learnings from grade bands and focal groups (taking care with privacy and safety needs of focal groups)</a:t>
            </a:r>
            <a:endParaRPr b="1" sz="1600"/>
          </a:p>
          <a:p>
            <a:pPr indent="0" lvl="0" marL="0" rtl="0" algn="l">
              <a:lnSpc>
                <a:spcPct val="100000"/>
              </a:lnSpc>
              <a:spcBef>
                <a:spcPts val="0"/>
              </a:spcBef>
              <a:spcAft>
                <a:spcPts val="0"/>
              </a:spcAft>
              <a:buSzPts val="1400"/>
              <a:buNone/>
            </a:pPr>
            <a:r>
              <a:t/>
            </a:r>
            <a:endParaRPr b="1" sz="1600"/>
          </a:p>
        </p:txBody>
      </p:sp>
      <p:sp>
        <p:nvSpPr>
          <p:cNvPr id="1067" name="Google Shape;1067;p14:notes"/>
          <p:cNvSpPr txBox="1"/>
          <p:nvPr>
            <p:ph idx="12" type="sldNum"/>
          </p:nvPr>
        </p:nvSpPr>
        <p:spPr>
          <a:xfrm>
            <a:off x="4143587" y="9119474"/>
            <a:ext cx="3169800" cy="481500"/>
          </a:xfrm>
          <a:prstGeom prst="rect">
            <a:avLst/>
          </a:prstGeom>
          <a:noFill/>
          <a:ln>
            <a:noFill/>
          </a:ln>
        </p:spPr>
        <p:txBody>
          <a:bodyPr anchorCtr="0" anchor="b" bIns="48325" lIns="96650" spcFirstLastPara="1" rIns="96650" wrap="square" tIns="48325">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2" name="Shape 1072"/>
        <p:cNvGrpSpPr/>
        <p:nvPr/>
      </p:nvGrpSpPr>
      <p:grpSpPr>
        <a:xfrm>
          <a:off x="0" y="0"/>
          <a:ext cx="0" cy="0"/>
          <a:chOff x="0" y="0"/>
          <a:chExt cx="0" cy="0"/>
        </a:xfrm>
      </p:grpSpPr>
      <p:sp>
        <p:nvSpPr>
          <p:cNvPr id="1073" name="Google Shape;1073;g33a9a2c530d_0_33:notes"/>
          <p:cNvSpPr/>
          <p:nvPr>
            <p:ph idx="2" type="sldImg"/>
          </p:nvPr>
        </p:nvSpPr>
        <p:spPr>
          <a:xfrm>
            <a:off x="777875" y="1200150"/>
            <a:ext cx="5759400" cy="3240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74" name="Google Shape;1074;g33a9a2c530d_0_33:notes"/>
          <p:cNvSpPr txBox="1"/>
          <p:nvPr>
            <p:ph idx="1" type="body"/>
          </p:nvPr>
        </p:nvSpPr>
        <p:spPr>
          <a:xfrm>
            <a:off x="731520" y="4620578"/>
            <a:ext cx="5852100" cy="3780600"/>
          </a:xfrm>
          <a:prstGeom prst="rect">
            <a:avLst/>
          </a:prstGeom>
          <a:noFill/>
          <a:ln>
            <a:noFill/>
          </a:ln>
        </p:spPr>
        <p:txBody>
          <a:bodyPr anchorCtr="0" anchor="t" bIns="48325" lIns="96650" spcFirstLastPara="1" rIns="96650" wrap="square" tIns="48325">
            <a:noAutofit/>
          </a:bodyPr>
          <a:lstStyle/>
          <a:p>
            <a:pPr indent="0" lvl="0" marL="0" rtl="0" algn="l">
              <a:lnSpc>
                <a:spcPct val="100000"/>
              </a:lnSpc>
              <a:spcBef>
                <a:spcPts val="0"/>
              </a:spcBef>
              <a:spcAft>
                <a:spcPts val="0"/>
              </a:spcAft>
              <a:buSzPts val="1400"/>
              <a:buNone/>
            </a:pPr>
            <a:r>
              <a:rPr b="1" lang="en-US" sz="1600"/>
              <a:t>Suggested Speaker Notes: Describe the data and information, including community engagement input, you used to determine strengths and needs in your district.</a:t>
            </a:r>
            <a:endParaRPr b="1" sz="1600"/>
          </a:p>
          <a:p>
            <a:pPr indent="0" lvl="0" marL="0" rtl="0" algn="l">
              <a:lnSpc>
                <a:spcPct val="100000"/>
              </a:lnSpc>
              <a:spcBef>
                <a:spcPts val="0"/>
              </a:spcBef>
              <a:spcAft>
                <a:spcPts val="0"/>
              </a:spcAft>
              <a:buSzPts val="1400"/>
              <a:buNone/>
            </a:pPr>
            <a:r>
              <a:rPr b="1" lang="en-US" sz="1600"/>
              <a:t>Summarize key learnings from grade bands and focal groups (taking care with privacy and safety needs of focal groups)</a:t>
            </a:r>
            <a:endParaRPr b="1" sz="1600"/>
          </a:p>
          <a:p>
            <a:pPr indent="0" lvl="0" marL="0" rtl="0" algn="l">
              <a:lnSpc>
                <a:spcPct val="100000"/>
              </a:lnSpc>
              <a:spcBef>
                <a:spcPts val="0"/>
              </a:spcBef>
              <a:spcAft>
                <a:spcPts val="0"/>
              </a:spcAft>
              <a:buSzPts val="1400"/>
              <a:buNone/>
            </a:pPr>
            <a:r>
              <a:t/>
            </a:r>
            <a:endParaRPr b="1" sz="1600"/>
          </a:p>
        </p:txBody>
      </p:sp>
      <p:sp>
        <p:nvSpPr>
          <p:cNvPr id="1075" name="Google Shape;1075;g33a9a2c530d_0_33:notes"/>
          <p:cNvSpPr txBox="1"/>
          <p:nvPr>
            <p:ph idx="12" type="sldNum"/>
          </p:nvPr>
        </p:nvSpPr>
        <p:spPr>
          <a:xfrm>
            <a:off x="4143587" y="9119474"/>
            <a:ext cx="3169800" cy="481500"/>
          </a:xfrm>
          <a:prstGeom prst="rect">
            <a:avLst/>
          </a:prstGeom>
          <a:noFill/>
          <a:ln>
            <a:noFill/>
          </a:ln>
        </p:spPr>
        <p:txBody>
          <a:bodyPr anchorCtr="0" anchor="b" bIns="48325" lIns="96650" spcFirstLastPara="1" rIns="96650" wrap="square" tIns="48325">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4" name="Shape 934"/>
        <p:cNvGrpSpPr/>
        <p:nvPr/>
      </p:nvGrpSpPr>
      <p:grpSpPr>
        <a:xfrm>
          <a:off x="0" y="0"/>
          <a:ext cx="0" cy="0"/>
          <a:chOff x="0" y="0"/>
          <a:chExt cx="0" cy="0"/>
        </a:xfrm>
      </p:grpSpPr>
      <p:sp>
        <p:nvSpPr>
          <p:cNvPr id="935" name="Google Shape;935;p2:notes"/>
          <p:cNvSpPr txBox="1"/>
          <p:nvPr>
            <p:ph idx="1" type="body"/>
          </p:nvPr>
        </p:nvSpPr>
        <p:spPr>
          <a:xfrm>
            <a:off x="731520" y="4620578"/>
            <a:ext cx="5852100" cy="3780600"/>
          </a:xfrm>
          <a:prstGeom prst="rect">
            <a:avLst/>
          </a:prstGeom>
          <a:noFill/>
          <a:ln>
            <a:noFill/>
          </a:ln>
        </p:spPr>
        <p:txBody>
          <a:bodyPr anchorCtr="0" anchor="t" bIns="48325" lIns="96650" spcFirstLastPara="1" rIns="96650" wrap="square" tIns="48325">
            <a:noAutofit/>
          </a:bodyPr>
          <a:lstStyle/>
          <a:p>
            <a:pPr indent="0" lvl="0" marL="0" rtl="0" algn="l">
              <a:lnSpc>
                <a:spcPct val="100000"/>
              </a:lnSpc>
              <a:spcBef>
                <a:spcPts val="0"/>
              </a:spcBef>
              <a:spcAft>
                <a:spcPts val="0"/>
              </a:spcAft>
              <a:buSzPts val="1400"/>
              <a:buNone/>
            </a:pPr>
            <a:r>
              <a:rPr lang="en-US">
                <a:highlight>
                  <a:srgbClr val="FFFFFF"/>
                </a:highlight>
              </a:rPr>
              <a:t>Suggestion:  Add district/applicant logo</a:t>
            </a:r>
            <a:endParaRPr>
              <a:highlight>
                <a:srgbClr val="FFFFFF"/>
              </a:highlight>
            </a:endParaRPr>
          </a:p>
          <a:p>
            <a:pPr indent="0" lvl="0" marL="0" rtl="0" algn="l">
              <a:lnSpc>
                <a:spcPct val="100000"/>
              </a:lnSpc>
              <a:spcBef>
                <a:spcPts val="0"/>
              </a:spcBef>
              <a:spcAft>
                <a:spcPts val="0"/>
              </a:spcAft>
              <a:buSzPts val="1400"/>
              <a:buNone/>
            </a:pPr>
            <a:r>
              <a:t/>
            </a:r>
            <a:endParaRPr>
              <a:highlight>
                <a:srgbClr val="FFFFFF"/>
              </a:highlight>
            </a:endParaRPr>
          </a:p>
          <a:p>
            <a:pPr indent="0" lvl="0" marL="0" rtl="0" algn="l">
              <a:lnSpc>
                <a:spcPct val="100000"/>
              </a:lnSpc>
              <a:spcBef>
                <a:spcPts val="0"/>
              </a:spcBef>
              <a:spcAft>
                <a:spcPts val="0"/>
              </a:spcAft>
              <a:buSzPts val="1400"/>
              <a:buNone/>
            </a:pPr>
            <a:r>
              <a:t/>
            </a:r>
            <a:endParaRPr>
              <a:highlight>
                <a:srgbClr val="FFFFFF"/>
              </a:highlight>
            </a:endParaRPr>
          </a:p>
        </p:txBody>
      </p:sp>
      <p:sp>
        <p:nvSpPr>
          <p:cNvPr id="936" name="Google Shape;936;p2:notes"/>
          <p:cNvSpPr/>
          <p:nvPr>
            <p:ph idx="2" type="sldImg"/>
          </p:nvPr>
        </p:nvSpPr>
        <p:spPr>
          <a:xfrm>
            <a:off x="777875" y="1200150"/>
            <a:ext cx="5759450" cy="324008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0" name="Shape 1080"/>
        <p:cNvGrpSpPr/>
        <p:nvPr/>
      </p:nvGrpSpPr>
      <p:grpSpPr>
        <a:xfrm>
          <a:off x="0" y="0"/>
          <a:ext cx="0" cy="0"/>
          <a:chOff x="0" y="0"/>
          <a:chExt cx="0" cy="0"/>
        </a:xfrm>
      </p:grpSpPr>
      <p:sp>
        <p:nvSpPr>
          <p:cNvPr id="1081" name="Google Shape;1081;g33a9a2c530d_0_24:notes"/>
          <p:cNvSpPr/>
          <p:nvPr>
            <p:ph idx="2" type="sldImg"/>
          </p:nvPr>
        </p:nvSpPr>
        <p:spPr>
          <a:xfrm>
            <a:off x="777875" y="1200150"/>
            <a:ext cx="5759400" cy="3240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82" name="Google Shape;1082;g33a9a2c530d_0_24:notes"/>
          <p:cNvSpPr txBox="1"/>
          <p:nvPr>
            <p:ph idx="1" type="body"/>
          </p:nvPr>
        </p:nvSpPr>
        <p:spPr>
          <a:xfrm>
            <a:off x="731520" y="4620578"/>
            <a:ext cx="5852100" cy="3780600"/>
          </a:xfrm>
          <a:prstGeom prst="rect">
            <a:avLst/>
          </a:prstGeom>
          <a:noFill/>
          <a:ln>
            <a:noFill/>
          </a:ln>
        </p:spPr>
        <p:txBody>
          <a:bodyPr anchorCtr="0" anchor="t" bIns="48325" lIns="96650" spcFirstLastPara="1" rIns="96650" wrap="square" tIns="48325">
            <a:noAutofit/>
          </a:bodyPr>
          <a:lstStyle/>
          <a:p>
            <a:pPr indent="0" lvl="0" marL="0" rtl="0" algn="l">
              <a:lnSpc>
                <a:spcPct val="100000"/>
              </a:lnSpc>
              <a:spcBef>
                <a:spcPts val="0"/>
              </a:spcBef>
              <a:spcAft>
                <a:spcPts val="0"/>
              </a:spcAft>
              <a:buSzPts val="1400"/>
              <a:buNone/>
            </a:pPr>
            <a:r>
              <a:rPr b="1" lang="en-US" sz="1600"/>
              <a:t>Suggested Speaker Notes: Describe the data and information, including community engagement input, you used to determine strengths and needs in your district.</a:t>
            </a:r>
            <a:endParaRPr b="1" sz="1600"/>
          </a:p>
          <a:p>
            <a:pPr indent="0" lvl="0" marL="0" rtl="0" algn="l">
              <a:lnSpc>
                <a:spcPct val="100000"/>
              </a:lnSpc>
              <a:spcBef>
                <a:spcPts val="0"/>
              </a:spcBef>
              <a:spcAft>
                <a:spcPts val="0"/>
              </a:spcAft>
              <a:buSzPts val="1400"/>
              <a:buNone/>
            </a:pPr>
            <a:r>
              <a:rPr b="1" lang="en-US" sz="1600"/>
              <a:t>Summarize key learnings from grade bands and focal groups (taking care with privacy and safety needs of focal groups)</a:t>
            </a:r>
            <a:endParaRPr b="1" sz="1600"/>
          </a:p>
          <a:p>
            <a:pPr indent="0" lvl="0" marL="0" rtl="0" algn="l">
              <a:lnSpc>
                <a:spcPct val="100000"/>
              </a:lnSpc>
              <a:spcBef>
                <a:spcPts val="0"/>
              </a:spcBef>
              <a:spcAft>
                <a:spcPts val="0"/>
              </a:spcAft>
              <a:buSzPts val="1400"/>
              <a:buNone/>
            </a:pPr>
            <a:r>
              <a:t/>
            </a:r>
            <a:endParaRPr b="1" sz="1600"/>
          </a:p>
        </p:txBody>
      </p:sp>
      <p:sp>
        <p:nvSpPr>
          <p:cNvPr id="1083" name="Google Shape;1083;g33a9a2c530d_0_24:notes"/>
          <p:cNvSpPr txBox="1"/>
          <p:nvPr>
            <p:ph idx="12" type="sldNum"/>
          </p:nvPr>
        </p:nvSpPr>
        <p:spPr>
          <a:xfrm>
            <a:off x="4143587" y="9119474"/>
            <a:ext cx="3169800" cy="481500"/>
          </a:xfrm>
          <a:prstGeom prst="rect">
            <a:avLst/>
          </a:prstGeom>
          <a:noFill/>
          <a:ln>
            <a:noFill/>
          </a:ln>
        </p:spPr>
        <p:txBody>
          <a:bodyPr anchorCtr="0" anchor="b" bIns="48325" lIns="96650" spcFirstLastPara="1" rIns="96650" wrap="square" tIns="48325">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8" name="Shape 1088"/>
        <p:cNvGrpSpPr/>
        <p:nvPr/>
      </p:nvGrpSpPr>
      <p:grpSpPr>
        <a:xfrm>
          <a:off x="0" y="0"/>
          <a:ext cx="0" cy="0"/>
          <a:chOff x="0" y="0"/>
          <a:chExt cx="0" cy="0"/>
        </a:xfrm>
      </p:grpSpPr>
      <p:sp>
        <p:nvSpPr>
          <p:cNvPr id="1089" name="Google Shape;1089;p15:notes"/>
          <p:cNvSpPr/>
          <p:nvPr>
            <p:ph idx="2" type="sldImg"/>
          </p:nvPr>
        </p:nvSpPr>
        <p:spPr>
          <a:xfrm>
            <a:off x="777875" y="1200150"/>
            <a:ext cx="5759450" cy="324008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90" name="Google Shape;1090;p15:notes"/>
          <p:cNvSpPr txBox="1"/>
          <p:nvPr>
            <p:ph idx="1" type="body"/>
          </p:nvPr>
        </p:nvSpPr>
        <p:spPr>
          <a:xfrm>
            <a:off x="731520" y="4620577"/>
            <a:ext cx="5852100" cy="3780600"/>
          </a:xfrm>
          <a:prstGeom prst="rect">
            <a:avLst/>
          </a:prstGeom>
          <a:noFill/>
          <a:ln>
            <a:noFill/>
          </a:ln>
        </p:spPr>
        <p:txBody>
          <a:bodyPr anchorCtr="0" anchor="t" bIns="48325" lIns="96650" spcFirstLastPara="1" rIns="96650" wrap="square" tIns="48325">
            <a:noAutofit/>
          </a:bodyPr>
          <a:lstStyle/>
          <a:p>
            <a:pPr indent="0" lvl="0" marL="0" rtl="0" algn="l">
              <a:lnSpc>
                <a:spcPct val="100000"/>
              </a:lnSpc>
              <a:spcBef>
                <a:spcPts val="0"/>
              </a:spcBef>
              <a:spcAft>
                <a:spcPts val="0"/>
              </a:spcAft>
              <a:buSzPts val="1400"/>
              <a:buNone/>
            </a:pPr>
            <a:r>
              <a:rPr b="1" lang="en-US" sz="1600"/>
              <a:t>Suggested Speaker Notes: Through our community engagement efforts, our needs assessment process and examination of data, these priorities emerged.</a:t>
            </a:r>
            <a:endParaRPr b="1" sz="1600"/>
          </a:p>
          <a:p>
            <a:pPr indent="0" lvl="0" marL="0" rtl="0" algn="l">
              <a:lnSpc>
                <a:spcPct val="100000"/>
              </a:lnSpc>
              <a:spcBef>
                <a:spcPts val="0"/>
              </a:spcBef>
              <a:spcAft>
                <a:spcPts val="0"/>
              </a:spcAft>
              <a:buClr>
                <a:schemeClr val="dk1"/>
              </a:buClr>
              <a:buSzPts val="1400"/>
              <a:buFont typeface="Arial"/>
              <a:buNone/>
            </a:pPr>
            <a:r>
              <a:rPr b="1" lang="en-US" sz="1600"/>
              <a:t>Offer transparency where there may have been competing interests or limits to funding (tiered funding coming in a later slide) and how the district considered input and possible impact in order to make decisions</a:t>
            </a:r>
            <a:endParaRPr b="1" sz="1600"/>
          </a:p>
        </p:txBody>
      </p:sp>
      <p:sp>
        <p:nvSpPr>
          <p:cNvPr id="1091" name="Google Shape;1091;p15:notes"/>
          <p:cNvSpPr txBox="1"/>
          <p:nvPr>
            <p:ph idx="12" type="sldNum"/>
          </p:nvPr>
        </p:nvSpPr>
        <p:spPr>
          <a:xfrm>
            <a:off x="4143587" y="9119474"/>
            <a:ext cx="3169800" cy="481800"/>
          </a:xfrm>
          <a:prstGeom prst="rect">
            <a:avLst/>
          </a:prstGeom>
          <a:noFill/>
          <a:ln>
            <a:noFill/>
          </a:ln>
        </p:spPr>
        <p:txBody>
          <a:bodyPr anchorCtr="0" anchor="b" bIns="48325" lIns="96650" spcFirstLastPara="1" rIns="96650" wrap="square" tIns="48325">
            <a:noAutofit/>
          </a:bodyPr>
          <a:lstStyle/>
          <a:p>
            <a:pPr indent="0" lvl="0" marL="0" rtl="0" algn="r">
              <a:lnSpc>
                <a:spcPct val="100000"/>
              </a:lnSpc>
              <a:spcBef>
                <a:spcPts val="0"/>
              </a:spcBef>
              <a:spcAft>
                <a:spcPts val="0"/>
              </a:spcAft>
              <a:buClr>
                <a:srgbClr val="000000"/>
              </a:buClr>
              <a:buSzPts val="1300"/>
              <a:buFont typeface="Arial"/>
              <a:buNone/>
            </a:pPr>
            <a:fld id="{00000000-1234-1234-1234-123412341234}" type="slidenum">
              <a:rPr lang="en-U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6" name="Shape 1096"/>
        <p:cNvGrpSpPr/>
        <p:nvPr/>
      </p:nvGrpSpPr>
      <p:grpSpPr>
        <a:xfrm>
          <a:off x="0" y="0"/>
          <a:ext cx="0" cy="0"/>
          <a:chOff x="0" y="0"/>
          <a:chExt cx="0" cy="0"/>
        </a:xfrm>
      </p:grpSpPr>
      <p:sp>
        <p:nvSpPr>
          <p:cNvPr id="1097" name="Google Shape;1097;g33a9a2c530d_0_42:notes"/>
          <p:cNvSpPr/>
          <p:nvPr>
            <p:ph idx="2" type="sldImg"/>
          </p:nvPr>
        </p:nvSpPr>
        <p:spPr>
          <a:xfrm>
            <a:off x="777875" y="1200150"/>
            <a:ext cx="5759400" cy="3240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98" name="Google Shape;1098;g33a9a2c530d_0_42:notes"/>
          <p:cNvSpPr txBox="1"/>
          <p:nvPr>
            <p:ph idx="1" type="body"/>
          </p:nvPr>
        </p:nvSpPr>
        <p:spPr>
          <a:xfrm>
            <a:off x="731520" y="4620577"/>
            <a:ext cx="5852100" cy="3780600"/>
          </a:xfrm>
          <a:prstGeom prst="rect">
            <a:avLst/>
          </a:prstGeom>
          <a:noFill/>
          <a:ln>
            <a:noFill/>
          </a:ln>
        </p:spPr>
        <p:txBody>
          <a:bodyPr anchorCtr="0" anchor="t" bIns="48325" lIns="96650" spcFirstLastPara="1" rIns="96650" wrap="square" tIns="48325">
            <a:noAutofit/>
          </a:bodyPr>
          <a:lstStyle/>
          <a:p>
            <a:pPr indent="0" lvl="0" marL="0" rtl="0" algn="l">
              <a:lnSpc>
                <a:spcPct val="100000"/>
              </a:lnSpc>
              <a:spcBef>
                <a:spcPts val="0"/>
              </a:spcBef>
              <a:spcAft>
                <a:spcPts val="0"/>
              </a:spcAft>
              <a:buSzPts val="1400"/>
              <a:buNone/>
            </a:pPr>
            <a:r>
              <a:rPr b="1" lang="en-US" sz="1600"/>
              <a:t>Suggested Speaker Notes: Through our community engagement efforts, our needs assessment process and examination of data, these priorities emerged.</a:t>
            </a:r>
            <a:endParaRPr b="1" sz="1600"/>
          </a:p>
          <a:p>
            <a:pPr indent="0" lvl="0" marL="0" rtl="0" algn="l">
              <a:lnSpc>
                <a:spcPct val="100000"/>
              </a:lnSpc>
              <a:spcBef>
                <a:spcPts val="0"/>
              </a:spcBef>
              <a:spcAft>
                <a:spcPts val="0"/>
              </a:spcAft>
              <a:buClr>
                <a:schemeClr val="dk1"/>
              </a:buClr>
              <a:buSzPts val="1400"/>
              <a:buFont typeface="Arial"/>
              <a:buNone/>
            </a:pPr>
            <a:r>
              <a:rPr b="1" lang="en-US" sz="1600"/>
              <a:t>Offer transparency where there may have been competing interests or limits to funding (tiered funding coming in a later slide) and how the district considered input and possible impact in order to make decisions</a:t>
            </a:r>
            <a:endParaRPr b="1" sz="1600"/>
          </a:p>
        </p:txBody>
      </p:sp>
      <p:sp>
        <p:nvSpPr>
          <p:cNvPr id="1099" name="Google Shape;1099;g33a9a2c530d_0_42:notes"/>
          <p:cNvSpPr txBox="1"/>
          <p:nvPr>
            <p:ph idx="12" type="sldNum"/>
          </p:nvPr>
        </p:nvSpPr>
        <p:spPr>
          <a:xfrm>
            <a:off x="4143587" y="9119474"/>
            <a:ext cx="3169800" cy="481800"/>
          </a:xfrm>
          <a:prstGeom prst="rect">
            <a:avLst/>
          </a:prstGeom>
          <a:noFill/>
          <a:ln>
            <a:noFill/>
          </a:ln>
        </p:spPr>
        <p:txBody>
          <a:bodyPr anchorCtr="0" anchor="b" bIns="48325" lIns="96650" spcFirstLastPara="1" rIns="96650" wrap="square" tIns="48325">
            <a:noAutofit/>
          </a:bodyPr>
          <a:lstStyle/>
          <a:p>
            <a:pPr indent="0" lvl="0" marL="0" rtl="0" algn="r">
              <a:lnSpc>
                <a:spcPct val="100000"/>
              </a:lnSpc>
              <a:spcBef>
                <a:spcPts val="0"/>
              </a:spcBef>
              <a:spcAft>
                <a:spcPts val="0"/>
              </a:spcAft>
              <a:buClr>
                <a:srgbClr val="000000"/>
              </a:buClr>
              <a:buSzPts val="1300"/>
              <a:buFont typeface="Arial"/>
              <a:buNone/>
            </a:pPr>
            <a:fld id="{00000000-1234-1234-1234-123412341234}" type="slidenum">
              <a:rPr lang="en-US"/>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4" name="Shape 1104"/>
        <p:cNvGrpSpPr/>
        <p:nvPr/>
      </p:nvGrpSpPr>
      <p:grpSpPr>
        <a:xfrm>
          <a:off x="0" y="0"/>
          <a:ext cx="0" cy="0"/>
          <a:chOff x="0" y="0"/>
          <a:chExt cx="0" cy="0"/>
        </a:xfrm>
      </p:grpSpPr>
      <p:sp>
        <p:nvSpPr>
          <p:cNvPr id="1105" name="Google Shape;1105;g33a9a2c530d_0_50:notes"/>
          <p:cNvSpPr/>
          <p:nvPr>
            <p:ph idx="2" type="sldImg"/>
          </p:nvPr>
        </p:nvSpPr>
        <p:spPr>
          <a:xfrm>
            <a:off x="777875" y="1200150"/>
            <a:ext cx="5759400" cy="3240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06" name="Google Shape;1106;g33a9a2c530d_0_50:notes"/>
          <p:cNvSpPr txBox="1"/>
          <p:nvPr>
            <p:ph idx="1" type="body"/>
          </p:nvPr>
        </p:nvSpPr>
        <p:spPr>
          <a:xfrm>
            <a:off x="731520" y="4620577"/>
            <a:ext cx="5852100" cy="3780600"/>
          </a:xfrm>
          <a:prstGeom prst="rect">
            <a:avLst/>
          </a:prstGeom>
          <a:noFill/>
          <a:ln>
            <a:noFill/>
          </a:ln>
        </p:spPr>
        <p:txBody>
          <a:bodyPr anchorCtr="0" anchor="t" bIns="48325" lIns="96650" spcFirstLastPara="1" rIns="96650" wrap="square" tIns="48325">
            <a:noAutofit/>
          </a:bodyPr>
          <a:lstStyle/>
          <a:p>
            <a:pPr indent="0" lvl="0" marL="0" rtl="0" algn="l">
              <a:lnSpc>
                <a:spcPct val="100000"/>
              </a:lnSpc>
              <a:spcBef>
                <a:spcPts val="0"/>
              </a:spcBef>
              <a:spcAft>
                <a:spcPts val="0"/>
              </a:spcAft>
              <a:buSzPts val="1400"/>
              <a:buNone/>
            </a:pPr>
            <a:r>
              <a:rPr b="1" lang="en-US" sz="1600"/>
              <a:t>Suggested Speaker Notes: Through our community engagement efforts, our needs assessment process and examination of data, these priorities emerged.</a:t>
            </a:r>
            <a:endParaRPr b="1" sz="1600"/>
          </a:p>
          <a:p>
            <a:pPr indent="0" lvl="0" marL="0" rtl="0" algn="l">
              <a:lnSpc>
                <a:spcPct val="100000"/>
              </a:lnSpc>
              <a:spcBef>
                <a:spcPts val="0"/>
              </a:spcBef>
              <a:spcAft>
                <a:spcPts val="0"/>
              </a:spcAft>
              <a:buClr>
                <a:schemeClr val="dk1"/>
              </a:buClr>
              <a:buSzPts val="1400"/>
              <a:buFont typeface="Arial"/>
              <a:buNone/>
            </a:pPr>
            <a:r>
              <a:rPr b="1" lang="en-US" sz="1600"/>
              <a:t>Offer transparency where there may have been competing interests or limits to funding (tiered funding coming in a later slide) and how the district considered input and possible impact in order to make decisions</a:t>
            </a:r>
            <a:endParaRPr b="1" sz="1600"/>
          </a:p>
        </p:txBody>
      </p:sp>
      <p:sp>
        <p:nvSpPr>
          <p:cNvPr id="1107" name="Google Shape;1107;g33a9a2c530d_0_50:notes"/>
          <p:cNvSpPr txBox="1"/>
          <p:nvPr>
            <p:ph idx="12" type="sldNum"/>
          </p:nvPr>
        </p:nvSpPr>
        <p:spPr>
          <a:xfrm>
            <a:off x="4143587" y="9119474"/>
            <a:ext cx="3169800" cy="481800"/>
          </a:xfrm>
          <a:prstGeom prst="rect">
            <a:avLst/>
          </a:prstGeom>
          <a:noFill/>
          <a:ln>
            <a:noFill/>
          </a:ln>
        </p:spPr>
        <p:txBody>
          <a:bodyPr anchorCtr="0" anchor="b" bIns="48325" lIns="96650" spcFirstLastPara="1" rIns="96650" wrap="square" tIns="48325">
            <a:noAutofit/>
          </a:bodyPr>
          <a:lstStyle/>
          <a:p>
            <a:pPr indent="0" lvl="0" marL="0" rtl="0" algn="r">
              <a:lnSpc>
                <a:spcPct val="100000"/>
              </a:lnSpc>
              <a:spcBef>
                <a:spcPts val="0"/>
              </a:spcBef>
              <a:spcAft>
                <a:spcPts val="0"/>
              </a:spcAft>
              <a:buClr>
                <a:srgbClr val="000000"/>
              </a:buClr>
              <a:buSzPts val="1300"/>
              <a:buFont typeface="Arial"/>
              <a:buNone/>
            </a:pPr>
            <a:fld id="{00000000-1234-1234-1234-123412341234}" type="slidenum">
              <a:rPr lang="en-US"/>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2" name="Shape 1112"/>
        <p:cNvGrpSpPr/>
        <p:nvPr/>
      </p:nvGrpSpPr>
      <p:grpSpPr>
        <a:xfrm>
          <a:off x="0" y="0"/>
          <a:ext cx="0" cy="0"/>
          <a:chOff x="0" y="0"/>
          <a:chExt cx="0" cy="0"/>
        </a:xfrm>
      </p:grpSpPr>
      <p:sp>
        <p:nvSpPr>
          <p:cNvPr id="1113" name="Google Shape;1113;p16:notes"/>
          <p:cNvSpPr/>
          <p:nvPr>
            <p:ph idx="2" type="sldImg"/>
          </p:nvPr>
        </p:nvSpPr>
        <p:spPr>
          <a:xfrm>
            <a:off x="777875" y="1200150"/>
            <a:ext cx="5759450" cy="324008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14" name="Google Shape;1114;p16:notes"/>
          <p:cNvSpPr txBox="1"/>
          <p:nvPr>
            <p:ph idx="1" type="body"/>
          </p:nvPr>
        </p:nvSpPr>
        <p:spPr>
          <a:xfrm>
            <a:off x="731520" y="4620577"/>
            <a:ext cx="5852100" cy="3780600"/>
          </a:xfrm>
          <a:prstGeom prst="rect">
            <a:avLst/>
          </a:prstGeom>
          <a:noFill/>
          <a:ln>
            <a:noFill/>
          </a:ln>
        </p:spPr>
        <p:txBody>
          <a:bodyPr anchorCtr="0" anchor="t" bIns="48325" lIns="96650" spcFirstLastPara="1" rIns="96650" wrap="square" tIns="48325">
            <a:noAutofit/>
          </a:bodyPr>
          <a:lstStyle/>
          <a:p>
            <a:pPr indent="0" lvl="0" marL="0" rtl="0" algn="l">
              <a:lnSpc>
                <a:spcPct val="100000"/>
              </a:lnSpc>
              <a:spcBef>
                <a:spcPts val="0"/>
              </a:spcBef>
              <a:spcAft>
                <a:spcPts val="0"/>
              </a:spcAft>
              <a:buSzPts val="1400"/>
              <a:buNone/>
            </a:pPr>
            <a:r>
              <a:rPr b="1" lang="en-US" sz="1600"/>
              <a:t>Suggested Speaker Notes: These reflect the priority work we are setting forward in our plan. These are our long term goals or outcomes.</a:t>
            </a:r>
            <a:endParaRPr b="1" sz="1600"/>
          </a:p>
        </p:txBody>
      </p:sp>
      <p:sp>
        <p:nvSpPr>
          <p:cNvPr id="1115" name="Google Shape;1115;p16:notes"/>
          <p:cNvSpPr txBox="1"/>
          <p:nvPr>
            <p:ph idx="12" type="sldNum"/>
          </p:nvPr>
        </p:nvSpPr>
        <p:spPr>
          <a:xfrm>
            <a:off x="4143587" y="9119474"/>
            <a:ext cx="3169800" cy="481800"/>
          </a:xfrm>
          <a:prstGeom prst="rect">
            <a:avLst/>
          </a:prstGeom>
          <a:noFill/>
          <a:ln>
            <a:noFill/>
          </a:ln>
        </p:spPr>
        <p:txBody>
          <a:bodyPr anchorCtr="0" anchor="b" bIns="48325" lIns="96650" spcFirstLastPara="1" rIns="96650" wrap="square" tIns="48325">
            <a:noAutofit/>
          </a:bodyPr>
          <a:lstStyle/>
          <a:p>
            <a:pPr indent="0" lvl="0" marL="0" rtl="0" algn="r">
              <a:lnSpc>
                <a:spcPct val="100000"/>
              </a:lnSpc>
              <a:spcBef>
                <a:spcPts val="0"/>
              </a:spcBef>
              <a:spcAft>
                <a:spcPts val="0"/>
              </a:spcAft>
              <a:buClr>
                <a:srgbClr val="000000"/>
              </a:buClr>
              <a:buSzPts val="1300"/>
              <a:buFont typeface="Arial"/>
              <a:buNone/>
            </a:pPr>
            <a:fld id="{00000000-1234-1234-1234-123412341234}" type="slidenum">
              <a:rPr lang="en-US"/>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0" name="Shape 1120"/>
        <p:cNvGrpSpPr/>
        <p:nvPr/>
      </p:nvGrpSpPr>
      <p:grpSpPr>
        <a:xfrm>
          <a:off x="0" y="0"/>
          <a:ext cx="0" cy="0"/>
          <a:chOff x="0" y="0"/>
          <a:chExt cx="0" cy="0"/>
        </a:xfrm>
      </p:grpSpPr>
      <p:sp>
        <p:nvSpPr>
          <p:cNvPr id="1121" name="Google Shape;1121;g33a9a2c530d_0_75:notes"/>
          <p:cNvSpPr/>
          <p:nvPr>
            <p:ph idx="2" type="sldImg"/>
          </p:nvPr>
        </p:nvSpPr>
        <p:spPr>
          <a:xfrm>
            <a:off x="777875" y="1200150"/>
            <a:ext cx="5759400" cy="3240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22" name="Google Shape;1122;g33a9a2c530d_0_75:notes"/>
          <p:cNvSpPr txBox="1"/>
          <p:nvPr>
            <p:ph idx="1" type="body"/>
          </p:nvPr>
        </p:nvSpPr>
        <p:spPr>
          <a:xfrm>
            <a:off x="731520" y="4620577"/>
            <a:ext cx="5852100" cy="3780600"/>
          </a:xfrm>
          <a:prstGeom prst="rect">
            <a:avLst/>
          </a:prstGeom>
          <a:noFill/>
          <a:ln>
            <a:noFill/>
          </a:ln>
        </p:spPr>
        <p:txBody>
          <a:bodyPr anchorCtr="0" anchor="t" bIns="48325" lIns="96650" spcFirstLastPara="1" rIns="96650" wrap="square" tIns="48325">
            <a:noAutofit/>
          </a:bodyPr>
          <a:lstStyle/>
          <a:p>
            <a:pPr indent="0" lvl="0" marL="0" rtl="0" algn="l">
              <a:lnSpc>
                <a:spcPct val="100000"/>
              </a:lnSpc>
              <a:spcBef>
                <a:spcPts val="0"/>
              </a:spcBef>
              <a:spcAft>
                <a:spcPts val="0"/>
              </a:spcAft>
              <a:buSzPts val="1400"/>
              <a:buNone/>
            </a:pPr>
            <a:r>
              <a:rPr b="1" lang="en-US" sz="1600"/>
              <a:t>Suggested Speaker Notes: These reflect the priority work we are setting forward in our plan. These are our long term goals or outcomes.</a:t>
            </a:r>
            <a:endParaRPr b="1" sz="1600"/>
          </a:p>
        </p:txBody>
      </p:sp>
      <p:sp>
        <p:nvSpPr>
          <p:cNvPr id="1123" name="Google Shape;1123;g33a9a2c530d_0_75:notes"/>
          <p:cNvSpPr txBox="1"/>
          <p:nvPr>
            <p:ph idx="12" type="sldNum"/>
          </p:nvPr>
        </p:nvSpPr>
        <p:spPr>
          <a:xfrm>
            <a:off x="4143587" y="9119474"/>
            <a:ext cx="3169800" cy="481800"/>
          </a:xfrm>
          <a:prstGeom prst="rect">
            <a:avLst/>
          </a:prstGeom>
          <a:noFill/>
          <a:ln>
            <a:noFill/>
          </a:ln>
        </p:spPr>
        <p:txBody>
          <a:bodyPr anchorCtr="0" anchor="b" bIns="48325" lIns="96650" spcFirstLastPara="1" rIns="96650" wrap="square" tIns="48325">
            <a:noAutofit/>
          </a:bodyPr>
          <a:lstStyle/>
          <a:p>
            <a:pPr indent="0" lvl="0" marL="0" rtl="0" algn="r">
              <a:lnSpc>
                <a:spcPct val="100000"/>
              </a:lnSpc>
              <a:spcBef>
                <a:spcPts val="0"/>
              </a:spcBef>
              <a:spcAft>
                <a:spcPts val="0"/>
              </a:spcAft>
              <a:buClr>
                <a:srgbClr val="000000"/>
              </a:buClr>
              <a:buSzPts val="1300"/>
              <a:buFont typeface="Arial"/>
              <a:buNone/>
            </a:pPr>
            <a:fld id="{00000000-1234-1234-1234-123412341234}" type="slidenum">
              <a:rPr lang="en-US"/>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8" name="Shape 1128"/>
        <p:cNvGrpSpPr/>
        <p:nvPr/>
      </p:nvGrpSpPr>
      <p:grpSpPr>
        <a:xfrm>
          <a:off x="0" y="0"/>
          <a:ext cx="0" cy="0"/>
          <a:chOff x="0" y="0"/>
          <a:chExt cx="0" cy="0"/>
        </a:xfrm>
      </p:grpSpPr>
      <p:sp>
        <p:nvSpPr>
          <p:cNvPr id="1129" name="Google Shape;1129;p17:notes"/>
          <p:cNvSpPr/>
          <p:nvPr>
            <p:ph idx="2" type="sldImg"/>
          </p:nvPr>
        </p:nvSpPr>
        <p:spPr>
          <a:xfrm>
            <a:off x="777875" y="1200150"/>
            <a:ext cx="5759450" cy="324008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30" name="Google Shape;1130;p17:notes"/>
          <p:cNvSpPr txBox="1"/>
          <p:nvPr>
            <p:ph idx="1" type="body"/>
          </p:nvPr>
        </p:nvSpPr>
        <p:spPr>
          <a:xfrm>
            <a:off x="731520" y="4620577"/>
            <a:ext cx="5852100" cy="3780600"/>
          </a:xfrm>
          <a:prstGeom prst="rect">
            <a:avLst/>
          </a:prstGeom>
          <a:noFill/>
          <a:ln>
            <a:noFill/>
          </a:ln>
        </p:spPr>
        <p:txBody>
          <a:bodyPr anchorCtr="0" anchor="t" bIns="48325" lIns="96650" spcFirstLastPara="1" rIns="96650" wrap="square" tIns="48325">
            <a:noAutofit/>
          </a:bodyPr>
          <a:lstStyle/>
          <a:p>
            <a:pPr indent="0" lvl="0" marL="0" rtl="0" algn="l">
              <a:lnSpc>
                <a:spcPct val="100000"/>
              </a:lnSpc>
              <a:spcBef>
                <a:spcPts val="0"/>
              </a:spcBef>
              <a:spcAft>
                <a:spcPts val="0"/>
              </a:spcAft>
              <a:buSzPts val="1400"/>
              <a:buNone/>
            </a:pPr>
            <a:r>
              <a:rPr b="1" lang="en-US" sz="1600"/>
              <a:t>Suggested Speaker Notes: These are the specific projects, tactics and approaches that will help us achieve our outcomes. You may wish to organize this share by grade band strategies, focal group strategies or even name some of the program specific strategies.</a:t>
            </a:r>
            <a:endParaRPr b="1" sz="1600"/>
          </a:p>
        </p:txBody>
      </p:sp>
      <p:sp>
        <p:nvSpPr>
          <p:cNvPr id="1131" name="Google Shape;1131;p17:notes"/>
          <p:cNvSpPr txBox="1"/>
          <p:nvPr>
            <p:ph idx="12" type="sldNum"/>
          </p:nvPr>
        </p:nvSpPr>
        <p:spPr>
          <a:xfrm>
            <a:off x="4143587" y="9119474"/>
            <a:ext cx="3169800" cy="481800"/>
          </a:xfrm>
          <a:prstGeom prst="rect">
            <a:avLst/>
          </a:prstGeom>
          <a:noFill/>
          <a:ln>
            <a:noFill/>
          </a:ln>
        </p:spPr>
        <p:txBody>
          <a:bodyPr anchorCtr="0" anchor="b" bIns="48325" lIns="96650" spcFirstLastPara="1" rIns="96650" wrap="square" tIns="48325">
            <a:noAutofit/>
          </a:bodyPr>
          <a:lstStyle/>
          <a:p>
            <a:pPr indent="0" lvl="0" marL="0" rtl="0" algn="r">
              <a:lnSpc>
                <a:spcPct val="100000"/>
              </a:lnSpc>
              <a:spcBef>
                <a:spcPts val="0"/>
              </a:spcBef>
              <a:spcAft>
                <a:spcPts val="0"/>
              </a:spcAft>
              <a:buClr>
                <a:srgbClr val="000000"/>
              </a:buClr>
              <a:buSzPts val="1300"/>
              <a:buFont typeface="Arial"/>
              <a:buNone/>
            </a:pPr>
            <a:fld id="{00000000-1234-1234-1234-123412341234}" type="slidenum">
              <a:rPr lang="en-US"/>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6" name="Shape 1136"/>
        <p:cNvGrpSpPr/>
        <p:nvPr/>
      </p:nvGrpSpPr>
      <p:grpSpPr>
        <a:xfrm>
          <a:off x="0" y="0"/>
          <a:ext cx="0" cy="0"/>
          <a:chOff x="0" y="0"/>
          <a:chExt cx="0" cy="0"/>
        </a:xfrm>
      </p:grpSpPr>
      <p:sp>
        <p:nvSpPr>
          <p:cNvPr id="1137" name="Google Shape;1137;g33a9a2c530d_0_61:notes"/>
          <p:cNvSpPr/>
          <p:nvPr>
            <p:ph idx="2" type="sldImg"/>
          </p:nvPr>
        </p:nvSpPr>
        <p:spPr>
          <a:xfrm>
            <a:off x="777875" y="1200150"/>
            <a:ext cx="5759400" cy="3240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38" name="Google Shape;1138;g33a9a2c530d_0_61:notes"/>
          <p:cNvSpPr txBox="1"/>
          <p:nvPr>
            <p:ph idx="1" type="body"/>
          </p:nvPr>
        </p:nvSpPr>
        <p:spPr>
          <a:xfrm>
            <a:off x="731520" y="4620577"/>
            <a:ext cx="5852100" cy="3780600"/>
          </a:xfrm>
          <a:prstGeom prst="rect">
            <a:avLst/>
          </a:prstGeom>
          <a:noFill/>
          <a:ln>
            <a:noFill/>
          </a:ln>
        </p:spPr>
        <p:txBody>
          <a:bodyPr anchorCtr="0" anchor="t" bIns="48325" lIns="96650" spcFirstLastPara="1" rIns="96650" wrap="square" tIns="48325">
            <a:noAutofit/>
          </a:bodyPr>
          <a:lstStyle/>
          <a:p>
            <a:pPr indent="0" lvl="0" marL="0" rtl="0" algn="l">
              <a:lnSpc>
                <a:spcPct val="100000"/>
              </a:lnSpc>
              <a:spcBef>
                <a:spcPts val="0"/>
              </a:spcBef>
              <a:spcAft>
                <a:spcPts val="0"/>
              </a:spcAft>
              <a:buSzPts val="1400"/>
              <a:buNone/>
            </a:pPr>
            <a:r>
              <a:rPr b="1" lang="en-US" sz="1600"/>
              <a:t>Suggested Speaker Notes: These are the specific projects, tactics and approaches that will help us achieve our outcomes. You may wish to organize this share by grade band strategies, focal group strategies or even name some of the program specific strategies.</a:t>
            </a:r>
            <a:endParaRPr b="1" sz="1600"/>
          </a:p>
        </p:txBody>
      </p:sp>
      <p:sp>
        <p:nvSpPr>
          <p:cNvPr id="1139" name="Google Shape;1139;g33a9a2c530d_0_61:notes"/>
          <p:cNvSpPr txBox="1"/>
          <p:nvPr>
            <p:ph idx="12" type="sldNum"/>
          </p:nvPr>
        </p:nvSpPr>
        <p:spPr>
          <a:xfrm>
            <a:off x="4143587" y="9119474"/>
            <a:ext cx="3169800" cy="481800"/>
          </a:xfrm>
          <a:prstGeom prst="rect">
            <a:avLst/>
          </a:prstGeom>
          <a:noFill/>
          <a:ln>
            <a:noFill/>
          </a:ln>
        </p:spPr>
        <p:txBody>
          <a:bodyPr anchorCtr="0" anchor="b" bIns="48325" lIns="96650" spcFirstLastPara="1" rIns="96650" wrap="square" tIns="48325">
            <a:noAutofit/>
          </a:bodyPr>
          <a:lstStyle/>
          <a:p>
            <a:pPr indent="0" lvl="0" marL="0" rtl="0" algn="r">
              <a:lnSpc>
                <a:spcPct val="100000"/>
              </a:lnSpc>
              <a:spcBef>
                <a:spcPts val="0"/>
              </a:spcBef>
              <a:spcAft>
                <a:spcPts val="0"/>
              </a:spcAft>
              <a:buClr>
                <a:srgbClr val="000000"/>
              </a:buClr>
              <a:buSzPts val="1300"/>
              <a:buFont typeface="Arial"/>
              <a:buNone/>
            </a:pPr>
            <a:fld id="{00000000-1234-1234-1234-123412341234}" type="slidenum">
              <a:rPr lang="en-US"/>
              <a:t>‹#›</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4" name="Shape 1144"/>
        <p:cNvGrpSpPr/>
        <p:nvPr/>
      </p:nvGrpSpPr>
      <p:grpSpPr>
        <a:xfrm>
          <a:off x="0" y="0"/>
          <a:ext cx="0" cy="0"/>
          <a:chOff x="0" y="0"/>
          <a:chExt cx="0" cy="0"/>
        </a:xfrm>
      </p:grpSpPr>
      <p:sp>
        <p:nvSpPr>
          <p:cNvPr id="1145" name="Google Shape;1145;p18:notes"/>
          <p:cNvSpPr/>
          <p:nvPr>
            <p:ph idx="2" type="sldImg"/>
          </p:nvPr>
        </p:nvSpPr>
        <p:spPr>
          <a:xfrm>
            <a:off x="777875" y="1200150"/>
            <a:ext cx="5759450" cy="324008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46" name="Google Shape;1146;p18:notes"/>
          <p:cNvSpPr txBox="1"/>
          <p:nvPr>
            <p:ph idx="1" type="body"/>
          </p:nvPr>
        </p:nvSpPr>
        <p:spPr>
          <a:xfrm>
            <a:off x="731520" y="4620577"/>
            <a:ext cx="5852100" cy="3780600"/>
          </a:xfrm>
          <a:prstGeom prst="rect">
            <a:avLst/>
          </a:prstGeom>
          <a:noFill/>
          <a:ln>
            <a:noFill/>
          </a:ln>
        </p:spPr>
        <p:txBody>
          <a:bodyPr anchorCtr="0" anchor="t" bIns="48325" lIns="96650" spcFirstLastPara="1" rIns="96650" wrap="square" tIns="48325">
            <a:noAutofit/>
          </a:bodyPr>
          <a:lstStyle/>
          <a:p>
            <a:pPr indent="0" lvl="0" marL="0" rtl="0" algn="l">
              <a:lnSpc>
                <a:spcPct val="100000"/>
              </a:lnSpc>
              <a:spcBef>
                <a:spcPts val="0"/>
              </a:spcBef>
              <a:spcAft>
                <a:spcPts val="0"/>
              </a:spcAft>
              <a:buSzPts val="1400"/>
              <a:buNone/>
            </a:pPr>
            <a:r>
              <a:rPr b="1" lang="en-US" sz="1600"/>
              <a:t>Suggested Speaker Notes: Share key investments and offer time for participants to view the complete planning and budget template while offering context for how the major investments/categories forward your strategies and support positive growth toward your intended outcomes.</a:t>
            </a:r>
            <a:endParaRPr b="1" sz="1600"/>
          </a:p>
          <a:p>
            <a:pPr indent="0" lvl="0" marL="0" rtl="0" algn="l">
              <a:lnSpc>
                <a:spcPct val="100000"/>
              </a:lnSpc>
              <a:spcBef>
                <a:spcPts val="0"/>
              </a:spcBef>
              <a:spcAft>
                <a:spcPts val="0"/>
              </a:spcAft>
              <a:buSzPts val="1400"/>
              <a:buNone/>
            </a:pPr>
            <a:r>
              <a:t/>
            </a:r>
            <a:endParaRPr b="1" sz="1600"/>
          </a:p>
          <a:p>
            <a:pPr indent="0" lvl="0" marL="0" rtl="0" algn="l">
              <a:lnSpc>
                <a:spcPct val="100000"/>
              </a:lnSpc>
              <a:spcBef>
                <a:spcPts val="0"/>
              </a:spcBef>
              <a:spcAft>
                <a:spcPts val="0"/>
              </a:spcAft>
              <a:buSzPts val="1400"/>
              <a:buNone/>
            </a:pPr>
            <a:r>
              <a:rPr b="1" lang="en-US" sz="1600"/>
              <a:t>This is where the district has posted our application and Integrated Planning and Budget Template on its website </a:t>
            </a:r>
            <a:endParaRPr b="1" sz="1600"/>
          </a:p>
        </p:txBody>
      </p:sp>
      <p:sp>
        <p:nvSpPr>
          <p:cNvPr id="1147" name="Google Shape;1147;p18:notes"/>
          <p:cNvSpPr txBox="1"/>
          <p:nvPr>
            <p:ph idx="12" type="sldNum"/>
          </p:nvPr>
        </p:nvSpPr>
        <p:spPr>
          <a:xfrm>
            <a:off x="4143587" y="9119474"/>
            <a:ext cx="3169800" cy="481800"/>
          </a:xfrm>
          <a:prstGeom prst="rect">
            <a:avLst/>
          </a:prstGeom>
          <a:noFill/>
          <a:ln>
            <a:noFill/>
          </a:ln>
        </p:spPr>
        <p:txBody>
          <a:bodyPr anchorCtr="0" anchor="b" bIns="48325" lIns="96650" spcFirstLastPara="1" rIns="96650" wrap="square" tIns="48325">
            <a:noAutofit/>
          </a:bodyPr>
          <a:lstStyle/>
          <a:p>
            <a:pPr indent="0" lvl="0" marL="0" rtl="0" algn="r">
              <a:lnSpc>
                <a:spcPct val="100000"/>
              </a:lnSpc>
              <a:spcBef>
                <a:spcPts val="0"/>
              </a:spcBef>
              <a:spcAft>
                <a:spcPts val="0"/>
              </a:spcAft>
              <a:buClr>
                <a:srgbClr val="000000"/>
              </a:buClr>
              <a:buSzPts val="1300"/>
              <a:buFont typeface="Arial"/>
              <a:buNone/>
            </a:pPr>
            <a:fld id="{00000000-1234-1234-1234-123412341234}" type="slidenum">
              <a:rPr lang="en-US"/>
              <a:t>‹#›</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2" name="Shape 1152"/>
        <p:cNvGrpSpPr/>
        <p:nvPr/>
      </p:nvGrpSpPr>
      <p:grpSpPr>
        <a:xfrm>
          <a:off x="0" y="0"/>
          <a:ext cx="0" cy="0"/>
          <a:chOff x="0" y="0"/>
          <a:chExt cx="0" cy="0"/>
        </a:xfrm>
      </p:grpSpPr>
      <p:sp>
        <p:nvSpPr>
          <p:cNvPr id="1153" name="Google Shape;1153;g3323feeed51_0_23:notes"/>
          <p:cNvSpPr/>
          <p:nvPr>
            <p:ph idx="2" type="sldImg"/>
          </p:nvPr>
        </p:nvSpPr>
        <p:spPr>
          <a:xfrm>
            <a:off x="777875" y="1200150"/>
            <a:ext cx="5759400" cy="3240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54" name="Google Shape;1154;g3323feeed51_0_23:notes"/>
          <p:cNvSpPr txBox="1"/>
          <p:nvPr>
            <p:ph idx="1" type="body"/>
          </p:nvPr>
        </p:nvSpPr>
        <p:spPr>
          <a:xfrm>
            <a:off x="731520" y="4620577"/>
            <a:ext cx="5852100" cy="3780600"/>
          </a:xfrm>
          <a:prstGeom prst="rect">
            <a:avLst/>
          </a:prstGeom>
          <a:noFill/>
          <a:ln>
            <a:noFill/>
          </a:ln>
        </p:spPr>
        <p:txBody>
          <a:bodyPr anchorCtr="0" anchor="t" bIns="48325" lIns="96650" spcFirstLastPara="1" rIns="96650" wrap="square" tIns="48325">
            <a:noAutofit/>
          </a:bodyPr>
          <a:lstStyle/>
          <a:p>
            <a:pPr indent="0" lvl="0" marL="0" rtl="0" algn="l">
              <a:lnSpc>
                <a:spcPct val="100000"/>
              </a:lnSpc>
              <a:spcBef>
                <a:spcPts val="0"/>
              </a:spcBef>
              <a:spcAft>
                <a:spcPts val="0"/>
              </a:spcAft>
              <a:buSzPts val="1400"/>
              <a:buNone/>
            </a:pPr>
            <a:r>
              <a:rPr b="1" lang="en-US" sz="1600"/>
              <a:t>Suggested Speaker Notes: Share key investments and offer time for participants to view the complete planning and budget template while offering context for how the major investments/categories forward your strategies and support positive growth toward your intended outcomes.</a:t>
            </a:r>
            <a:endParaRPr b="1" sz="1600"/>
          </a:p>
          <a:p>
            <a:pPr indent="0" lvl="0" marL="0" rtl="0" algn="l">
              <a:lnSpc>
                <a:spcPct val="100000"/>
              </a:lnSpc>
              <a:spcBef>
                <a:spcPts val="0"/>
              </a:spcBef>
              <a:spcAft>
                <a:spcPts val="0"/>
              </a:spcAft>
              <a:buSzPts val="1400"/>
              <a:buNone/>
            </a:pPr>
            <a:r>
              <a:t/>
            </a:r>
            <a:endParaRPr b="1" sz="1600"/>
          </a:p>
          <a:p>
            <a:pPr indent="0" lvl="0" marL="0" rtl="0" algn="l">
              <a:lnSpc>
                <a:spcPct val="100000"/>
              </a:lnSpc>
              <a:spcBef>
                <a:spcPts val="0"/>
              </a:spcBef>
              <a:spcAft>
                <a:spcPts val="0"/>
              </a:spcAft>
              <a:buSzPts val="1400"/>
              <a:buNone/>
            </a:pPr>
            <a:r>
              <a:rPr b="1" lang="en-US" sz="1600"/>
              <a:t>This is where the district has posted our application and Integrated Planning and Budget Template on its website </a:t>
            </a:r>
            <a:endParaRPr b="1" sz="1600"/>
          </a:p>
        </p:txBody>
      </p:sp>
      <p:sp>
        <p:nvSpPr>
          <p:cNvPr id="1155" name="Google Shape;1155;g3323feeed51_0_23:notes"/>
          <p:cNvSpPr txBox="1"/>
          <p:nvPr>
            <p:ph idx="12" type="sldNum"/>
          </p:nvPr>
        </p:nvSpPr>
        <p:spPr>
          <a:xfrm>
            <a:off x="4143587" y="9119474"/>
            <a:ext cx="3169800" cy="481800"/>
          </a:xfrm>
          <a:prstGeom prst="rect">
            <a:avLst/>
          </a:prstGeom>
          <a:noFill/>
          <a:ln>
            <a:noFill/>
          </a:ln>
        </p:spPr>
        <p:txBody>
          <a:bodyPr anchorCtr="0" anchor="b" bIns="48325" lIns="96650" spcFirstLastPara="1" rIns="96650" wrap="square" tIns="48325">
            <a:noAutofit/>
          </a:bodyPr>
          <a:lstStyle/>
          <a:p>
            <a:pPr indent="0" lvl="0" marL="0" rtl="0" algn="r">
              <a:lnSpc>
                <a:spcPct val="100000"/>
              </a:lnSpc>
              <a:spcBef>
                <a:spcPts val="0"/>
              </a:spcBef>
              <a:spcAft>
                <a:spcPts val="0"/>
              </a:spcAft>
              <a:buClr>
                <a:srgbClr val="000000"/>
              </a:buClr>
              <a:buSzPts val="1300"/>
              <a:buFont typeface="Arial"/>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1" name="Shape 941"/>
        <p:cNvGrpSpPr/>
        <p:nvPr/>
      </p:nvGrpSpPr>
      <p:grpSpPr>
        <a:xfrm>
          <a:off x="0" y="0"/>
          <a:ext cx="0" cy="0"/>
          <a:chOff x="0" y="0"/>
          <a:chExt cx="0" cy="0"/>
        </a:xfrm>
      </p:grpSpPr>
      <p:sp>
        <p:nvSpPr>
          <p:cNvPr id="942" name="Google Shape;942;p3:notes"/>
          <p:cNvSpPr/>
          <p:nvPr>
            <p:ph idx="2" type="sldImg"/>
          </p:nvPr>
        </p:nvSpPr>
        <p:spPr>
          <a:xfrm>
            <a:off x="777875" y="1200150"/>
            <a:ext cx="5759450" cy="324008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43" name="Google Shape;943;p3:notes"/>
          <p:cNvSpPr txBox="1"/>
          <p:nvPr>
            <p:ph idx="1" type="body"/>
          </p:nvPr>
        </p:nvSpPr>
        <p:spPr>
          <a:xfrm>
            <a:off x="731520" y="4620577"/>
            <a:ext cx="5852100" cy="3780600"/>
          </a:xfrm>
          <a:prstGeom prst="rect">
            <a:avLst/>
          </a:prstGeom>
          <a:noFill/>
          <a:ln>
            <a:noFill/>
          </a:ln>
        </p:spPr>
        <p:txBody>
          <a:bodyPr anchorCtr="0" anchor="t" bIns="48325" lIns="96650" spcFirstLastPara="1" rIns="96650" wrap="square" tIns="48325">
            <a:noAutofit/>
          </a:bodyPr>
          <a:lstStyle/>
          <a:p>
            <a:pPr indent="0" lvl="0" marL="0" rtl="0" algn="l">
              <a:lnSpc>
                <a:spcPct val="100000"/>
              </a:lnSpc>
              <a:spcBef>
                <a:spcPts val="0"/>
              </a:spcBef>
              <a:spcAft>
                <a:spcPts val="0"/>
              </a:spcAft>
              <a:buSzPts val="1400"/>
              <a:buNone/>
            </a:pPr>
            <a:r>
              <a:rPr b="1" lang="en-US" sz="1600"/>
              <a:t>Suggested Speaker Notes: Explain that ‘’plan’’ includes your application, budget, and all materials submitted under the IG</a:t>
            </a:r>
            <a:endParaRPr b="1" sz="1600"/>
          </a:p>
        </p:txBody>
      </p:sp>
      <p:sp>
        <p:nvSpPr>
          <p:cNvPr id="944" name="Google Shape;944;p3:notes"/>
          <p:cNvSpPr txBox="1"/>
          <p:nvPr>
            <p:ph idx="12" type="sldNum"/>
          </p:nvPr>
        </p:nvSpPr>
        <p:spPr>
          <a:xfrm>
            <a:off x="4143587" y="9119474"/>
            <a:ext cx="3169800" cy="481800"/>
          </a:xfrm>
          <a:prstGeom prst="rect">
            <a:avLst/>
          </a:prstGeom>
          <a:noFill/>
          <a:ln>
            <a:noFill/>
          </a:ln>
        </p:spPr>
        <p:txBody>
          <a:bodyPr anchorCtr="0" anchor="b" bIns="48325" lIns="96650" spcFirstLastPara="1" rIns="96650" wrap="square" tIns="48325">
            <a:noAutofit/>
          </a:bodyPr>
          <a:lstStyle/>
          <a:p>
            <a:pPr indent="0" lvl="0" marL="0" rtl="0" algn="r">
              <a:lnSpc>
                <a:spcPct val="100000"/>
              </a:lnSpc>
              <a:spcBef>
                <a:spcPts val="0"/>
              </a:spcBef>
              <a:spcAft>
                <a:spcPts val="0"/>
              </a:spcAft>
              <a:buClr>
                <a:srgbClr val="000000"/>
              </a:buClr>
              <a:buSzPts val="1300"/>
              <a:buFont typeface="Arial"/>
              <a:buNone/>
            </a:pPr>
            <a:fld id="{00000000-1234-1234-1234-123412341234}" type="slidenum">
              <a:rPr lang="en-US"/>
              <a:t>‹#›</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0" name="Shape 1160"/>
        <p:cNvGrpSpPr/>
        <p:nvPr/>
      </p:nvGrpSpPr>
      <p:grpSpPr>
        <a:xfrm>
          <a:off x="0" y="0"/>
          <a:ext cx="0" cy="0"/>
          <a:chOff x="0" y="0"/>
          <a:chExt cx="0" cy="0"/>
        </a:xfrm>
      </p:grpSpPr>
      <p:sp>
        <p:nvSpPr>
          <p:cNvPr id="1161" name="Google Shape;1161;g3323feeed51_0_30:notes"/>
          <p:cNvSpPr/>
          <p:nvPr>
            <p:ph idx="2" type="sldImg"/>
          </p:nvPr>
        </p:nvSpPr>
        <p:spPr>
          <a:xfrm>
            <a:off x="777875" y="1200150"/>
            <a:ext cx="5759400" cy="3240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62" name="Google Shape;1162;g3323feeed51_0_30:notes"/>
          <p:cNvSpPr txBox="1"/>
          <p:nvPr>
            <p:ph idx="1" type="body"/>
          </p:nvPr>
        </p:nvSpPr>
        <p:spPr>
          <a:xfrm>
            <a:off x="731520" y="4620577"/>
            <a:ext cx="5852100" cy="3780600"/>
          </a:xfrm>
          <a:prstGeom prst="rect">
            <a:avLst/>
          </a:prstGeom>
          <a:noFill/>
          <a:ln>
            <a:noFill/>
          </a:ln>
        </p:spPr>
        <p:txBody>
          <a:bodyPr anchorCtr="0" anchor="t" bIns="48325" lIns="96650" spcFirstLastPara="1" rIns="96650" wrap="square" tIns="48325">
            <a:noAutofit/>
          </a:bodyPr>
          <a:lstStyle/>
          <a:p>
            <a:pPr indent="0" lvl="0" marL="0" rtl="0" algn="l">
              <a:lnSpc>
                <a:spcPct val="100000"/>
              </a:lnSpc>
              <a:spcBef>
                <a:spcPts val="0"/>
              </a:spcBef>
              <a:spcAft>
                <a:spcPts val="0"/>
              </a:spcAft>
              <a:buSzPts val="1400"/>
              <a:buNone/>
            </a:pPr>
            <a:r>
              <a:rPr b="1" lang="en-US" sz="1600"/>
              <a:t>Suggested Speaker Notes: Share key investments and offer time for participants to view the complete planning and budget template while offering context for how the major investments/categories forward your strategies and support positive growth toward your intended outcomes.</a:t>
            </a:r>
            <a:endParaRPr b="1" sz="1600"/>
          </a:p>
          <a:p>
            <a:pPr indent="0" lvl="0" marL="0" rtl="0" algn="l">
              <a:lnSpc>
                <a:spcPct val="100000"/>
              </a:lnSpc>
              <a:spcBef>
                <a:spcPts val="0"/>
              </a:spcBef>
              <a:spcAft>
                <a:spcPts val="0"/>
              </a:spcAft>
              <a:buSzPts val="1400"/>
              <a:buNone/>
            </a:pPr>
            <a:r>
              <a:t/>
            </a:r>
            <a:endParaRPr b="1" sz="1600"/>
          </a:p>
          <a:p>
            <a:pPr indent="0" lvl="0" marL="0" rtl="0" algn="l">
              <a:lnSpc>
                <a:spcPct val="100000"/>
              </a:lnSpc>
              <a:spcBef>
                <a:spcPts val="0"/>
              </a:spcBef>
              <a:spcAft>
                <a:spcPts val="0"/>
              </a:spcAft>
              <a:buSzPts val="1400"/>
              <a:buNone/>
            </a:pPr>
            <a:r>
              <a:rPr b="1" lang="en-US" sz="1600"/>
              <a:t>This is where the district has posted our application and Integrated Planning and Budget Template on its website </a:t>
            </a:r>
            <a:endParaRPr b="1" sz="1600"/>
          </a:p>
        </p:txBody>
      </p:sp>
      <p:sp>
        <p:nvSpPr>
          <p:cNvPr id="1163" name="Google Shape;1163;g3323feeed51_0_30:notes"/>
          <p:cNvSpPr txBox="1"/>
          <p:nvPr>
            <p:ph idx="12" type="sldNum"/>
          </p:nvPr>
        </p:nvSpPr>
        <p:spPr>
          <a:xfrm>
            <a:off x="4143587" y="9119474"/>
            <a:ext cx="3169800" cy="481800"/>
          </a:xfrm>
          <a:prstGeom prst="rect">
            <a:avLst/>
          </a:prstGeom>
          <a:noFill/>
          <a:ln>
            <a:noFill/>
          </a:ln>
        </p:spPr>
        <p:txBody>
          <a:bodyPr anchorCtr="0" anchor="b" bIns="48325" lIns="96650" spcFirstLastPara="1" rIns="96650" wrap="square" tIns="48325">
            <a:noAutofit/>
          </a:bodyPr>
          <a:lstStyle/>
          <a:p>
            <a:pPr indent="0" lvl="0" marL="0" rtl="0" algn="r">
              <a:lnSpc>
                <a:spcPct val="100000"/>
              </a:lnSpc>
              <a:spcBef>
                <a:spcPts val="0"/>
              </a:spcBef>
              <a:spcAft>
                <a:spcPts val="0"/>
              </a:spcAft>
              <a:buClr>
                <a:srgbClr val="000000"/>
              </a:buClr>
              <a:buSzPts val="1300"/>
              <a:buFont typeface="Arial"/>
              <a:buNone/>
            </a:pPr>
            <a:fld id="{00000000-1234-1234-1234-123412341234}" type="slidenum">
              <a:rPr lang="en-US"/>
              <a:t>‹#›</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8" name="Shape 1168"/>
        <p:cNvGrpSpPr/>
        <p:nvPr/>
      </p:nvGrpSpPr>
      <p:grpSpPr>
        <a:xfrm>
          <a:off x="0" y="0"/>
          <a:ext cx="0" cy="0"/>
          <a:chOff x="0" y="0"/>
          <a:chExt cx="0" cy="0"/>
        </a:xfrm>
      </p:grpSpPr>
      <p:sp>
        <p:nvSpPr>
          <p:cNvPr id="1169" name="Google Shape;1169;p19:notes"/>
          <p:cNvSpPr/>
          <p:nvPr>
            <p:ph idx="2" type="sldImg"/>
          </p:nvPr>
        </p:nvSpPr>
        <p:spPr>
          <a:xfrm>
            <a:off x="777875" y="1200150"/>
            <a:ext cx="5759450" cy="324008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70" name="Google Shape;1170;p19:notes"/>
          <p:cNvSpPr txBox="1"/>
          <p:nvPr>
            <p:ph idx="1" type="body"/>
          </p:nvPr>
        </p:nvSpPr>
        <p:spPr>
          <a:xfrm>
            <a:off x="731520" y="4620577"/>
            <a:ext cx="5852100" cy="3780600"/>
          </a:xfrm>
          <a:prstGeom prst="rect">
            <a:avLst/>
          </a:prstGeom>
          <a:noFill/>
          <a:ln>
            <a:noFill/>
          </a:ln>
        </p:spPr>
        <p:txBody>
          <a:bodyPr anchorCtr="0" anchor="t" bIns="48325" lIns="96650" spcFirstLastPara="1" rIns="96650" wrap="square" tIns="48325">
            <a:noAutofit/>
          </a:bodyPr>
          <a:lstStyle/>
          <a:p>
            <a:pPr indent="0" lvl="0" marL="0" rtl="0" algn="l">
              <a:lnSpc>
                <a:spcPct val="100000"/>
              </a:lnSpc>
              <a:spcBef>
                <a:spcPts val="0"/>
              </a:spcBef>
              <a:spcAft>
                <a:spcPts val="0"/>
              </a:spcAft>
              <a:buSzPts val="1400"/>
              <a:buNone/>
            </a:pPr>
            <a:r>
              <a:rPr b="1" lang="en-US" sz="1600"/>
              <a:t>Suggested Speaker Notes: Explain the concept of tiered planning. Offer the following: At this time, we are working with anticipated budget allocations. Should the actual allocations change we have planned some back-up or bonus activities that we can easily pivot to if needed. For example, if we are unable to hire as many social workers as we are planning, we would have additional funds available and would be able to nimbly move toward these activities. </a:t>
            </a:r>
            <a:endParaRPr b="1" sz="1600"/>
          </a:p>
        </p:txBody>
      </p:sp>
      <p:sp>
        <p:nvSpPr>
          <p:cNvPr id="1171" name="Google Shape;1171;p19:notes"/>
          <p:cNvSpPr txBox="1"/>
          <p:nvPr>
            <p:ph idx="12" type="sldNum"/>
          </p:nvPr>
        </p:nvSpPr>
        <p:spPr>
          <a:xfrm>
            <a:off x="4143587" y="9119474"/>
            <a:ext cx="3169800" cy="481800"/>
          </a:xfrm>
          <a:prstGeom prst="rect">
            <a:avLst/>
          </a:prstGeom>
          <a:noFill/>
          <a:ln>
            <a:noFill/>
          </a:ln>
        </p:spPr>
        <p:txBody>
          <a:bodyPr anchorCtr="0" anchor="b" bIns="48325" lIns="96650" spcFirstLastPara="1" rIns="96650" wrap="square" tIns="48325">
            <a:noAutofit/>
          </a:bodyPr>
          <a:lstStyle/>
          <a:p>
            <a:pPr indent="0" lvl="0" marL="0" rtl="0" algn="r">
              <a:lnSpc>
                <a:spcPct val="100000"/>
              </a:lnSpc>
              <a:spcBef>
                <a:spcPts val="0"/>
              </a:spcBef>
              <a:spcAft>
                <a:spcPts val="0"/>
              </a:spcAft>
              <a:buClr>
                <a:srgbClr val="000000"/>
              </a:buClr>
              <a:buSzPts val="1300"/>
              <a:buFont typeface="Arial"/>
              <a:buNone/>
            </a:pPr>
            <a:fld id="{00000000-1234-1234-1234-123412341234}" type="slidenum">
              <a:rPr lang="en-US"/>
              <a:t>‹#›</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6" name="Shape 1176"/>
        <p:cNvGrpSpPr/>
        <p:nvPr/>
      </p:nvGrpSpPr>
      <p:grpSpPr>
        <a:xfrm>
          <a:off x="0" y="0"/>
          <a:ext cx="0" cy="0"/>
          <a:chOff x="0" y="0"/>
          <a:chExt cx="0" cy="0"/>
        </a:xfrm>
      </p:grpSpPr>
      <p:sp>
        <p:nvSpPr>
          <p:cNvPr id="1177" name="Google Shape;1177;p20:notes"/>
          <p:cNvSpPr/>
          <p:nvPr>
            <p:ph idx="2" type="sldImg"/>
          </p:nvPr>
        </p:nvSpPr>
        <p:spPr>
          <a:xfrm>
            <a:off x="777875" y="1200150"/>
            <a:ext cx="5759450" cy="324008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78" name="Google Shape;1178;p20:notes"/>
          <p:cNvSpPr txBox="1"/>
          <p:nvPr>
            <p:ph idx="1" type="body"/>
          </p:nvPr>
        </p:nvSpPr>
        <p:spPr>
          <a:xfrm>
            <a:off x="731520" y="4620577"/>
            <a:ext cx="5852100" cy="3780600"/>
          </a:xfrm>
          <a:prstGeom prst="rect">
            <a:avLst/>
          </a:prstGeom>
          <a:noFill/>
          <a:ln>
            <a:noFill/>
          </a:ln>
        </p:spPr>
        <p:txBody>
          <a:bodyPr anchorCtr="0" anchor="t" bIns="48325" lIns="96650" spcFirstLastPara="1" rIns="96650" wrap="square" tIns="48325">
            <a:noAutofit/>
          </a:bodyPr>
          <a:lstStyle/>
          <a:p>
            <a:pPr indent="0" lvl="0" marL="0" rtl="0" algn="l">
              <a:lnSpc>
                <a:spcPct val="100000"/>
              </a:lnSpc>
              <a:spcBef>
                <a:spcPts val="0"/>
              </a:spcBef>
              <a:spcAft>
                <a:spcPts val="0"/>
              </a:spcAft>
              <a:buSzPts val="1400"/>
              <a:buNone/>
            </a:pPr>
            <a:r>
              <a:rPr b="1" lang="en-US" sz="1600"/>
              <a:t>Suggested Speaker Notes: ODE’s Integrated Guidance offers a kind of ‘’performance framework’’ that our work is reviewed through. This includes a mixture of outcome measures, programmatic and financial reporting, and the opportunity for local optional metrics. </a:t>
            </a:r>
            <a:endParaRPr b="1" sz="1600"/>
          </a:p>
        </p:txBody>
      </p:sp>
      <p:sp>
        <p:nvSpPr>
          <p:cNvPr id="1179" name="Google Shape;1179;p20:notes"/>
          <p:cNvSpPr txBox="1"/>
          <p:nvPr>
            <p:ph idx="12" type="sldNum"/>
          </p:nvPr>
        </p:nvSpPr>
        <p:spPr>
          <a:xfrm>
            <a:off x="4143587" y="9119474"/>
            <a:ext cx="3169800" cy="481800"/>
          </a:xfrm>
          <a:prstGeom prst="rect">
            <a:avLst/>
          </a:prstGeom>
          <a:noFill/>
          <a:ln>
            <a:noFill/>
          </a:ln>
        </p:spPr>
        <p:txBody>
          <a:bodyPr anchorCtr="0" anchor="b" bIns="48325" lIns="96650" spcFirstLastPara="1" rIns="96650" wrap="square" tIns="48325">
            <a:noAutofit/>
          </a:bodyPr>
          <a:lstStyle/>
          <a:p>
            <a:pPr indent="0" lvl="0" marL="0" rtl="0" algn="r">
              <a:lnSpc>
                <a:spcPct val="100000"/>
              </a:lnSpc>
              <a:spcBef>
                <a:spcPts val="0"/>
              </a:spcBef>
              <a:spcAft>
                <a:spcPts val="0"/>
              </a:spcAft>
              <a:buClr>
                <a:srgbClr val="000000"/>
              </a:buClr>
              <a:buSzPts val="1300"/>
              <a:buFont typeface="Arial"/>
              <a:buNone/>
            </a:pPr>
            <a:fld id="{00000000-1234-1234-1234-123412341234}" type="slidenum">
              <a:rPr lang="en-US"/>
              <a:t>‹#›</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4" name="Shape 1184"/>
        <p:cNvGrpSpPr/>
        <p:nvPr/>
      </p:nvGrpSpPr>
      <p:grpSpPr>
        <a:xfrm>
          <a:off x="0" y="0"/>
          <a:ext cx="0" cy="0"/>
          <a:chOff x="0" y="0"/>
          <a:chExt cx="0" cy="0"/>
        </a:xfrm>
      </p:grpSpPr>
      <p:sp>
        <p:nvSpPr>
          <p:cNvPr id="1185" name="Google Shape;1185;p21:notes"/>
          <p:cNvSpPr/>
          <p:nvPr>
            <p:ph idx="2" type="sldImg"/>
          </p:nvPr>
        </p:nvSpPr>
        <p:spPr>
          <a:xfrm>
            <a:off x="777875" y="1200150"/>
            <a:ext cx="5759450" cy="324008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86" name="Google Shape;1186;p21:notes"/>
          <p:cNvSpPr txBox="1"/>
          <p:nvPr>
            <p:ph idx="1" type="body"/>
          </p:nvPr>
        </p:nvSpPr>
        <p:spPr>
          <a:xfrm>
            <a:off x="731522" y="4620577"/>
            <a:ext cx="5852400" cy="3780600"/>
          </a:xfrm>
          <a:prstGeom prst="rect">
            <a:avLst/>
          </a:prstGeom>
          <a:noFill/>
          <a:ln>
            <a:noFill/>
          </a:ln>
        </p:spPr>
        <p:txBody>
          <a:bodyPr anchorCtr="0" anchor="t" bIns="48650" lIns="97300" spcFirstLastPara="1" rIns="97300" wrap="square" tIns="48650">
            <a:noAutofit/>
          </a:bodyPr>
          <a:lstStyle/>
          <a:p>
            <a:pPr indent="0" lvl="0" marL="0" rtl="0" algn="l">
              <a:lnSpc>
                <a:spcPct val="100000"/>
              </a:lnSpc>
              <a:spcBef>
                <a:spcPts val="0"/>
              </a:spcBef>
              <a:spcAft>
                <a:spcPts val="0"/>
              </a:spcAft>
              <a:buSzPts val="1400"/>
              <a:buNone/>
            </a:pPr>
            <a:r>
              <a:rPr b="1" lang="en-US" sz="1600"/>
              <a:t>Suggested Speaker Notes: Applicants at or under 80 ADMr OR Applicants who do not receive SIA funds can delete this slide</a:t>
            </a:r>
            <a:endParaRPr b="1" sz="1600"/>
          </a:p>
          <a:p>
            <a:pPr indent="0" lvl="0" marL="0" rtl="0" algn="l">
              <a:lnSpc>
                <a:spcPct val="100000"/>
              </a:lnSpc>
              <a:spcBef>
                <a:spcPts val="0"/>
              </a:spcBef>
              <a:spcAft>
                <a:spcPts val="0"/>
              </a:spcAft>
              <a:buSzPts val="1400"/>
              <a:buNone/>
            </a:pPr>
            <a:r>
              <a:t/>
            </a:r>
            <a:endParaRPr b="1" sz="1600"/>
          </a:p>
          <a:p>
            <a:pPr indent="0" lvl="0" marL="0" rtl="0" algn="l">
              <a:lnSpc>
                <a:spcPct val="100000"/>
              </a:lnSpc>
              <a:spcBef>
                <a:spcPts val="0"/>
              </a:spcBef>
              <a:spcAft>
                <a:spcPts val="0"/>
              </a:spcAft>
              <a:buSzPts val="1400"/>
              <a:buNone/>
            </a:pPr>
            <a:r>
              <a:rPr b="1" lang="en-US" sz="1600"/>
              <a:t>For the Student Investment Account, growth targets are required in the areas shown.  </a:t>
            </a:r>
            <a:endParaRPr b="1" sz="1600"/>
          </a:p>
          <a:p>
            <a:pPr indent="0" lvl="0" marL="0" rtl="0" algn="l">
              <a:lnSpc>
                <a:spcPct val="100000"/>
              </a:lnSpc>
              <a:spcBef>
                <a:spcPts val="0"/>
              </a:spcBef>
              <a:spcAft>
                <a:spcPts val="0"/>
              </a:spcAft>
              <a:buClr>
                <a:schemeClr val="dk1"/>
              </a:buClr>
              <a:buSzPts val="1400"/>
              <a:buFont typeface="Arial"/>
              <a:buNone/>
            </a:pPr>
            <a:r>
              <a:t/>
            </a:r>
            <a:endParaRPr b="1" sz="1600"/>
          </a:p>
          <a:p>
            <a:pPr indent="0" lvl="0" marL="0" rtl="0" algn="l">
              <a:lnSpc>
                <a:spcPct val="100000"/>
              </a:lnSpc>
              <a:spcBef>
                <a:spcPts val="0"/>
              </a:spcBef>
              <a:spcAft>
                <a:spcPts val="0"/>
              </a:spcAft>
              <a:buSzPts val="1400"/>
              <a:buNone/>
            </a:pPr>
            <a:r>
              <a:rPr b="1" lang="en-US" sz="1600"/>
              <a:t>We have been asked to develop draft LPGTs to submit with our Integrated Application due this March. Once ODE reviews and approves our plan, they will partner with us, as required by SIA legislation to further co-develop and finalize these growth targets. Our finalized growth targets will then need to be reviewed and approved by the board within the context of our grant agreement. </a:t>
            </a:r>
            <a:endParaRPr b="1" sz="1600"/>
          </a:p>
          <a:p>
            <a:pPr indent="0" lvl="0" marL="0" rtl="0" algn="l">
              <a:lnSpc>
                <a:spcPct val="100000"/>
              </a:lnSpc>
              <a:spcBef>
                <a:spcPts val="0"/>
              </a:spcBef>
              <a:spcAft>
                <a:spcPts val="0"/>
              </a:spcAft>
              <a:buSzPts val="1400"/>
              <a:buNone/>
            </a:pPr>
            <a:r>
              <a:t/>
            </a:r>
            <a:endParaRPr b="1" sz="1600"/>
          </a:p>
          <a:p>
            <a:pPr indent="0" lvl="0" marL="0" rtl="0" algn="l">
              <a:lnSpc>
                <a:spcPct val="100000"/>
              </a:lnSpc>
              <a:spcBef>
                <a:spcPts val="0"/>
              </a:spcBef>
              <a:spcAft>
                <a:spcPts val="0"/>
              </a:spcAft>
              <a:buClr>
                <a:schemeClr val="dk1"/>
              </a:buClr>
              <a:buSzPts val="1400"/>
              <a:buFont typeface="Arial"/>
              <a:buNone/>
            </a:pPr>
            <a:r>
              <a:rPr b="1" lang="en-US" sz="1600"/>
              <a:t>[You may add slides to show the draft targets or a hand-out if you wish to present them as drafts now, reminding participants that the final targets will need to be reviewed by the school board in the grant agreement coming later this spring or summer. ]</a:t>
            </a:r>
            <a:endParaRPr b="1" sz="1600"/>
          </a:p>
          <a:p>
            <a:pPr indent="0" lvl="0" marL="0" rtl="0" algn="l">
              <a:lnSpc>
                <a:spcPct val="100000"/>
              </a:lnSpc>
              <a:spcBef>
                <a:spcPts val="0"/>
              </a:spcBef>
              <a:spcAft>
                <a:spcPts val="0"/>
              </a:spcAft>
              <a:buSzPts val="1400"/>
              <a:buNone/>
            </a:pPr>
            <a:r>
              <a:t/>
            </a:r>
            <a:endParaRPr b="1" sz="1600"/>
          </a:p>
        </p:txBody>
      </p:sp>
      <p:sp>
        <p:nvSpPr>
          <p:cNvPr id="1187" name="Google Shape;1187;p21:notes"/>
          <p:cNvSpPr txBox="1"/>
          <p:nvPr>
            <p:ph idx="12" type="sldNum"/>
          </p:nvPr>
        </p:nvSpPr>
        <p:spPr>
          <a:xfrm>
            <a:off x="4143595" y="9119474"/>
            <a:ext cx="3169800" cy="482100"/>
          </a:xfrm>
          <a:prstGeom prst="rect">
            <a:avLst/>
          </a:prstGeom>
          <a:noFill/>
          <a:ln>
            <a:noFill/>
          </a:ln>
        </p:spPr>
        <p:txBody>
          <a:bodyPr anchorCtr="0" anchor="b" bIns="48650" lIns="97300" spcFirstLastPara="1" rIns="97300" wrap="square" tIns="48650">
            <a:noAutofit/>
          </a:bodyPr>
          <a:lstStyle/>
          <a:p>
            <a:pPr indent="0" lvl="0" marL="0" rtl="0" algn="r">
              <a:lnSpc>
                <a:spcPct val="100000"/>
              </a:lnSpc>
              <a:spcBef>
                <a:spcPts val="0"/>
              </a:spcBef>
              <a:spcAft>
                <a:spcPts val="0"/>
              </a:spcAft>
              <a:buSzPts val="1500"/>
              <a:buNone/>
            </a:pPr>
            <a:fld id="{00000000-1234-1234-1234-123412341234}" type="slidenum">
              <a:rPr lang="en-US"/>
              <a:t>‹#›</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3" name="Shape 1193"/>
        <p:cNvGrpSpPr/>
        <p:nvPr/>
      </p:nvGrpSpPr>
      <p:grpSpPr>
        <a:xfrm>
          <a:off x="0" y="0"/>
          <a:ext cx="0" cy="0"/>
          <a:chOff x="0" y="0"/>
          <a:chExt cx="0" cy="0"/>
        </a:xfrm>
      </p:grpSpPr>
      <p:sp>
        <p:nvSpPr>
          <p:cNvPr id="1194" name="Google Shape;1194;p22:notes"/>
          <p:cNvSpPr/>
          <p:nvPr>
            <p:ph idx="2" type="sldImg"/>
          </p:nvPr>
        </p:nvSpPr>
        <p:spPr>
          <a:xfrm>
            <a:off x="777875" y="1200150"/>
            <a:ext cx="5759400" cy="3240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95" name="Google Shape;1195;p22:notes"/>
          <p:cNvSpPr txBox="1"/>
          <p:nvPr>
            <p:ph idx="1" type="body"/>
          </p:nvPr>
        </p:nvSpPr>
        <p:spPr>
          <a:xfrm>
            <a:off x="731520" y="4620577"/>
            <a:ext cx="5852100" cy="3780600"/>
          </a:xfrm>
          <a:prstGeom prst="rect">
            <a:avLst/>
          </a:prstGeom>
          <a:noFill/>
          <a:ln>
            <a:noFill/>
          </a:ln>
        </p:spPr>
        <p:txBody>
          <a:bodyPr anchorCtr="0" anchor="t" bIns="48325" lIns="96650" spcFirstLastPara="1" rIns="96650" wrap="square" tIns="48325">
            <a:noAutofit/>
          </a:bodyPr>
          <a:lstStyle/>
          <a:p>
            <a:pPr indent="0" lvl="0" marL="0" rtl="0" algn="l">
              <a:lnSpc>
                <a:spcPct val="100000"/>
              </a:lnSpc>
              <a:spcBef>
                <a:spcPts val="0"/>
              </a:spcBef>
              <a:spcAft>
                <a:spcPts val="0"/>
              </a:spcAft>
              <a:buSzPts val="1400"/>
              <a:buNone/>
            </a:pPr>
            <a:r>
              <a:rPr b="1" lang="en-US" sz="1600"/>
              <a:t>Suggested Speaker Notes: Offer your own local optional metrics, your best ways to measure outcomes and review strategies and impacts, and share your draft LPGTs</a:t>
            </a:r>
            <a:endParaRPr b="1" sz="1600"/>
          </a:p>
        </p:txBody>
      </p:sp>
      <p:sp>
        <p:nvSpPr>
          <p:cNvPr id="1196" name="Google Shape;1196;p22:notes"/>
          <p:cNvSpPr txBox="1"/>
          <p:nvPr>
            <p:ph idx="12" type="sldNum"/>
          </p:nvPr>
        </p:nvSpPr>
        <p:spPr>
          <a:xfrm>
            <a:off x="4143587" y="9119474"/>
            <a:ext cx="3169800" cy="481800"/>
          </a:xfrm>
          <a:prstGeom prst="rect">
            <a:avLst/>
          </a:prstGeom>
          <a:noFill/>
          <a:ln>
            <a:noFill/>
          </a:ln>
        </p:spPr>
        <p:txBody>
          <a:bodyPr anchorCtr="0" anchor="b" bIns="48325" lIns="96650" spcFirstLastPara="1" rIns="96650" wrap="square" tIns="48325">
            <a:noAutofit/>
          </a:bodyPr>
          <a:lstStyle/>
          <a:p>
            <a:pPr indent="0" lvl="0" marL="0" rtl="0" algn="r">
              <a:lnSpc>
                <a:spcPct val="100000"/>
              </a:lnSpc>
              <a:spcBef>
                <a:spcPts val="0"/>
              </a:spcBef>
              <a:spcAft>
                <a:spcPts val="0"/>
              </a:spcAft>
              <a:buClr>
                <a:srgbClr val="000000"/>
              </a:buClr>
              <a:buSzPts val="1300"/>
              <a:buFont typeface="Arial"/>
              <a:buNone/>
            </a:pPr>
            <a:fld id="{00000000-1234-1234-1234-123412341234}" type="slidenum">
              <a:rPr lang="en-US"/>
              <a:t>‹#›</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1" name="Shape 1201"/>
        <p:cNvGrpSpPr/>
        <p:nvPr/>
      </p:nvGrpSpPr>
      <p:grpSpPr>
        <a:xfrm>
          <a:off x="0" y="0"/>
          <a:ext cx="0" cy="0"/>
          <a:chOff x="0" y="0"/>
          <a:chExt cx="0" cy="0"/>
        </a:xfrm>
      </p:grpSpPr>
      <p:sp>
        <p:nvSpPr>
          <p:cNvPr id="1202" name="Google Shape;1202;p23:notes"/>
          <p:cNvSpPr/>
          <p:nvPr>
            <p:ph idx="2" type="sldImg"/>
          </p:nvPr>
        </p:nvSpPr>
        <p:spPr>
          <a:xfrm>
            <a:off x="777875" y="1200150"/>
            <a:ext cx="5759450" cy="324008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03" name="Google Shape;1203;p23:notes"/>
          <p:cNvSpPr txBox="1"/>
          <p:nvPr>
            <p:ph idx="1" type="body"/>
          </p:nvPr>
        </p:nvSpPr>
        <p:spPr>
          <a:xfrm>
            <a:off x="731520" y="4620578"/>
            <a:ext cx="5852100" cy="3780600"/>
          </a:xfrm>
          <a:prstGeom prst="rect">
            <a:avLst/>
          </a:prstGeom>
          <a:noFill/>
          <a:ln>
            <a:noFill/>
          </a:ln>
        </p:spPr>
        <p:txBody>
          <a:bodyPr anchorCtr="0" anchor="t" bIns="48325" lIns="96650" spcFirstLastPara="1" rIns="96650" wrap="square" tIns="48325">
            <a:noAutofit/>
          </a:bodyPr>
          <a:lstStyle/>
          <a:p>
            <a:pPr indent="0" lvl="0" marL="0" rtl="0" algn="l">
              <a:lnSpc>
                <a:spcPct val="100000"/>
              </a:lnSpc>
              <a:spcBef>
                <a:spcPts val="0"/>
              </a:spcBef>
              <a:spcAft>
                <a:spcPts val="0"/>
              </a:spcAft>
              <a:buSzPts val="1400"/>
              <a:buNone/>
            </a:pPr>
            <a:r>
              <a:rPr b="1" lang="en-US" sz="1600"/>
              <a:t>Suggested Speaker Notes: Each application will undergo a thorough evaluation process for approval; after which, it will be known as an integrated plan. The timing for this process is outlined on the slide. There are a number of variables, including when applicants submit their initial application and any required follow up of submissions, that can impact these processes.</a:t>
            </a:r>
            <a:endParaRPr b="1" sz="1600"/>
          </a:p>
          <a:p>
            <a:pPr indent="0" lvl="0" marL="0" rtl="0" algn="l">
              <a:lnSpc>
                <a:spcPct val="100000"/>
              </a:lnSpc>
              <a:spcBef>
                <a:spcPts val="0"/>
              </a:spcBef>
              <a:spcAft>
                <a:spcPts val="0"/>
              </a:spcAft>
              <a:buSzPts val="1400"/>
              <a:buNone/>
            </a:pPr>
            <a:r>
              <a:t/>
            </a:r>
            <a:endParaRPr b="1" sz="1600"/>
          </a:p>
          <a:p>
            <a:pPr indent="0" lvl="0" marL="0" rtl="0" algn="l">
              <a:lnSpc>
                <a:spcPct val="100000"/>
              </a:lnSpc>
              <a:spcBef>
                <a:spcPts val="0"/>
              </a:spcBef>
              <a:spcAft>
                <a:spcPts val="0"/>
              </a:spcAft>
              <a:buSzPts val="1400"/>
              <a:buNone/>
            </a:pPr>
            <a:r>
              <a:t/>
            </a:r>
            <a:endParaRPr b="1" sz="1600"/>
          </a:p>
          <a:p>
            <a:pPr indent="0" lvl="0" marL="0" rtl="0" algn="l">
              <a:lnSpc>
                <a:spcPct val="100000"/>
              </a:lnSpc>
              <a:spcBef>
                <a:spcPts val="0"/>
              </a:spcBef>
              <a:spcAft>
                <a:spcPts val="0"/>
              </a:spcAft>
              <a:buSzPts val="1400"/>
              <a:buNone/>
            </a:pPr>
            <a:r>
              <a:rPr b="1" lang="en-US" sz="1600"/>
              <a:t>Additional information as necessary: *QALP(Quality Assurance Learning Panel) will occur simultaneously as the ODE Plan and Budget Review for a randomly selected number of districts. QALP is composed of community members who observe as a quality measure overseeing the review process and requires no additional input from districts.</a:t>
            </a:r>
            <a:endParaRPr b="1" sz="1600"/>
          </a:p>
        </p:txBody>
      </p:sp>
      <p:sp>
        <p:nvSpPr>
          <p:cNvPr id="1204" name="Google Shape;1204;p23:notes"/>
          <p:cNvSpPr txBox="1"/>
          <p:nvPr>
            <p:ph idx="12" type="sldNum"/>
          </p:nvPr>
        </p:nvSpPr>
        <p:spPr>
          <a:xfrm>
            <a:off x="4143587" y="9119474"/>
            <a:ext cx="3169800" cy="481500"/>
          </a:xfrm>
          <a:prstGeom prst="rect">
            <a:avLst/>
          </a:prstGeom>
          <a:noFill/>
          <a:ln>
            <a:noFill/>
          </a:ln>
        </p:spPr>
        <p:txBody>
          <a:bodyPr anchorCtr="0" anchor="b" bIns="48325" lIns="96650" spcFirstLastPara="1" rIns="96650" wrap="square" tIns="4832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7" name="Shape 1217"/>
        <p:cNvGrpSpPr/>
        <p:nvPr/>
      </p:nvGrpSpPr>
      <p:grpSpPr>
        <a:xfrm>
          <a:off x="0" y="0"/>
          <a:ext cx="0" cy="0"/>
          <a:chOff x="0" y="0"/>
          <a:chExt cx="0" cy="0"/>
        </a:xfrm>
      </p:grpSpPr>
      <p:sp>
        <p:nvSpPr>
          <p:cNvPr id="1218" name="Google Shape;1218;p24:notes"/>
          <p:cNvSpPr/>
          <p:nvPr>
            <p:ph idx="2" type="sldImg"/>
          </p:nvPr>
        </p:nvSpPr>
        <p:spPr>
          <a:xfrm>
            <a:off x="777875" y="1200150"/>
            <a:ext cx="5759450" cy="324008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19" name="Google Shape;1219;p24:notes"/>
          <p:cNvSpPr txBox="1"/>
          <p:nvPr>
            <p:ph idx="1" type="body"/>
          </p:nvPr>
        </p:nvSpPr>
        <p:spPr>
          <a:xfrm>
            <a:off x="731520" y="4620578"/>
            <a:ext cx="5852100" cy="3780600"/>
          </a:xfrm>
          <a:prstGeom prst="rect">
            <a:avLst/>
          </a:prstGeom>
          <a:noFill/>
          <a:ln>
            <a:noFill/>
          </a:ln>
        </p:spPr>
        <p:txBody>
          <a:bodyPr anchorCtr="0" anchor="t" bIns="48325" lIns="96650" spcFirstLastPara="1" rIns="96650" wrap="square" tIns="48325">
            <a:noAutofit/>
          </a:bodyPr>
          <a:lstStyle/>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t/>
            </a:r>
            <a:endParaRPr/>
          </a:p>
        </p:txBody>
      </p:sp>
      <p:sp>
        <p:nvSpPr>
          <p:cNvPr id="1220" name="Google Shape;1220;p24:notes"/>
          <p:cNvSpPr txBox="1"/>
          <p:nvPr>
            <p:ph idx="12" type="sldNum"/>
          </p:nvPr>
        </p:nvSpPr>
        <p:spPr>
          <a:xfrm>
            <a:off x="4143587" y="9119474"/>
            <a:ext cx="3169800" cy="481500"/>
          </a:xfrm>
          <a:prstGeom prst="rect">
            <a:avLst/>
          </a:prstGeom>
          <a:noFill/>
          <a:ln>
            <a:noFill/>
          </a:ln>
        </p:spPr>
        <p:txBody>
          <a:bodyPr anchorCtr="0" anchor="b" bIns="48325" lIns="96650" spcFirstLastPara="1" rIns="96650" wrap="square" tIns="48325">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9" name="Shape 949"/>
        <p:cNvGrpSpPr/>
        <p:nvPr/>
      </p:nvGrpSpPr>
      <p:grpSpPr>
        <a:xfrm>
          <a:off x="0" y="0"/>
          <a:ext cx="0" cy="0"/>
          <a:chOff x="0" y="0"/>
          <a:chExt cx="0" cy="0"/>
        </a:xfrm>
      </p:grpSpPr>
      <p:sp>
        <p:nvSpPr>
          <p:cNvPr id="950" name="Google Shape;950;p4:notes"/>
          <p:cNvSpPr/>
          <p:nvPr>
            <p:ph idx="2" type="sldImg"/>
          </p:nvPr>
        </p:nvSpPr>
        <p:spPr>
          <a:xfrm>
            <a:off x="777875" y="1200150"/>
            <a:ext cx="5759450" cy="324008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51" name="Google Shape;951;p4:notes"/>
          <p:cNvSpPr txBox="1"/>
          <p:nvPr>
            <p:ph idx="1" type="body"/>
          </p:nvPr>
        </p:nvSpPr>
        <p:spPr>
          <a:xfrm>
            <a:off x="731520" y="4620577"/>
            <a:ext cx="5852100" cy="3780600"/>
          </a:xfrm>
          <a:prstGeom prst="rect">
            <a:avLst/>
          </a:prstGeom>
          <a:noFill/>
          <a:ln>
            <a:noFill/>
          </a:ln>
        </p:spPr>
        <p:txBody>
          <a:bodyPr anchorCtr="0" anchor="t" bIns="48325" lIns="96650" spcFirstLastPara="1" rIns="96650" wrap="square" tIns="48325">
            <a:noAutofit/>
          </a:bodyPr>
          <a:lstStyle/>
          <a:p>
            <a:pPr indent="0" lvl="0" marL="0" rtl="0" algn="l">
              <a:lnSpc>
                <a:spcPct val="100000"/>
              </a:lnSpc>
              <a:spcBef>
                <a:spcPts val="0"/>
              </a:spcBef>
              <a:spcAft>
                <a:spcPts val="0"/>
              </a:spcAft>
              <a:buSzPts val="1400"/>
              <a:buNone/>
            </a:pPr>
            <a:r>
              <a:t/>
            </a:r>
            <a:endParaRPr/>
          </a:p>
        </p:txBody>
      </p:sp>
      <p:sp>
        <p:nvSpPr>
          <p:cNvPr id="952" name="Google Shape;952;p4:notes"/>
          <p:cNvSpPr txBox="1"/>
          <p:nvPr>
            <p:ph idx="12" type="sldNum"/>
          </p:nvPr>
        </p:nvSpPr>
        <p:spPr>
          <a:xfrm>
            <a:off x="4143587" y="9119474"/>
            <a:ext cx="3169800" cy="481800"/>
          </a:xfrm>
          <a:prstGeom prst="rect">
            <a:avLst/>
          </a:prstGeom>
          <a:noFill/>
          <a:ln>
            <a:noFill/>
          </a:ln>
        </p:spPr>
        <p:txBody>
          <a:bodyPr anchorCtr="0" anchor="b" bIns="48325" lIns="96650" spcFirstLastPara="1" rIns="96650" wrap="square" tIns="48325">
            <a:noAutofit/>
          </a:bodyPr>
          <a:lstStyle/>
          <a:p>
            <a:pPr indent="0" lvl="0" marL="0" rtl="0" algn="r">
              <a:lnSpc>
                <a:spcPct val="100000"/>
              </a:lnSpc>
              <a:spcBef>
                <a:spcPts val="0"/>
              </a:spcBef>
              <a:spcAft>
                <a:spcPts val="0"/>
              </a:spcAft>
              <a:buClr>
                <a:srgbClr val="000000"/>
              </a:buClr>
              <a:buSzPts val="1300"/>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9" name="Shape 959"/>
        <p:cNvGrpSpPr/>
        <p:nvPr/>
      </p:nvGrpSpPr>
      <p:grpSpPr>
        <a:xfrm>
          <a:off x="0" y="0"/>
          <a:ext cx="0" cy="0"/>
          <a:chOff x="0" y="0"/>
          <a:chExt cx="0" cy="0"/>
        </a:xfrm>
      </p:grpSpPr>
      <p:sp>
        <p:nvSpPr>
          <p:cNvPr id="960" name="Google Shape;960;p5:notes"/>
          <p:cNvSpPr/>
          <p:nvPr>
            <p:ph idx="2" type="sldImg"/>
          </p:nvPr>
        </p:nvSpPr>
        <p:spPr>
          <a:xfrm>
            <a:off x="777875" y="1200150"/>
            <a:ext cx="5759450" cy="324008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61" name="Google Shape;961;p5:notes"/>
          <p:cNvSpPr txBox="1"/>
          <p:nvPr>
            <p:ph idx="1" type="body"/>
          </p:nvPr>
        </p:nvSpPr>
        <p:spPr>
          <a:xfrm>
            <a:off x="731520" y="4620577"/>
            <a:ext cx="5852100" cy="3780600"/>
          </a:xfrm>
          <a:prstGeom prst="rect">
            <a:avLst/>
          </a:prstGeom>
          <a:noFill/>
          <a:ln>
            <a:noFill/>
          </a:ln>
        </p:spPr>
        <p:txBody>
          <a:bodyPr anchorCtr="0" anchor="t" bIns="48325" lIns="96675" spcFirstLastPara="1" rIns="96675" wrap="square" tIns="48325">
            <a:noAutofit/>
          </a:bodyPr>
          <a:lstStyle/>
          <a:p>
            <a:pPr indent="0" lvl="0" marL="0" rtl="0" algn="l">
              <a:lnSpc>
                <a:spcPct val="100000"/>
              </a:lnSpc>
              <a:spcBef>
                <a:spcPts val="0"/>
              </a:spcBef>
              <a:spcAft>
                <a:spcPts val="0"/>
              </a:spcAft>
              <a:buClr>
                <a:schemeClr val="dk1"/>
              </a:buClr>
              <a:buSzPts val="1200"/>
              <a:buFont typeface="Arial"/>
              <a:buNone/>
            </a:pPr>
            <a:r>
              <a:t/>
            </a:r>
            <a:endParaRPr/>
          </a:p>
        </p:txBody>
      </p:sp>
      <p:sp>
        <p:nvSpPr>
          <p:cNvPr id="962" name="Google Shape;962;p5:notes"/>
          <p:cNvSpPr txBox="1"/>
          <p:nvPr>
            <p:ph idx="12" type="sldNum"/>
          </p:nvPr>
        </p:nvSpPr>
        <p:spPr>
          <a:xfrm>
            <a:off x="4143587" y="9119474"/>
            <a:ext cx="3169800" cy="482100"/>
          </a:xfrm>
          <a:prstGeom prst="rect">
            <a:avLst/>
          </a:prstGeom>
          <a:noFill/>
          <a:ln>
            <a:noFill/>
          </a:ln>
        </p:spPr>
        <p:txBody>
          <a:bodyPr anchorCtr="0" anchor="b" bIns="48325" lIns="96675" spcFirstLastPara="1" rIns="96675" wrap="square" tIns="48325">
            <a:noAutofit/>
          </a:bodyPr>
          <a:lstStyle/>
          <a:p>
            <a:pPr indent="0" lvl="0" marL="0" rtl="0" algn="r">
              <a:lnSpc>
                <a:spcPct val="100000"/>
              </a:lnSpc>
              <a:spcBef>
                <a:spcPts val="0"/>
              </a:spcBef>
              <a:spcAft>
                <a:spcPts val="0"/>
              </a:spcAft>
              <a:buSzPts val="1400"/>
              <a:buNone/>
            </a:pPr>
            <a:fld id="{00000000-1234-1234-1234-123412341234}" type="slidenum">
              <a:rPr lang="en-US" sz="1400"/>
              <a:t>‹#›</a:t>
            </a:fld>
            <a:endParaRPr sz="140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7" name="Shape 967"/>
        <p:cNvGrpSpPr/>
        <p:nvPr/>
      </p:nvGrpSpPr>
      <p:grpSpPr>
        <a:xfrm>
          <a:off x="0" y="0"/>
          <a:ext cx="0" cy="0"/>
          <a:chOff x="0" y="0"/>
          <a:chExt cx="0" cy="0"/>
        </a:xfrm>
      </p:grpSpPr>
      <p:sp>
        <p:nvSpPr>
          <p:cNvPr id="968" name="Google Shape;968;p6:notes"/>
          <p:cNvSpPr/>
          <p:nvPr>
            <p:ph idx="2" type="sldImg"/>
          </p:nvPr>
        </p:nvSpPr>
        <p:spPr>
          <a:xfrm>
            <a:off x="777875" y="1200150"/>
            <a:ext cx="5759450" cy="324008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69" name="Google Shape;969;p6:notes"/>
          <p:cNvSpPr txBox="1"/>
          <p:nvPr>
            <p:ph idx="1" type="body"/>
          </p:nvPr>
        </p:nvSpPr>
        <p:spPr>
          <a:xfrm>
            <a:off x="731520" y="4620577"/>
            <a:ext cx="5852100" cy="3780600"/>
          </a:xfrm>
          <a:prstGeom prst="rect">
            <a:avLst/>
          </a:prstGeom>
          <a:noFill/>
          <a:ln>
            <a:noFill/>
          </a:ln>
        </p:spPr>
        <p:txBody>
          <a:bodyPr anchorCtr="0" anchor="t" bIns="48325" lIns="96650" spcFirstLastPara="1" rIns="96650" wrap="square" tIns="48325">
            <a:noAutofit/>
          </a:bodyPr>
          <a:lstStyle/>
          <a:p>
            <a:pPr indent="0" lvl="0" marL="0" rtl="0" algn="l">
              <a:lnSpc>
                <a:spcPct val="100000"/>
              </a:lnSpc>
              <a:spcBef>
                <a:spcPts val="0"/>
              </a:spcBef>
              <a:spcAft>
                <a:spcPts val="0"/>
              </a:spcAft>
              <a:buSzPts val="1400"/>
              <a:buNone/>
            </a:pPr>
            <a:r>
              <a:rPr b="1" lang="en-US" sz="1600"/>
              <a:t>Suggested Speaker Notes:  Integration is possible for these initiatives because of what they have in common. This guidance brings them together so applicants, regions, schools, and programs can leverage multiple strategies and funding sources to implement more cohesive plans that positively impact students. Through the integrated application process, the outcomes and strategies for each initiative will continue to come together into a single strategic plan that supports the common goals. The aim is to build these goals into the entire educational system to embed the work at all levels and ensure sustainability.</a:t>
            </a:r>
            <a:endParaRPr b="1" sz="1600"/>
          </a:p>
          <a:p>
            <a:pPr indent="0" lvl="0" marL="0" rtl="0" algn="l">
              <a:lnSpc>
                <a:spcPct val="100000"/>
              </a:lnSpc>
              <a:spcBef>
                <a:spcPts val="0"/>
              </a:spcBef>
              <a:spcAft>
                <a:spcPts val="0"/>
              </a:spcAft>
              <a:buSzPts val="1400"/>
              <a:buNone/>
            </a:pPr>
            <a:r>
              <a:t/>
            </a:r>
            <a:endParaRPr b="1" sz="1600"/>
          </a:p>
          <a:p>
            <a:pPr indent="0" lvl="0" marL="0" rtl="0" algn="l">
              <a:lnSpc>
                <a:spcPct val="100000"/>
              </a:lnSpc>
              <a:spcBef>
                <a:spcPts val="0"/>
              </a:spcBef>
              <a:spcAft>
                <a:spcPts val="0"/>
              </a:spcAft>
              <a:buClr>
                <a:schemeClr val="dk1"/>
              </a:buClr>
              <a:buSzPts val="1100"/>
              <a:buFont typeface="Arial"/>
              <a:buNone/>
            </a:pPr>
            <a:r>
              <a:rPr b="1" lang="en-US" sz="1600"/>
              <a:t>Common Engagement of focal student groups presents a unique opportunity and vital resource for collecting high impact community data to inform the practices that impact those same populations. Focal student groups and their families must be engaged in planning under this guidance and there must be demonstrated evidence and artifacts for how engagement strategies/activities impacted your chosen outcomes, priorities, strategies, and activities. Focal student groups are defined within the Student Success Act as “students of color; students with disabilities; emerging bilingual students; and students navigating poverty, houselessness, and foster care; and other students who have historically experienced disparities in our schools”. This list has been expanded in rule to include migratory students, students recently arrived, justice involved youth, and students who identify as LGBTQ2SIA+.</a:t>
            </a:r>
            <a:endParaRPr b="1" sz="1600"/>
          </a:p>
          <a:p>
            <a:pPr indent="0" lvl="0" marL="0" rtl="0" algn="l">
              <a:lnSpc>
                <a:spcPct val="100000"/>
              </a:lnSpc>
              <a:spcBef>
                <a:spcPts val="0"/>
              </a:spcBef>
              <a:spcAft>
                <a:spcPts val="0"/>
              </a:spcAft>
              <a:buClr>
                <a:schemeClr val="dk1"/>
              </a:buClr>
              <a:buSzPts val="1100"/>
              <a:buFont typeface="Arial"/>
              <a:buNone/>
            </a:pPr>
            <a:r>
              <a:t/>
            </a:r>
            <a:endParaRPr b="1" sz="1600"/>
          </a:p>
          <a:p>
            <a:pPr indent="0" lvl="0" marL="0" rtl="0" algn="l">
              <a:lnSpc>
                <a:spcPct val="100000"/>
              </a:lnSpc>
              <a:spcBef>
                <a:spcPts val="0"/>
              </a:spcBef>
              <a:spcAft>
                <a:spcPts val="0"/>
              </a:spcAft>
              <a:buClr>
                <a:schemeClr val="dk1"/>
              </a:buClr>
              <a:buSzPts val="1100"/>
              <a:buFont typeface="Arial"/>
              <a:buNone/>
            </a:pPr>
            <a:r>
              <a:rPr b="1" lang="en-US" sz="1600"/>
              <a:t>Focal Student Groups:</a:t>
            </a:r>
            <a:endParaRPr b="1" sz="1600"/>
          </a:p>
          <a:p>
            <a:pPr indent="-330200" lvl="0" marL="457200" rtl="0" algn="l">
              <a:lnSpc>
                <a:spcPct val="100000"/>
              </a:lnSpc>
              <a:spcBef>
                <a:spcPts val="0"/>
              </a:spcBef>
              <a:spcAft>
                <a:spcPts val="0"/>
              </a:spcAft>
              <a:buSzPts val="1600"/>
              <a:buChar char="●"/>
            </a:pPr>
            <a:r>
              <a:rPr b="1" lang="en-US" sz="1600"/>
              <a:t>Students of color;</a:t>
            </a:r>
            <a:endParaRPr b="1" sz="1600"/>
          </a:p>
          <a:p>
            <a:pPr indent="-330200" lvl="0" marL="457200" rtl="0" algn="l">
              <a:lnSpc>
                <a:spcPct val="100000"/>
              </a:lnSpc>
              <a:spcBef>
                <a:spcPts val="0"/>
              </a:spcBef>
              <a:spcAft>
                <a:spcPts val="0"/>
              </a:spcAft>
              <a:buSzPts val="1600"/>
              <a:buChar char="●"/>
            </a:pPr>
            <a:r>
              <a:rPr b="1" lang="en-US" sz="1600"/>
              <a:t>Students with disabilities; </a:t>
            </a:r>
            <a:endParaRPr b="1" sz="1600"/>
          </a:p>
          <a:p>
            <a:pPr indent="-330200" lvl="0" marL="457200" rtl="0" algn="l">
              <a:lnSpc>
                <a:spcPct val="100000"/>
              </a:lnSpc>
              <a:spcBef>
                <a:spcPts val="0"/>
              </a:spcBef>
              <a:spcAft>
                <a:spcPts val="0"/>
              </a:spcAft>
              <a:buSzPts val="1600"/>
              <a:buChar char="●"/>
            </a:pPr>
            <a:r>
              <a:rPr b="1" lang="en-US" sz="1600"/>
              <a:t>Emerging bilingual students; </a:t>
            </a:r>
            <a:endParaRPr b="1" sz="1600"/>
          </a:p>
          <a:p>
            <a:pPr indent="-330200" lvl="0" marL="457200" rtl="0" algn="l">
              <a:lnSpc>
                <a:spcPct val="100000"/>
              </a:lnSpc>
              <a:spcBef>
                <a:spcPts val="0"/>
              </a:spcBef>
              <a:spcAft>
                <a:spcPts val="0"/>
              </a:spcAft>
              <a:buSzPts val="1600"/>
              <a:buChar char="●"/>
            </a:pPr>
            <a:r>
              <a:rPr b="1" lang="en-US" sz="1600"/>
              <a:t>Students navigating poverty, homelessness, and foster care;</a:t>
            </a:r>
            <a:endParaRPr b="1" sz="1600"/>
          </a:p>
          <a:p>
            <a:pPr indent="-330200" lvl="0" marL="457200" rtl="0" algn="l">
              <a:lnSpc>
                <a:spcPct val="100000"/>
              </a:lnSpc>
              <a:spcBef>
                <a:spcPts val="0"/>
              </a:spcBef>
              <a:spcAft>
                <a:spcPts val="0"/>
              </a:spcAft>
              <a:buSzPts val="1600"/>
              <a:buChar char="●"/>
            </a:pPr>
            <a:r>
              <a:rPr b="1" lang="en-US" sz="1600"/>
              <a:t>Migrant students;</a:t>
            </a:r>
            <a:endParaRPr b="1" sz="1600"/>
          </a:p>
          <a:p>
            <a:pPr indent="-330200" lvl="0" marL="457200" rtl="0" algn="l">
              <a:lnSpc>
                <a:spcPct val="100000"/>
              </a:lnSpc>
              <a:spcBef>
                <a:spcPts val="0"/>
              </a:spcBef>
              <a:spcAft>
                <a:spcPts val="0"/>
              </a:spcAft>
              <a:buSzPts val="1600"/>
              <a:buChar char="●"/>
            </a:pPr>
            <a:r>
              <a:rPr b="1" lang="en-US" sz="1600"/>
              <a:t>Students with experience of incarceration or detention;</a:t>
            </a:r>
            <a:endParaRPr b="1" sz="1600"/>
          </a:p>
          <a:p>
            <a:pPr indent="-330200" lvl="0" marL="457200" rtl="0" algn="l">
              <a:lnSpc>
                <a:spcPct val="100000"/>
              </a:lnSpc>
              <a:spcBef>
                <a:spcPts val="0"/>
              </a:spcBef>
              <a:spcAft>
                <a:spcPts val="0"/>
              </a:spcAft>
              <a:buSzPts val="1600"/>
              <a:buChar char="●"/>
            </a:pPr>
            <a:r>
              <a:rPr b="1" lang="en-US" sz="1600"/>
              <a:t>LGBTQ2IA+ students;</a:t>
            </a:r>
            <a:endParaRPr b="1" sz="1600"/>
          </a:p>
          <a:p>
            <a:pPr indent="-330200" lvl="0" marL="457200" rtl="0" algn="l">
              <a:lnSpc>
                <a:spcPct val="100000"/>
              </a:lnSpc>
              <a:spcBef>
                <a:spcPts val="0"/>
              </a:spcBef>
              <a:spcAft>
                <a:spcPts val="0"/>
              </a:spcAft>
              <a:buSzPts val="1600"/>
              <a:buChar char="●"/>
            </a:pPr>
            <a:r>
              <a:rPr b="1" lang="en-US" sz="1600"/>
              <a:t>Students recently arrived;</a:t>
            </a:r>
            <a:endParaRPr b="1" sz="1600"/>
          </a:p>
          <a:p>
            <a:pPr indent="-330200" lvl="0" marL="457200" rtl="0" algn="l">
              <a:lnSpc>
                <a:spcPct val="100000"/>
              </a:lnSpc>
              <a:spcBef>
                <a:spcPts val="0"/>
              </a:spcBef>
              <a:spcAft>
                <a:spcPts val="0"/>
              </a:spcAft>
              <a:buSzPts val="1600"/>
              <a:buChar char="●"/>
            </a:pPr>
            <a:r>
              <a:rPr b="1" lang="en-US" sz="1600"/>
              <a:t>Other students who have historically experienced academic disparities.</a:t>
            </a:r>
            <a:endParaRPr b="1" sz="1600"/>
          </a:p>
        </p:txBody>
      </p:sp>
      <p:sp>
        <p:nvSpPr>
          <p:cNvPr id="970" name="Google Shape;970;p6:notes"/>
          <p:cNvSpPr txBox="1"/>
          <p:nvPr>
            <p:ph idx="12" type="sldNum"/>
          </p:nvPr>
        </p:nvSpPr>
        <p:spPr>
          <a:xfrm>
            <a:off x="4143587" y="9119474"/>
            <a:ext cx="3169800" cy="481800"/>
          </a:xfrm>
          <a:prstGeom prst="rect">
            <a:avLst/>
          </a:prstGeom>
          <a:noFill/>
          <a:ln>
            <a:noFill/>
          </a:ln>
        </p:spPr>
        <p:txBody>
          <a:bodyPr anchorCtr="0" anchor="b" bIns="48325" lIns="96650" spcFirstLastPara="1" rIns="96650" wrap="square" tIns="48325">
            <a:noAutofit/>
          </a:bodyPr>
          <a:lstStyle/>
          <a:p>
            <a:pPr indent="0" lvl="0" marL="0" rtl="0" algn="r">
              <a:lnSpc>
                <a:spcPct val="100000"/>
              </a:lnSpc>
              <a:spcBef>
                <a:spcPts val="0"/>
              </a:spcBef>
              <a:spcAft>
                <a:spcPts val="0"/>
              </a:spcAft>
              <a:buClr>
                <a:srgbClr val="000000"/>
              </a:buClr>
              <a:buSzPts val="1300"/>
              <a:buFont typeface="Arial"/>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5" name="Shape 975"/>
        <p:cNvGrpSpPr/>
        <p:nvPr/>
      </p:nvGrpSpPr>
      <p:grpSpPr>
        <a:xfrm>
          <a:off x="0" y="0"/>
          <a:ext cx="0" cy="0"/>
          <a:chOff x="0" y="0"/>
          <a:chExt cx="0" cy="0"/>
        </a:xfrm>
      </p:grpSpPr>
      <p:sp>
        <p:nvSpPr>
          <p:cNvPr id="976" name="Google Shape;976;p7:notes"/>
          <p:cNvSpPr/>
          <p:nvPr>
            <p:ph idx="2" type="sldImg"/>
          </p:nvPr>
        </p:nvSpPr>
        <p:spPr>
          <a:xfrm>
            <a:off x="777875" y="1200150"/>
            <a:ext cx="5759450" cy="324008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77" name="Google Shape;977;p7:notes"/>
          <p:cNvSpPr txBox="1"/>
          <p:nvPr>
            <p:ph idx="1" type="body"/>
          </p:nvPr>
        </p:nvSpPr>
        <p:spPr>
          <a:xfrm>
            <a:off x="731520" y="4620577"/>
            <a:ext cx="5852100" cy="3780600"/>
          </a:xfrm>
          <a:prstGeom prst="rect">
            <a:avLst/>
          </a:prstGeom>
          <a:noFill/>
          <a:ln>
            <a:noFill/>
          </a:ln>
        </p:spPr>
        <p:txBody>
          <a:bodyPr anchorCtr="0" anchor="t" bIns="48325" lIns="96650" spcFirstLastPara="1" rIns="96650" wrap="square" tIns="48325">
            <a:noAutofit/>
          </a:bodyPr>
          <a:lstStyle/>
          <a:p>
            <a:pPr indent="0" lvl="0" marL="0" rtl="0" algn="l">
              <a:lnSpc>
                <a:spcPct val="100000"/>
              </a:lnSpc>
              <a:spcBef>
                <a:spcPts val="0"/>
              </a:spcBef>
              <a:spcAft>
                <a:spcPts val="0"/>
              </a:spcAft>
              <a:buSzPts val="1400"/>
              <a:buNone/>
            </a:pPr>
            <a:r>
              <a:rPr lang="en-US" u="sng">
                <a:solidFill>
                  <a:schemeClr val="hlink"/>
                </a:solidFill>
                <a:hlinkClick r:id="rId2"/>
              </a:rPr>
              <a:t>Link to Integrated Guidance</a:t>
            </a:r>
            <a:endParaRPr/>
          </a:p>
        </p:txBody>
      </p:sp>
      <p:sp>
        <p:nvSpPr>
          <p:cNvPr id="978" name="Google Shape;978;p7:notes"/>
          <p:cNvSpPr txBox="1"/>
          <p:nvPr>
            <p:ph idx="12" type="sldNum"/>
          </p:nvPr>
        </p:nvSpPr>
        <p:spPr>
          <a:xfrm>
            <a:off x="4143587" y="9119474"/>
            <a:ext cx="3169800" cy="481800"/>
          </a:xfrm>
          <a:prstGeom prst="rect">
            <a:avLst/>
          </a:prstGeom>
          <a:noFill/>
          <a:ln>
            <a:noFill/>
          </a:ln>
        </p:spPr>
        <p:txBody>
          <a:bodyPr anchorCtr="0" anchor="b" bIns="48325" lIns="96650" spcFirstLastPara="1" rIns="96650" wrap="square" tIns="48325">
            <a:noAutofit/>
          </a:bodyPr>
          <a:lstStyle/>
          <a:p>
            <a:pPr indent="0" lvl="0" marL="0" rtl="0" algn="r">
              <a:lnSpc>
                <a:spcPct val="100000"/>
              </a:lnSpc>
              <a:spcBef>
                <a:spcPts val="0"/>
              </a:spcBef>
              <a:spcAft>
                <a:spcPts val="0"/>
              </a:spcAft>
              <a:buClr>
                <a:srgbClr val="000000"/>
              </a:buClr>
              <a:buSzPts val="1300"/>
              <a:buFont typeface="Arial"/>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3" name="Shape 983"/>
        <p:cNvGrpSpPr/>
        <p:nvPr/>
      </p:nvGrpSpPr>
      <p:grpSpPr>
        <a:xfrm>
          <a:off x="0" y="0"/>
          <a:ext cx="0" cy="0"/>
          <a:chOff x="0" y="0"/>
          <a:chExt cx="0" cy="0"/>
        </a:xfrm>
      </p:grpSpPr>
      <p:sp>
        <p:nvSpPr>
          <p:cNvPr id="984" name="Google Shape;984;p8:notes"/>
          <p:cNvSpPr/>
          <p:nvPr>
            <p:ph idx="2" type="sldImg"/>
          </p:nvPr>
        </p:nvSpPr>
        <p:spPr>
          <a:xfrm>
            <a:off x="777875" y="1200150"/>
            <a:ext cx="5759450" cy="324008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85" name="Google Shape;985;p8:notes"/>
          <p:cNvSpPr txBox="1"/>
          <p:nvPr>
            <p:ph idx="1" type="body"/>
          </p:nvPr>
        </p:nvSpPr>
        <p:spPr>
          <a:xfrm>
            <a:off x="731520" y="4620577"/>
            <a:ext cx="5852100" cy="3780600"/>
          </a:xfrm>
          <a:prstGeom prst="rect">
            <a:avLst/>
          </a:prstGeom>
          <a:noFill/>
          <a:ln>
            <a:noFill/>
          </a:ln>
        </p:spPr>
        <p:txBody>
          <a:bodyPr anchorCtr="0" anchor="t" bIns="48325" lIns="96650" spcFirstLastPara="1" rIns="96650" wrap="square" tIns="48325">
            <a:noAutofit/>
          </a:bodyPr>
          <a:lstStyle/>
          <a:p>
            <a:pPr indent="0" lvl="0" marL="0" rtl="0" algn="l">
              <a:lnSpc>
                <a:spcPct val="100000"/>
              </a:lnSpc>
              <a:spcBef>
                <a:spcPts val="0"/>
              </a:spcBef>
              <a:spcAft>
                <a:spcPts val="0"/>
              </a:spcAft>
              <a:buSzPts val="1400"/>
              <a:buNone/>
            </a:pPr>
            <a:r>
              <a:t/>
            </a:r>
            <a:endParaRPr/>
          </a:p>
        </p:txBody>
      </p:sp>
      <p:sp>
        <p:nvSpPr>
          <p:cNvPr id="986" name="Google Shape;986;p8:notes"/>
          <p:cNvSpPr txBox="1"/>
          <p:nvPr>
            <p:ph idx="12" type="sldNum"/>
          </p:nvPr>
        </p:nvSpPr>
        <p:spPr>
          <a:xfrm>
            <a:off x="4143587" y="9119474"/>
            <a:ext cx="3169800" cy="481800"/>
          </a:xfrm>
          <a:prstGeom prst="rect">
            <a:avLst/>
          </a:prstGeom>
          <a:noFill/>
          <a:ln>
            <a:noFill/>
          </a:ln>
        </p:spPr>
        <p:txBody>
          <a:bodyPr anchorCtr="0" anchor="b" bIns="48325" lIns="96650" spcFirstLastPara="1" rIns="96650" wrap="square" tIns="48325">
            <a:noAutofit/>
          </a:bodyPr>
          <a:lstStyle/>
          <a:p>
            <a:pPr indent="0" lvl="0" marL="0" rtl="0" algn="r">
              <a:lnSpc>
                <a:spcPct val="100000"/>
              </a:lnSpc>
              <a:spcBef>
                <a:spcPts val="0"/>
              </a:spcBef>
              <a:spcAft>
                <a:spcPts val="0"/>
              </a:spcAft>
              <a:buClr>
                <a:srgbClr val="000000"/>
              </a:buClr>
              <a:buSzPts val="1300"/>
              <a:buFont typeface="Arial"/>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1" name="Shape 991"/>
        <p:cNvGrpSpPr/>
        <p:nvPr/>
      </p:nvGrpSpPr>
      <p:grpSpPr>
        <a:xfrm>
          <a:off x="0" y="0"/>
          <a:ext cx="0" cy="0"/>
          <a:chOff x="0" y="0"/>
          <a:chExt cx="0" cy="0"/>
        </a:xfrm>
      </p:grpSpPr>
      <p:sp>
        <p:nvSpPr>
          <p:cNvPr id="992" name="Google Shape;992;p9:notes"/>
          <p:cNvSpPr/>
          <p:nvPr>
            <p:ph idx="2" type="sldImg"/>
          </p:nvPr>
        </p:nvSpPr>
        <p:spPr>
          <a:xfrm>
            <a:off x="777875" y="1200150"/>
            <a:ext cx="5759450" cy="324008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93" name="Google Shape;993;p9:notes"/>
          <p:cNvSpPr txBox="1"/>
          <p:nvPr>
            <p:ph idx="1" type="body"/>
          </p:nvPr>
        </p:nvSpPr>
        <p:spPr>
          <a:xfrm>
            <a:off x="731520" y="4620577"/>
            <a:ext cx="5852100" cy="3780600"/>
          </a:xfrm>
          <a:prstGeom prst="rect">
            <a:avLst/>
          </a:prstGeom>
          <a:noFill/>
          <a:ln>
            <a:noFill/>
          </a:ln>
        </p:spPr>
        <p:txBody>
          <a:bodyPr anchorCtr="0" anchor="t" bIns="48325" lIns="96650" spcFirstLastPara="1" rIns="96650" wrap="square" tIns="48325">
            <a:noAutofit/>
          </a:bodyPr>
          <a:lstStyle/>
          <a:p>
            <a:pPr indent="0" lvl="0" marL="0" rtl="0" algn="l">
              <a:lnSpc>
                <a:spcPct val="100000"/>
              </a:lnSpc>
              <a:spcBef>
                <a:spcPts val="0"/>
              </a:spcBef>
              <a:spcAft>
                <a:spcPts val="0"/>
              </a:spcAft>
              <a:buSzPts val="1400"/>
              <a:buNone/>
            </a:pPr>
            <a:r>
              <a:t/>
            </a:r>
            <a:endParaRPr/>
          </a:p>
        </p:txBody>
      </p:sp>
      <p:sp>
        <p:nvSpPr>
          <p:cNvPr id="994" name="Google Shape;994;p9:notes"/>
          <p:cNvSpPr txBox="1"/>
          <p:nvPr>
            <p:ph idx="12" type="sldNum"/>
          </p:nvPr>
        </p:nvSpPr>
        <p:spPr>
          <a:xfrm>
            <a:off x="4143587" y="9119474"/>
            <a:ext cx="3169800" cy="481800"/>
          </a:xfrm>
          <a:prstGeom prst="rect">
            <a:avLst/>
          </a:prstGeom>
          <a:noFill/>
          <a:ln>
            <a:noFill/>
          </a:ln>
        </p:spPr>
        <p:txBody>
          <a:bodyPr anchorCtr="0" anchor="b" bIns="48325" lIns="96650" spcFirstLastPara="1" rIns="96650" wrap="square" tIns="48325">
            <a:noAutofit/>
          </a:bodyPr>
          <a:lstStyle/>
          <a:p>
            <a:pPr indent="0" lvl="0" marL="0" rtl="0" algn="r">
              <a:lnSpc>
                <a:spcPct val="100000"/>
              </a:lnSpc>
              <a:spcBef>
                <a:spcPts val="0"/>
              </a:spcBef>
              <a:spcAft>
                <a:spcPts val="0"/>
              </a:spcAft>
              <a:buClr>
                <a:srgbClr val="000000"/>
              </a:buClr>
              <a:buSzPts val="1300"/>
              <a:buFont typeface="Arial"/>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 Id="rId3" Type="http://schemas.openxmlformats.org/officeDocument/2006/relationships/image" Target="../media/image1.png"/></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 Id="rId3" Type="http://schemas.openxmlformats.org/officeDocument/2006/relationships/image" Target="../media/image2.png"/><Relationship Id="rId4" Type="http://schemas.openxmlformats.org/officeDocument/2006/relationships/image" Target="../media/image6.png"/></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 Id="rId3" Type="http://schemas.openxmlformats.org/officeDocument/2006/relationships/image" Target="../media/image1.png"/></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2.png"/><Relationship Id="rId4" Type="http://schemas.openxmlformats.org/officeDocument/2006/relationships/image" Target="../media/image6.png"/></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 Id="rId3" Type="http://schemas.openxmlformats.org/officeDocument/2006/relationships/image" Target="../media/image2.png"/><Relationship Id="rId4" Type="http://schemas.openxmlformats.org/officeDocument/2006/relationships/image" Target="../media/image6.png"/></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 Id="rId3" Type="http://schemas.openxmlformats.org/officeDocument/2006/relationships/image" Target="../media/image1.png"/></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1.png"/></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 Id="rId3" Type="http://schemas.openxmlformats.org/officeDocument/2006/relationships/image" Target="../media/image2.png"/><Relationship Id="rId4" Type="http://schemas.openxmlformats.org/officeDocument/2006/relationships/image" Target="../media/image6.png"/></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0.jpg"/><Relationship Id="rId3" Type="http://schemas.openxmlformats.org/officeDocument/2006/relationships/image" Target="../media/image5.jpg"/><Relationship Id="rId4" Type="http://schemas.openxmlformats.org/officeDocument/2006/relationships/image" Target="../media/image8.png"/><Relationship Id="rId5" Type="http://schemas.openxmlformats.org/officeDocument/2006/relationships/image" Target="../media/image9.png"/></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2.png"/></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2.png"/><Relationship Id="rId4" Type="http://schemas.openxmlformats.org/officeDocument/2006/relationships/image" Target="../media/image6.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1.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1.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2.png"/><Relationship Id="rId4" Type="http://schemas.openxmlformats.org/officeDocument/2006/relationships/image" Target="../media/image6.pn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1.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2.png"/><Relationship Id="rId4" Type="http://schemas.openxmlformats.org/officeDocument/2006/relationships/image" Target="../media/image6.pn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1.pn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2.png"/><Relationship Id="rId4" Type="http://schemas.openxmlformats.org/officeDocument/2006/relationships/image" Target="../media/image6.png"/></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1.png"/></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2.png"/><Relationship Id="rId4" Type="http://schemas.openxmlformats.org/officeDocument/2006/relationships/image" Target="../media/image6.png"/></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 Id="rId3" Type="http://schemas.openxmlformats.org/officeDocument/2006/relationships/image" Target="../media/image1.png"/></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 Id="rId3" Type="http://schemas.openxmlformats.org/officeDocument/2006/relationships/image" Target="../media/image2.png"/><Relationship Id="rId4" Type="http://schemas.openxmlformats.org/officeDocument/2006/relationships/image" Target="../media/image6.png"/></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 Id="rId3" Type="http://schemas.openxmlformats.org/officeDocument/2006/relationships/image" Target="../media/image1.png"/></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 Id="rId3" Type="http://schemas.openxmlformats.org/officeDocument/2006/relationships/image" Target="../media/image2.png"/><Relationship Id="rId4" Type="http://schemas.openxmlformats.org/officeDocument/2006/relationships/image" Target="../media/image6.png"/></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 Id="rId3" Type="http://schemas.openxmlformats.org/officeDocument/2006/relationships/image" Target="../media/image1.png"/></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 Id="rId3" Type="http://schemas.openxmlformats.org/officeDocument/2006/relationships/image" Target="../media/image2.png"/><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ue_3-Title Bar and Content" showMasterSp="0">
  <p:cSld name="Blue_3-Title Bar and Content">
    <p:bg>
      <p:bgPr>
        <a:solidFill>
          <a:schemeClr val="accent1"/>
        </a:solidFill>
      </p:bgPr>
    </p:bg>
    <p:spTree>
      <p:nvGrpSpPr>
        <p:cNvPr id="15" name="Shape 15"/>
        <p:cNvGrpSpPr/>
        <p:nvPr/>
      </p:nvGrpSpPr>
      <p:grpSpPr>
        <a:xfrm>
          <a:off x="0" y="0"/>
          <a:ext cx="0" cy="0"/>
          <a:chOff x="0" y="0"/>
          <a:chExt cx="0" cy="0"/>
        </a:xfrm>
      </p:grpSpPr>
      <p:sp>
        <p:nvSpPr>
          <p:cNvPr id="16" name="Google Shape;16;p26"/>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7" name="Google Shape;17;p26"/>
          <p:cNvSpPr/>
          <p:nvPr/>
        </p:nvSpPr>
        <p:spPr>
          <a:xfrm>
            <a:off x="154641" y="161365"/>
            <a:ext cx="8831100" cy="1048200"/>
          </a:xfrm>
          <a:prstGeom prst="rect">
            <a:avLst/>
          </a:prstGeom>
          <a:solidFill>
            <a:schemeClr val="lt2"/>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8" name="Google Shape;18;p26"/>
          <p:cNvSpPr txBox="1"/>
          <p:nvPr>
            <p:ph idx="1" type="body"/>
          </p:nvPr>
        </p:nvSpPr>
        <p:spPr>
          <a:xfrm>
            <a:off x="537882" y="1369219"/>
            <a:ext cx="8088300" cy="30819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9" name="Google Shape;19;p26"/>
          <p:cNvSpPr txBox="1"/>
          <p:nvPr>
            <p:ph type="title"/>
          </p:nvPr>
        </p:nvSpPr>
        <p:spPr>
          <a:xfrm>
            <a:off x="537882" y="342900"/>
            <a:ext cx="8088300" cy="7701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0" name="Google Shape;20;p26"/>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21" name="Google Shape;21;p26"/>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ue_9-Blank" showMasterSp="0">
  <p:cSld name="Blue_9-Blank">
    <p:spTree>
      <p:nvGrpSpPr>
        <p:cNvPr id="77" name="Shape 77"/>
        <p:cNvGrpSpPr/>
        <p:nvPr/>
      </p:nvGrpSpPr>
      <p:grpSpPr>
        <a:xfrm>
          <a:off x="0" y="0"/>
          <a:ext cx="0" cy="0"/>
          <a:chOff x="0" y="0"/>
          <a:chExt cx="0" cy="0"/>
        </a:xfrm>
      </p:grpSpPr>
      <p:sp>
        <p:nvSpPr>
          <p:cNvPr id="78" name="Google Shape;78;p41"/>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chemeClr val="lt1"/>
                </a:solidFill>
                <a:latin typeface="Calibri"/>
                <a:ea typeface="Calibri"/>
                <a:cs typeface="Calibri"/>
                <a:sym typeface="Calibri"/>
              </a:rPr>
              <a:t>v</a:t>
            </a:r>
            <a:endParaRPr b="0" i="0" sz="1100" u="none" cap="none" strike="noStrike">
              <a:solidFill>
                <a:srgbClr val="000000"/>
              </a:solidFill>
              <a:latin typeface="Arial"/>
              <a:ea typeface="Arial"/>
              <a:cs typeface="Arial"/>
              <a:sym typeface="Arial"/>
            </a:endParaRPr>
          </a:p>
        </p:txBody>
      </p:sp>
      <p:sp>
        <p:nvSpPr>
          <p:cNvPr id="79" name="Google Shape;79;p41"/>
          <p:cNvSpPr txBox="1"/>
          <p:nvPr>
            <p:ph idx="1" type="body"/>
          </p:nvPr>
        </p:nvSpPr>
        <p:spPr>
          <a:xfrm>
            <a:off x="537882" y="494969"/>
            <a:ext cx="8088300" cy="40491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80" name="Google Shape;80;p41"/>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81" name="Google Shape;81;p41"/>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range_1-Title Slide" showMasterSp="0">
  <p:cSld name="Orange_1-Title Slide">
    <p:bg>
      <p:bgPr>
        <a:solidFill>
          <a:schemeClr val="accent3"/>
        </a:solidFill>
      </p:bgPr>
    </p:bg>
    <p:spTree>
      <p:nvGrpSpPr>
        <p:cNvPr id="714" name="Shape 714"/>
        <p:cNvGrpSpPr/>
        <p:nvPr/>
      </p:nvGrpSpPr>
      <p:grpSpPr>
        <a:xfrm>
          <a:off x="0" y="0"/>
          <a:ext cx="0" cy="0"/>
          <a:chOff x="0" y="0"/>
          <a:chExt cx="0" cy="0"/>
        </a:xfrm>
      </p:grpSpPr>
      <p:sp>
        <p:nvSpPr>
          <p:cNvPr id="715" name="Google Shape;715;p126"/>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716" name="Google Shape;716;p126"/>
          <p:cNvSpPr/>
          <p:nvPr/>
        </p:nvSpPr>
        <p:spPr>
          <a:xfrm>
            <a:off x="154641" y="4461062"/>
            <a:ext cx="8831100" cy="524400"/>
          </a:xfrm>
          <a:prstGeom prst="rect">
            <a:avLst/>
          </a:prstGeom>
          <a:solidFill>
            <a:srgbClr val="FCEDE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Decorative line break" id="717" name="Google Shape;717;p126"/>
          <p:cNvPicPr preferRelativeResize="0"/>
          <p:nvPr/>
        </p:nvPicPr>
        <p:blipFill rotWithShape="1">
          <a:blip r:embed="rId2">
            <a:alphaModFix/>
          </a:blip>
          <a:srcRect b="0" l="0" r="0" t="0"/>
          <a:stretch/>
        </p:blipFill>
        <p:spPr>
          <a:xfrm>
            <a:off x="4089652" y="2604100"/>
            <a:ext cx="723521" cy="13716"/>
          </a:xfrm>
          <a:prstGeom prst="rect">
            <a:avLst/>
          </a:prstGeom>
          <a:noFill/>
          <a:ln>
            <a:noFill/>
          </a:ln>
        </p:spPr>
      </p:pic>
      <p:sp>
        <p:nvSpPr>
          <p:cNvPr id="718" name="Google Shape;718;p126"/>
          <p:cNvSpPr txBox="1"/>
          <p:nvPr>
            <p:ph type="ctrTitle"/>
          </p:nvPr>
        </p:nvSpPr>
        <p:spPr>
          <a:xfrm>
            <a:off x="1143000" y="1865026"/>
            <a:ext cx="6858000" cy="7674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accent3"/>
              </a:buClr>
              <a:buSzPts val="5400"/>
              <a:buFont typeface="Calibri"/>
              <a:buNone/>
              <a:defRPr sz="5400">
                <a:solidFill>
                  <a:schemeClr val="accent3"/>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9" name="Google Shape;719;p126"/>
          <p:cNvSpPr txBox="1"/>
          <p:nvPr>
            <p:ph idx="1" type="subTitle"/>
          </p:nvPr>
        </p:nvSpPr>
        <p:spPr>
          <a:xfrm>
            <a:off x="1143000" y="2701528"/>
            <a:ext cx="6858000" cy="1241700"/>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accent3"/>
              </a:buClr>
              <a:buSzPts val="2400"/>
              <a:buNone/>
              <a:defRPr sz="2400">
                <a:solidFill>
                  <a:schemeClr val="accent3"/>
                </a:solidFil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pic>
        <p:nvPicPr>
          <p:cNvPr descr="Oregon Department of Education Logo" id="720" name="Google Shape;720;p126"/>
          <p:cNvPicPr preferRelativeResize="0"/>
          <p:nvPr/>
        </p:nvPicPr>
        <p:blipFill rotWithShape="1">
          <a:blip r:embed="rId3">
            <a:alphaModFix/>
          </a:blip>
          <a:srcRect b="0" l="0" r="0" t="0"/>
          <a:stretch/>
        </p:blipFill>
        <p:spPr>
          <a:xfrm>
            <a:off x="3775327" y="160537"/>
            <a:ext cx="1195008" cy="1219011"/>
          </a:xfrm>
          <a:prstGeom prst="rect">
            <a:avLst/>
          </a:prstGeom>
          <a:noFill/>
          <a:ln>
            <a:noFill/>
          </a:ln>
        </p:spPr>
      </p:pic>
      <p:sp>
        <p:nvSpPr>
          <p:cNvPr id="721" name="Google Shape;721;p126"/>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722" name="Google Shape;722;p126"/>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range_3-Title Bar and Content" showMasterSp="0">
  <p:cSld name="Orange_3-Title Bar and Content">
    <p:bg>
      <p:bgPr>
        <a:solidFill>
          <a:schemeClr val="accent3"/>
        </a:solidFill>
      </p:bgPr>
    </p:bg>
    <p:spTree>
      <p:nvGrpSpPr>
        <p:cNvPr id="723" name="Shape 723"/>
        <p:cNvGrpSpPr/>
        <p:nvPr/>
      </p:nvGrpSpPr>
      <p:grpSpPr>
        <a:xfrm>
          <a:off x="0" y="0"/>
          <a:ext cx="0" cy="0"/>
          <a:chOff x="0" y="0"/>
          <a:chExt cx="0" cy="0"/>
        </a:xfrm>
      </p:grpSpPr>
      <p:sp>
        <p:nvSpPr>
          <p:cNvPr id="724" name="Google Shape;724;p127"/>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725" name="Google Shape;725;p127"/>
          <p:cNvSpPr/>
          <p:nvPr/>
        </p:nvSpPr>
        <p:spPr>
          <a:xfrm>
            <a:off x="154641" y="161365"/>
            <a:ext cx="8831100" cy="1048200"/>
          </a:xfrm>
          <a:prstGeom prst="rect">
            <a:avLst/>
          </a:prstGeom>
          <a:solidFill>
            <a:srgbClr val="FCEDE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726" name="Google Shape;726;p127"/>
          <p:cNvSpPr txBox="1"/>
          <p:nvPr>
            <p:ph idx="1" type="body"/>
          </p:nvPr>
        </p:nvSpPr>
        <p:spPr>
          <a:xfrm>
            <a:off x="537882" y="1369219"/>
            <a:ext cx="8088300" cy="3081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27" name="Google Shape;727;p127"/>
          <p:cNvSpPr txBox="1"/>
          <p:nvPr>
            <p:ph type="title"/>
          </p:nvPr>
        </p:nvSpPr>
        <p:spPr>
          <a:xfrm>
            <a:off x="537882" y="342900"/>
            <a:ext cx="8088300" cy="7701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accent3"/>
              </a:buClr>
              <a:buSzPts val="4400"/>
              <a:buFont typeface="Calibri"/>
              <a:buNone/>
              <a:defRPr>
                <a:solidFill>
                  <a:schemeClr val="accent3"/>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8" name="Google Shape;728;p127"/>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729" name="Google Shape;729;p127"/>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range_4-Content with Caption" showMasterSp="0">
  <p:cSld name="Orange_4-Content with Caption">
    <p:bg>
      <p:bgPr>
        <a:solidFill>
          <a:schemeClr val="accent3"/>
        </a:solidFill>
      </p:bgPr>
    </p:bg>
    <p:spTree>
      <p:nvGrpSpPr>
        <p:cNvPr id="730" name="Shape 730"/>
        <p:cNvGrpSpPr/>
        <p:nvPr/>
      </p:nvGrpSpPr>
      <p:grpSpPr>
        <a:xfrm>
          <a:off x="0" y="0"/>
          <a:ext cx="0" cy="0"/>
          <a:chOff x="0" y="0"/>
          <a:chExt cx="0" cy="0"/>
        </a:xfrm>
      </p:grpSpPr>
      <p:sp>
        <p:nvSpPr>
          <p:cNvPr id="731" name="Google Shape;731;p128"/>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732" name="Google Shape;732;p128"/>
          <p:cNvSpPr/>
          <p:nvPr/>
        </p:nvSpPr>
        <p:spPr>
          <a:xfrm>
            <a:off x="154642" y="161365"/>
            <a:ext cx="3547800" cy="4824300"/>
          </a:xfrm>
          <a:prstGeom prst="rect">
            <a:avLst/>
          </a:prstGeom>
          <a:solidFill>
            <a:srgbClr val="FCEDE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733" name="Google Shape;733;p128"/>
          <p:cNvSpPr txBox="1"/>
          <p:nvPr>
            <p:ph type="title"/>
          </p:nvPr>
        </p:nvSpPr>
        <p:spPr>
          <a:xfrm>
            <a:off x="537883" y="584734"/>
            <a:ext cx="2949000" cy="1900500"/>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accent3"/>
              </a:buClr>
              <a:buSzPts val="4400"/>
              <a:buFont typeface="Calibri"/>
              <a:buNone/>
              <a:defRPr sz="4400">
                <a:solidFill>
                  <a:schemeClr val="accent3"/>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4" name="Google Shape;734;p128"/>
          <p:cNvSpPr txBox="1"/>
          <p:nvPr>
            <p:ph idx="1" type="body"/>
          </p:nvPr>
        </p:nvSpPr>
        <p:spPr>
          <a:xfrm>
            <a:off x="3887391" y="584735"/>
            <a:ext cx="4629300" cy="3811200"/>
          </a:xfrm>
          <a:prstGeom prst="rect">
            <a:avLst/>
          </a:prstGeom>
          <a:noFill/>
          <a:ln>
            <a:noFill/>
          </a:ln>
        </p:spPr>
        <p:txBody>
          <a:bodyPr anchorCtr="0" anchor="t" bIns="45700" lIns="91425" spcFirstLastPara="1" rIns="91425" wrap="square" tIns="45700">
            <a:normAutofit/>
          </a:bodyPr>
          <a:lstStyle>
            <a:lvl1pPr indent="-381000" lvl="0" marL="457200" algn="l">
              <a:lnSpc>
                <a:spcPct val="90000"/>
              </a:lnSpc>
              <a:spcBef>
                <a:spcPts val="1000"/>
              </a:spcBef>
              <a:spcAft>
                <a:spcPts val="0"/>
              </a:spcAft>
              <a:buClr>
                <a:schemeClr val="dk1"/>
              </a:buClr>
              <a:buSzPts val="2400"/>
              <a:buChar char="•"/>
              <a:defRPr sz="2400"/>
            </a:lvl1pPr>
            <a:lvl2pPr indent="-381000" lvl="1" marL="914400" algn="l">
              <a:lnSpc>
                <a:spcPct val="90000"/>
              </a:lnSpc>
              <a:spcBef>
                <a:spcPts val="500"/>
              </a:spcBef>
              <a:spcAft>
                <a:spcPts val="0"/>
              </a:spcAft>
              <a:buClr>
                <a:schemeClr val="dk1"/>
              </a:buClr>
              <a:buSzPts val="2400"/>
              <a:buChar char="•"/>
              <a:defRPr sz="2400"/>
            </a:lvl2pPr>
            <a:lvl3pPr indent="-381000" lvl="2" marL="1371600" algn="l">
              <a:lnSpc>
                <a:spcPct val="90000"/>
              </a:lnSpc>
              <a:spcBef>
                <a:spcPts val="500"/>
              </a:spcBef>
              <a:spcAft>
                <a:spcPts val="0"/>
              </a:spcAft>
              <a:buClr>
                <a:schemeClr val="dk1"/>
              </a:buClr>
              <a:buSzPts val="2400"/>
              <a:buChar char="•"/>
              <a:defRPr sz="2400"/>
            </a:lvl3pPr>
            <a:lvl4pPr indent="-381000" lvl="3" marL="1828800" algn="l">
              <a:lnSpc>
                <a:spcPct val="90000"/>
              </a:lnSpc>
              <a:spcBef>
                <a:spcPts val="500"/>
              </a:spcBef>
              <a:spcAft>
                <a:spcPts val="0"/>
              </a:spcAft>
              <a:buClr>
                <a:schemeClr val="dk1"/>
              </a:buClr>
              <a:buSzPts val="2400"/>
              <a:buChar char="•"/>
              <a:defRPr sz="2400"/>
            </a:lvl4pPr>
            <a:lvl5pPr indent="-381000" lvl="4" marL="2286000" algn="l">
              <a:lnSpc>
                <a:spcPct val="90000"/>
              </a:lnSpc>
              <a:spcBef>
                <a:spcPts val="500"/>
              </a:spcBef>
              <a:spcAft>
                <a:spcPts val="0"/>
              </a:spcAft>
              <a:buClr>
                <a:schemeClr val="dk1"/>
              </a:buClr>
              <a:buSzPts val="2400"/>
              <a:buChar char="•"/>
              <a:defRPr sz="24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735" name="Google Shape;735;p128"/>
          <p:cNvSpPr/>
          <p:nvPr>
            <p:ph idx="2" type="pic"/>
          </p:nvPr>
        </p:nvSpPr>
        <p:spPr>
          <a:xfrm>
            <a:off x="537883" y="2655094"/>
            <a:ext cx="2949000" cy="1740600"/>
          </a:xfrm>
          <a:prstGeom prst="rect">
            <a:avLst/>
          </a:prstGeom>
          <a:noFill/>
          <a:ln>
            <a:noFill/>
          </a:ln>
        </p:spPr>
      </p:sp>
      <p:sp>
        <p:nvSpPr>
          <p:cNvPr id="736" name="Google Shape;736;p128"/>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737" name="Google Shape;737;p128"/>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range_5-Title and Content">
  <p:cSld name="Orange_5-Title and Content">
    <p:bg>
      <p:bgPr>
        <a:solidFill>
          <a:schemeClr val="accent3"/>
        </a:solidFill>
      </p:bgPr>
    </p:bg>
    <p:spTree>
      <p:nvGrpSpPr>
        <p:cNvPr id="738" name="Shape 738"/>
        <p:cNvGrpSpPr/>
        <p:nvPr/>
      </p:nvGrpSpPr>
      <p:grpSpPr>
        <a:xfrm>
          <a:off x="0" y="0"/>
          <a:ext cx="0" cy="0"/>
          <a:chOff x="0" y="0"/>
          <a:chExt cx="0" cy="0"/>
        </a:xfrm>
      </p:grpSpPr>
      <p:sp>
        <p:nvSpPr>
          <p:cNvPr id="739" name="Google Shape;739;p129"/>
          <p:cNvSpPr txBox="1"/>
          <p:nvPr>
            <p:ph type="title"/>
          </p:nvPr>
        </p:nvSpPr>
        <p:spPr>
          <a:xfrm>
            <a:off x="537882" y="342900"/>
            <a:ext cx="8088300" cy="7701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accent3"/>
              </a:buClr>
              <a:buSzPts val="4400"/>
              <a:buFont typeface="Calibri"/>
              <a:buNone/>
              <a:defRPr>
                <a:solidFill>
                  <a:schemeClr val="accent3"/>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0" name="Google Shape;740;p129"/>
          <p:cNvSpPr txBox="1"/>
          <p:nvPr>
            <p:ph idx="1" type="body"/>
          </p:nvPr>
        </p:nvSpPr>
        <p:spPr>
          <a:xfrm>
            <a:off x="537882" y="1369219"/>
            <a:ext cx="8088300" cy="3081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41" name="Google Shape;741;p129"/>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742" name="Google Shape;742;p129"/>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range_7-Comparison">
  <p:cSld name="Orange_7-Comparison">
    <p:bg>
      <p:bgPr>
        <a:solidFill>
          <a:schemeClr val="accent3"/>
        </a:solidFill>
      </p:bgPr>
    </p:bg>
    <p:spTree>
      <p:nvGrpSpPr>
        <p:cNvPr id="743" name="Shape 743"/>
        <p:cNvGrpSpPr/>
        <p:nvPr/>
      </p:nvGrpSpPr>
      <p:grpSpPr>
        <a:xfrm>
          <a:off x="0" y="0"/>
          <a:ext cx="0" cy="0"/>
          <a:chOff x="0" y="0"/>
          <a:chExt cx="0" cy="0"/>
        </a:xfrm>
      </p:grpSpPr>
      <p:sp>
        <p:nvSpPr>
          <p:cNvPr id="744" name="Google Shape;744;p130"/>
          <p:cNvSpPr txBox="1"/>
          <p:nvPr>
            <p:ph idx="1" type="body"/>
          </p:nvPr>
        </p:nvSpPr>
        <p:spPr>
          <a:xfrm>
            <a:off x="537882" y="1260872"/>
            <a:ext cx="3960300" cy="6180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accent3"/>
              </a:buClr>
              <a:buSzPts val="3200"/>
              <a:buNone/>
              <a:defRPr b="0" sz="3200">
                <a:solidFill>
                  <a:schemeClr val="accent3"/>
                </a:solidFill>
              </a:defRPr>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745" name="Google Shape;745;p130"/>
          <p:cNvSpPr txBox="1"/>
          <p:nvPr>
            <p:ph idx="2" type="body"/>
          </p:nvPr>
        </p:nvSpPr>
        <p:spPr>
          <a:xfrm>
            <a:off x="537882" y="1878806"/>
            <a:ext cx="3960300" cy="25758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46" name="Google Shape;746;p130"/>
          <p:cNvSpPr txBox="1"/>
          <p:nvPr>
            <p:ph idx="3" type="body"/>
          </p:nvPr>
        </p:nvSpPr>
        <p:spPr>
          <a:xfrm>
            <a:off x="4629150" y="1260872"/>
            <a:ext cx="3997200" cy="6180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accent3"/>
              </a:buClr>
              <a:buSzPts val="3200"/>
              <a:buNone/>
              <a:defRPr b="0" sz="3200">
                <a:solidFill>
                  <a:schemeClr val="accent3"/>
                </a:solidFill>
              </a:defRPr>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747" name="Google Shape;747;p130"/>
          <p:cNvSpPr txBox="1"/>
          <p:nvPr>
            <p:ph idx="4" type="body"/>
          </p:nvPr>
        </p:nvSpPr>
        <p:spPr>
          <a:xfrm>
            <a:off x="4629150" y="1878806"/>
            <a:ext cx="3997200" cy="25758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48" name="Google Shape;748;p130"/>
          <p:cNvSpPr txBox="1"/>
          <p:nvPr>
            <p:ph type="title"/>
          </p:nvPr>
        </p:nvSpPr>
        <p:spPr>
          <a:xfrm>
            <a:off x="537882" y="342900"/>
            <a:ext cx="8088300" cy="7701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accent3"/>
              </a:buClr>
              <a:buSzPts val="3200"/>
              <a:buFont typeface="Calibri"/>
              <a:buNone/>
              <a:defRPr sz="3200">
                <a:solidFill>
                  <a:schemeClr val="accent3"/>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9" name="Google Shape;749;p130"/>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750" name="Google Shape;750;p130"/>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range_9-Blank" showMasterSp="0">
  <p:cSld name="Orange_9-Blank">
    <p:bg>
      <p:bgPr>
        <a:solidFill>
          <a:schemeClr val="accent3"/>
        </a:solidFill>
      </p:bgPr>
    </p:bg>
    <p:spTree>
      <p:nvGrpSpPr>
        <p:cNvPr id="751" name="Shape 751"/>
        <p:cNvGrpSpPr/>
        <p:nvPr/>
      </p:nvGrpSpPr>
      <p:grpSpPr>
        <a:xfrm>
          <a:off x="0" y="0"/>
          <a:ext cx="0" cy="0"/>
          <a:chOff x="0" y="0"/>
          <a:chExt cx="0" cy="0"/>
        </a:xfrm>
      </p:grpSpPr>
      <p:sp>
        <p:nvSpPr>
          <p:cNvPr id="752" name="Google Shape;752;p131"/>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lt1"/>
                </a:solidFill>
                <a:latin typeface="Calibri"/>
                <a:ea typeface="Calibri"/>
                <a:cs typeface="Calibri"/>
                <a:sym typeface="Calibri"/>
              </a:rPr>
              <a:t>v</a:t>
            </a:r>
            <a:endParaRPr b="0" i="0" sz="1400" u="none" cap="none" strike="noStrike">
              <a:solidFill>
                <a:srgbClr val="000000"/>
              </a:solidFill>
              <a:latin typeface="Arial"/>
              <a:ea typeface="Arial"/>
              <a:cs typeface="Arial"/>
              <a:sym typeface="Arial"/>
            </a:endParaRPr>
          </a:p>
        </p:txBody>
      </p:sp>
      <p:sp>
        <p:nvSpPr>
          <p:cNvPr id="753" name="Google Shape;753;p131"/>
          <p:cNvSpPr txBox="1"/>
          <p:nvPr>
            <p:ph idx="1" type="body"/>
          </p:nvPr>
        </p:nvSpPr>
        <p:spPr>
          <a:xfrm>
            <a:off x="537882" y="494969"/>
            <a:ext cx="8088300" cy="40491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54" name="Google Shape;754;p131"/>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755" name="Google Shape;755;p131"/>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range_10-Large Type" showMasterSp="0">
  <p:cSld name="Orange_10-Large Type">
    <p:bg>
      <p:bgPr>
        <a:solidFill>
          <a:schemeClr val="accent3"/>
        </a:solidFill>
      </p:bgPr>
    </p:bg>
    <p:spTree>
      <p:nvGrpSpPr>
        <p:cNvPr id="756" name="Shape 756"/>
        <p:cNvGrpSpPr/>
        <p:nvPr/>
      </p:nvGrpSpPr>
      <p:grpSpPr>
        <a:xfrm>
          <a:off x="0" y="0"/>
          <a:ext cx="0" cy="0"/>
          <a:chOff x="0" y="0"/>
          <a:chExt cx="0" cy="0"/>
        </a:xfrm>
      </p:grpSpPr>
      <p:sp>
        <p:nvSpPr>
          <p:cNvPr id="757" name="Google Shape;757;p132"/>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Decorative line break" id="758" name="Google Shape;758;p132"/>
          <p:cNvPicPr preferRelativeResize="0"/>
          <p:nvPr/>
        </p:nvPicPr>
        <p:blipFill rotWithShape="1">
          <a:blip r:embed="rId2">
            <a:alphaModFix/>
          </a:blip>
          <a:srcRect b="0" l="0" r="0" t="0"/>
          <a:stretch/>
        </p:blipFill>
        <p:spPr>
          <a:xfrm>
            <a:off x="4089652" y="2886671"/>
            <a:ext cx="723521" cy="13716"/>
          </a:xfrm>
          <a:prstGeom prst="rect">
            <a:avLst/>
          </a:prstGeom>
          <a:noFill/>
          <a:ln>
            <a:noFill/>
          </a:ln>
        </p:spPr>
      </p:pic>
      <p:sp>
        <p:nvSpPr>
          <p:cNvPr id="759" name="Google Shape;759;p132"/>
          <p:cNvSpPr txBox="1"/>
          <p:nvPr>
            <p:ph type="ctrTitle"/>
          </p:nvPr>
        </p:nvSpPr>
        <p:spPr>
          <a:xfrm>
            <a:off x="1143000" y="1124344"/>
            <a:ext cx="6858000" cy="1790700"/>
          </a:xfrm>
          <a:prstGeom prst="rect">
            <a:avLst/>
          </a:prstGeom>
          <a:noFill/>
          <a:ln>
            <a:noFill/>
          </a:ln>
        </p:spPr>
        <p:txBody>
          <a:bodyPr anchorCtr="0" anchor="b" bIns="45700" lIns="91425" spcFirstLastPara="1" rIns="91425" wrap="square" tIns="45700">
            <a:noAutofit/>
          </a:bodyPr>
          <a:lstStyle>
            <a:lvl1pPr lvl="0" algn="ctr">
              <a:lnSpc>
                <a:spcPct val="90000"/>
              </a:lnSpc>
              <a:spcBef>
                <a:spcPts val="0"/>
              </a:spcBef>
              <a:spcAft>
                <a:spcPts val="0"/>
              </a:spcAft>
              <a:buClr>
                <a:schemeClr val="accent3"/>
              </a:buClr>
              <a:buSzPts val="12000"/>
              <a:buFont typeface="Calibri"/>
              <a:buNone/>
              <a:defRPr sz="12000">
                <a:solidFill>
                  <a:schemeClr val="accent3"/>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0" name="Google Shape;760;p132"/>
          <p:cNvSpPr txBox="1"/>
          <p:nvPr>
            <p:ph idx="1" type="subTitle"/>
          </p:nvPr>
        </p:nvSpPr>
        <p:spPr>
          <a:xfrm>
            <a:off x="1143000" y="3002388"/>
            <a:ext cx="6858000" cy="660300"/>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accent3"/>
              </a:buClr>
              <a:buSzPts val="2400"/>
              <a:buNone/>
              <a:defRPr sz="2400">
                <a:solidFill>
                  <a:schemeClr val="accent3"/>
                </a:solidFil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761" name="Google Shape;761;p132"/>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
        <p:nvSpPr>
          <p:cNvPr id="762" name="Google Shape;762;p132"/>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range_11-Follow Us" showMasterSp="0">
  <p:cSld name="Orange_11-Follow Us">
    <p:bg>
      <p:bgPr>
        <a:solidFill>
          <a:schemeClr val="accent3"/>
        </a:solidFill>
      </p:bgPr>
    </p:bg>
    <p:spTree>
      <p:nvGrpSpPr>
        <p:cNvPr id="763" name="Shape 763"/>
        <p:cNvGrpSpPr/>
        <p:nvPr/>
      </p:nvGrpSpPr>
      <p:grpSpPr>
        <a:xfrm>
          <a:off x="0" y="0"/>
          <a:ext cx="0" cy="0"/>
          <a:chOff x="0" y="0"/>
          <a:chExt cx="0" cy="0"/>
        </a:xfrm>
      </p:grpSpPr>
      <p:sp>
        <p:nvSpPr>
          <p:cNvPr id="764" name="Google Shape;764;p133"/>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Decorative line break" id="765" name="Google Shape;765;p133"/>
          <p:cNvPicPr preferRelativeResize="0"/>
          <p:nvPr/>
        </p:nvPicPr>
        <p:blipFill rotWithShape="1">
          <a:blip r:embed="rId2">
            <a:alphaModFix/>
          </a:blip>
          <a:srcRect b="0" l="0" r="0" t="0"/>
          <a:stretch/>
        </p:blipFill>
        <p:spPr>
          <a:xfrm>
            <a:off x="4089652" y="2886671"/>
            <a:ext cx="723521" cy="13716"/>
          </a:xfrm>
          <a:prstGeom prst="rect">
            <a:avLst/>
          </a:prstGeom>
          <a:noFill/>
          <a:ln>
            <a:noFill/>
          </a:ln>
        </p:spPr>
      </p:pic>
      <p:sp>
        <p:nvSpPr>
          <p:cNvPr id="766" name="Google Shape;766;p133"/>
          <p:cNvSpPr txBox="1"/>
          <p:nvPr>
            <p:ph type="ctrTitle"/>
          </p:nvPr>
        </p:nvSpPr>
        <p:spPr>
          <a:xfrm>
            <a:off x="1143000" y="1124344"/>
            <a:ext cx="6858000" cy="1790700"/>
          </a:xfrm>
          <a:prstGeom prst="rect">
            <a:avLst/>
          </a:prstGeom>
          <a:noFill/>
          <a:ln>
            <a:noFill/>
          </a:ln>
        </p:spPr>
        <p:txBody>
          <a:bodyPr anchorCtr="0" anchor="b" bIns="45700" lIns="91425" spcFirstLastPara="1" rIns="91425" wrap="square" tIns="45700">
            <a:noAutofit/>
          </a:bodyPr>
          <a:lstStyle>
            <a:lvl1pPr lvl="0" algn="ctr">
              <a:lnSpc>
                <a:spcPct val="90000"/>
              </a:lnSpc>
              <a:spcBef>
                <a:spcPts val="0"/>
              </a:spcBef>
              <a:spcAft>
                <a:spcPts val="0"/>
              </a:spcAft>
              <a:buClr>
                <a:schemeClr val="accent3"/>
              </a:buClr>
              <a:buSzPts val="12000"/>
              <a:buFont typeface="Calibri"/>
              <a:buNone/>
              <a:defRPr sz="12000">
                <a:solidFill>
                  <a:schemeClr val="accent3"/>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descr="Twitter icon" id="767" name="Google Shape;767;p133"/>
          <p:cNvPicPr preferRelativeResize="0"/>
          <p:nvPr/>
        </p:nvPicPr>
        <p:blipFill rotWithShape="1">
          <a:blip r:embed="rId3">
            <a:alphaModFix/>
          </a:blip>
          <a:srcRect b="0" l="0" r="0" t="0"/>
          <a:stretch/>
        </p:blipFill>
        <p:spPr>
          <a:xfrm>
            <a:off x="2038718" y="3032551"/>
            <a:ext cx="281272" cy="281273"/>
          </a:xfrm>
          <a:prstGeom prst="rect">
            <a:avLst/>
          </a:prstGeom>
          <a:noFill/>
          <a:ln>
            <a:noFill/>
          </a:ln>
        </p:spPr>
      </p:pic>
      <p:pic>
        <p:nvPicPr>
          <p:cNvPr descr="Facebook icon" id="768" name="Google Shape;768;p133"/>
          <p:cNvPicPr preferRelativeResize="0"/>
          <p:nvPr/>
        </p:nvPicPr>
        <p:blipFill rotWithShape="1">
          <a:blip r:embed="rId4">
            <a:alphaModFix/>
          </a:blip>
          <a:srcRect b="0" l="0" r="0" t="0"/>
          <a:stretch/>
        </p:blipFill>
        <p:spPr>
          <a:xfrm>
            <a:off x="6768720" y="3032551"/>
            <a:ext cx="281273" cy="281273"/>
          </a:xfrm>
          <a:prstGeom prst="rect">
            <a:avLst/>
          </a:prstGeom>
          <a:noFill/>
          <a:ln>
            <a:noFill/>
          </a:ln>
        </p:spPr>
      </p:pic>
      <p:sp>
        <p:nvSpPr>
          <p:cNvPr id="769" name="Google Shape;769;p133"/>
          <p:cNvSpPr txBox="1"/>
          <p:nvPr/>
        </p:nvSpPr>
        <p:spPr>
          <a:xfrm>
            <a:off x="2038718" y="3032551"/>
            <a:ext cx="5105100" cy="8310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accent1"/>
              </a:buClr>
              <a:buSzPts val="2400"/>
              <a:buFont typeface="Calibri"/>
              <a:buNone/>
            </a:pPr>
            <a:r>
              <a:rPr b="0" i="0" lang="en-US" sz="2400" u="none" cap="none" strike="noStrike">
                <a:solidFill>
                  <a:schemeClr val="accent1"/>
                </a:solidFill>
                <a:latin typeface="Calibri"/>
                <a:ea typeface="Calibri"/>
                <a:cs typeface="Calibri"/>
                <a:sym typeface="Calibri"/>
              </a:rPr>
              <a:t>twitter.com/ORDeptEd | fb.com/ORDeptEd</a:t>
            </a:r>
            <a:endParaRPr b="0" i="0" sz="2400" u="none" cap="none" strike="noStrike">
              <a:solidFill>
                <a:schemeClr val="accent1"/>
              </a:solidFill>
              <a:latin typeface="Calibri"/>
              <a:ea typeface="Calibri"/>
              <a:cs typeface="Calibri"/>
              <a:sym typeface="Calibri"/>
            </a:endParaRPr>
          </a:p>
        </p:txBody>
      </p:sp>
      <p:sp>
        <p:nvSpPr>
          <p:cNvPr id="770" name="Google Shape;770;p133"/>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771" name="Google Shape;771;p133"/>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d_1-Title Slide" showMasterSp="0">
  <p:cSld name="Red_1-Title Slide">
    <p:bg>
      <p:bgPr>
        <a:solidFill>
          <a:schemeClr val="accent2"/>
        </a:solidFill>
      </p:bgPr>
    </p:bg>
    <p:spTree>
      <p:nvGrpSpPr>
        <p:cNvPr id="772" name="Shape 772"/>
        <p:cNvGrpSpPr/>
        <p:nvPr/>
      </p:nvGrpSpPr>
      <p:grpSpPr>
        <a:xfrm>
          <a:off x="0" y="0"/>
          <a:ext cx="0" cy="0"/>
          <a:chOff x="0" y="0"/>
          <a:chExt cx="0" cy="0"/>
        </a:xfrm>
      </p:grpSpPr>
      <p:sp>
        <p:nvSpPr>
          <p:cNvPr id="773" name="Google Shape;773;p134"/>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774" name="Google Shape;774;p134"/>
          <p:cNvSpPr/>
          <p:nvPr/>
        </p:nvSpPr>
        <p:spPr>
          <a:xfrm>
            <a:off x="154641" y="4461062"/>
            <a:ext cx="8831100" cy="524400"/>
          </a:xfrm>
          <a:prstGeom prst="rect">
            <a:avLst/>
          </a:prstGeom>
          <a:solidFill>
            <a:srgbClr val="FCF4F8"/>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Decorative line break" id="775" name="Google Shape;775;p134"/>
          <p:cNvPicPr preferRelativeResize="0"/>
          <p:nvPr/>
        </p:nvPicPr>
        <p:blipFill rotWithShape="1">
          <a:blip r:embed="rId2">
            <a:alphaModFix/>
          </a:blip>
          <a:srcRect b="0" l="0" r="0" t="0"/>
          <a:stretch/>
        </p:blipFill>
        <p:spPr>
          <a:xfrm>
            <a:off x="4089652" y="2604100"/>
            <a:ext cx="723521" cy="13716"/>
          </a:xfrm>
          <a:prstGeom prst="rect">
            <a:avLst/>
          </a:prstGeom>
          <a:noFill/>
          <a:ln>
            <a:noFill/>
          </a:ln>
        </p:spPr>
      </p:pic>
      <p:sp>
        <p:nvSpPr>
          <p:cNvPr id="776" name="Google Shape;776;p134"/>
          <p:cNvSpPr txBox="1"/>
          <p:nvPr>
            <p:ph type="ctrTitle"/>
          </p:nvPr>
        </p:nvSpPr>
        <p:spPr>
          <a:xfrm>
            <a:off x="1143000" y="1865026"/>
            <a:ext cx="6858000" cy="7674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accent2"/>
              </a:buClr>
              <a:buSzPts val="5400"/>
              <a:buFont typeface="Calibri"/>
              <a:buNone/>
              <a:defRPr sz="5400">
                <a:solidFill>
                  <a:schemeClr val="accent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7" name="Google Shape;777;p134"/>
          <p:cNvSpPr txBox="1"/>
          <p:nvPr>
            <p:ph idx="1" type="subTitle"/>
          </p:nvPr>
        </p:nvSpPr>
        <p:spPr>
          <a:xfrm>
            <a:off x="1143000" y="2701528"/>
            <a:ext cx="6858000" cy="1241700"/>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accent2"/>
              </a:buClr>
              <a:buSzPts val="2400"/>
              <a:buNone/>
              <a:defRPr sz="2400">
                <a:solidFill>
                  <a:schemeClr val="accent2"/>
                </a:solidFil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pic>
        <p:nvPicPr>
          <p:cNvPr descr="Oregon Department of Education Logo" id="778" name="Google Shape;778;p134"/>
          <p:cNvPicPr preferRelativeResize="0"/>
          <p:nvPr/>
        </p:nvPicPr>
        <p:blipFill rotWithShape="1">
          <a:blip r:embed="rId3">
            <a:alphaModFix/>
          </a:blip>
          <a:srcRect b="0" l="0" r="0" t="0"/>
          <a:stretch/>
        </p:blipFill>
        <p:spPr>
          <a:xfrm>
            <a:off x="3775327" y="160537"/>
            <a:ext cx="1195008" cy="1219011"/>
          </a:xfrm>
          <a:prstGeom prst="rect">
            <a:avLst/>
          </a:prstGeom>
          <a:noFill/>
          <a:ln>
            <a:noFill/>
          </a:ln>
        </p:spPr>
      </p:pic>
      <p:sp>
        <p:nvSpPr>
          <p:cNvPr id="779" name="Google Shape;779;p134"/>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780" name="Google Shape;780;p134"/>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d_3-Title Bar and Content" showMasterSp="0">
  <p:cSld name="Red_3-Title Bar and Content">
    <p:bg>
      <p:bgPr>
        <a:solidFill>
          <a:schemeClr val="accent2"/>
        </a:solidFill>
      </p:bgPr>
    </p:bg>
    <p:spTree>
      <p:nvGrpSpPr>
        <p:cNvPr id="781" name="Shape 781"/>
        <p:cNvGrpSpPr/>
        <p:nvPr/>
      </p:nvGrpSpPr>
      <p:grpSpPr>
        <a:xfrm>
          <a:off x="0" y="0"/>
          <a:ext cx="0" cy="0"/>
          <a:chOff x="0" y="0"/>
          <a:chExt cx="0" cy="0"/>
        </a:xfrm>
      </p:grpSpPr>
      <p:sp>
        <p:nvSpPr>
          <p:cNvPr id="782" name="Google Shape;782;p135"/>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783" name="Google Shape;783;p135"/>
          <p:cNvSpPr/>
          <p:nvPr/>
        </p:nvSpPr>
        <p:spPr>
          <a:xfrm>
            <a:off x="154641" y="161365"/>
            <a:ext cx="8831100" cy="1048200"/>
          </a:xfrm>
          <a:prstGeom prst="rect">
            <a:avLst/>
          </a:prstGeom>
          <a:solidFill>
            <a:srgbClr val="FCF4F8"/>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784" name="Google Shape;784;p135"/>
          <p:cNvSpPr txBox="1"/>
          <p:nvPr>
            <p:ph idx="1" type="body"/>
          </p:nvPr>
        </p:nvSpPr>
        <p:spPr>
          <a:xfrm>
            <a:off x="537882" y="1369219"/>
            <a:ext cx="8088300" cy="3081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85" name="Google Shape;785;p135"/>
          <p:cNvSpPr txBox="1"/>
          <p:nvPr>
            <p:ph type="title"/>
          </p:nvPr>
        </p:nvSpPr>
        <p:spPr>
          <a:xfrm>
            <a:off x="537882" y="342900"/>
            <a:ext cx="8088300" cy="7701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accent2"/>
              </a:buClr>
              <a:buSzPts val="4400"/>
              <a:buFont typeface="Calibri"/>
              <a:buNone/>
              <a:defRPr>
                <a:solidFill>
                  <a:schemeClr val="accent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6" name="Google Shape;786;p135"/>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787" name="Google Shape;787;p135"/>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ue_11-Follow Us" showMasterSp="0">
  <p:cSld name="Blue_11-Follow Us">
    <p:bg>
      <p:bgPr>
        <a:solidFill>
          <a:schemeClr val="accent1"/>
        </a:solidFill>
      </p:bgPr>
    </p:bg>
    <p:spTree>
      <p:nvGrpSpPr>
        <p:cNvPr id="82" name="Shape 82"/>
        <p:cNvGrpSpPr/>
        <p:nvPr/>
      </p:nvGrpSpPr>
      <p:grpSpPr>
        <a:xfrm>
          <a:off x="0" y="0"/>
          <a:ext cx="0" cy="0"/>
          <a:chOff x="0" y="0"/>
          <a:chExt cx="0" cy="0"/>
        </a:xfrm>
      </p:grpSpPr>
      <p:sp>
        <p:nvSpPr>
          <p:cNvPr id="83" name="Google Shape;83;p42"/>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Decorative line break" id="84" name="Google Shape;84;p42"/>
          <p:cNvPicPr preferRelativeResize="0"/>
          <p:nvPr/>
        </p:nvPicPr>
        <p:blipFill rotWithShape="1">
          <a:blip r:embed="rId2">
            <a:alphaModFix/>
          </a:blip>
          <a:srcRect b="0" l="0" r="0" t="0"/>
          <a:stretch/>
        </p:blipFill>
        <p:spPr>
          <a:xfrm>
            <a:off x="4089652" y="2886671"/>
            <a:ext cx="964694" cy="18288"/>
          </a:xfrm>
          <a:prstGeom prst="rect">
            <a:avLst/>
          </a:prstGeom>
          <a:noFill/>
          <a:ln>
            <a:noFill/>
          </a:ln>
        </p:spPr>
      </p:pic>
      <p:sp>
        <p:nvSpPr>
          <p:cNvPr id="85" name="Google Shape;85;p42"/>
          <p:cNvSpPr txBox="1"/>
          <p:nvPr>
            <p:ph type="ctrTitle"/>
          </p:nvPr>
        </p:nvSpPr>
        <p:spPr>
          <a:xfrm>
            <a:off x="1143000" y="1124344"/>
            <a:ext cx="6858000" cy="1790700"/>
          </a:xfrm>
          <a:prstGeom prst="rect">
            <a:avLst/>
          </a:prstGeom>
          <a:noFill/>
          <a:ln>
            <a:noFill/>
          </a:ln>
        </p:spPr>
        <p:txBody>
          <a:bodyPr anchorCtr="0" anchor="b" bIns="34275" lIns="68575" spcFirstLastPara="1" rIns="68575" wrap="square" tIns="34275">
            <a:noAutofit/>
          </a:bodyPr>
          <a:lstStyle>
            <a:lvl1pPr lvl="0" algn="ctr">
              <a:lnSpc>
                <a:spcPct val="90000"/>
              </a:lnSpc>
              <a:spcBef>
                <a:spcPts val="0"/>
              </a:spcBef>
              <a:spcAft>
                <a:spcPts val="0"/>
              </a:spcAft>
              <a:buClr>
                <a:schemeClr val="accent1"/>
              </a:buClr>
              <a:buSzPts val="9000"/>
              <a:buFont typeface="Calibri"/>
              <a:buNone/>
              <a:defRPr sz="9000">
                <a:solidFill>
                  <a:schemeClr val="accen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pic>
        <p:nvPicPr>
          <p:cNvPr descr="Twitter icon" id="86" name="Google Shape;86;p42"/>
          <p:cNvPicPr preferRelativeResize="0"/>
          <p:nvPr/>
        </p:nvPicPr>
        <p:blipFill rotWithShape="1">
          <a:blip r:embed="rId3">
            <a:alphaModFix/>
          </a:blip>
          <a:srcRect b="0" l="0" r="0" t="0"/>
          <a:stretch/>
        </p:blipFill>
        <p:spPr>
          <a:xfrm>
            <a:off x="2038718" y="3032551"/>
            <a:ext cx="375030" cy="375030"/>
          </a:xfrm>
          <a:prstGeom prst="rect">
            <a:avLst/>
          </a:prstGeom>
          <a:noFill/>
          <a:ln>
            <a:noFill/>
          </a:ln>
        </p:spPr>
      </p:pic>
      <p:pic>
        <p:nvPicPr>
          <p:cNvPr descr="Facebook icon" id="87" name="Google Shape;87;p42"/>
          <p:cNvPicPr preferRelativeResize="0"/>
          <p:nvPr/>
        </p:nvPicPr>
        <p:blipFill rotWithShape="1">
          <a:blip r:embed="rId4">
            <a:alphaModFix/>
          </a:blip>
          <a:srcRect b="0" l="0" r="0" t="0"/>
          <a:stretch/>
        </p:blipFill>
        <p:spPr>
          <a:xfrm>
            <a:off x="6768720" y="3032551"/>
            <a:ext cx="375030" cy="375030"/>
          </a:xfrm>
          <a:prstGeom prst="rect">
            <a:avLst/>
          </a:prstGeom>
          <a:noFill/>
          <a:ln>
            <a:noFill/>
          </a:ln>
        </p:spPr>
      </p:pic>
      <p:sp>
        <p:nvSpPr>
          <p:cNvPr id="88" name="Google Shape;88;p42"/>
          <p:cNvSpPr txBox="1"/>
          <p:nvPr/>
        </p:nvSpPr>
        <p:spPr>
          <a:xfrm>
            <a:off x="2038718" y="3032551"/>
            <a:ext cx="5105100" cy="3462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chemeClr val="accent1"/>
              </a:buClr>
              <a:buSzPts val="1800"/>
              <a:buFont typeface="Calibri"/>
              <a:buNone/>
            </a:pPr>
            <a:r>
              <a:rPr b="0" i="0" lang="en-US" sz="1800" u="none" cap="none" strike="noStrike">
                <a:solidFill>
                  <a:schemeClr val="accent1"/>
                </a:solidFill>
                <a:latin typeface="Calibri"/>
                <a:ea typeface="Calibri"/>
                <a:cs typeface="Calibri"/>
                <a:sym typeface="Calibri"/>
              </a:rPr>
              <a:t>twitter.com/ORDeptEd | fb.com/ORDeptEd</a:t>
            </a:r>
            <a:endParaRPr b="0" i="0" sz="1800" u="none" cap="none" strike="noStrike">
              <a:solidFill>
                <a:schemeClr val="accent1"/>
              </a:solidFill>
              <a:latin typeface="Calibri"/>
              <a:ea typeface="Calibri"/>
              <a:cs typeface="Calibri"/>
              <a:sym typeface="Calibri"/>
            </a:endParaRPr>
          </a:p>
        </p:txBody>
      </p:sp>
      <p:sp>
        <p:nvSpPr>
          <p:cNvPr id="89" name="Google Shape;89;p42"/>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90" name="Google Shape;90;p42"/>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d_5-Title and Content">
  <p:cSld name="Red_5-Title and Content">
    <p:bg>
      <p:bgPr>
        <a:solidFill>
          <a:schemeClr val="accent2"/>
        </a:solidFill>
      </p:bgPr>
    </p:bg>
    <p:spTree>
      <p:nvGrpSpPr>
        <p:cNvPr id="788" name="Shape 788"/>
        <p:cNvGrpSpPr/>
        <p:nvPr/>
      </p:nvGrpSpPr>
      <p:grpSpPr>
        <a:xfrm>
          <a:off x="0" y="0"/>
          <a:ext cx="0" cy="0"/>
          <a:chOff x="0" y="0"/>
          <a:chExt cx="0" cy="0"/>
        </a:xfrm>
      </p:grpSpPr>
      <p:sp>
        <p:nvSpPr>
          <p:cNvPr id="789" name="Google Shape;789;p136"/>
          <p:cNvSpPr txBox="1"/>
          <p:nvPr>
            <p:ph type="title"/>
          </p:nvPr>
        </p:nvSpPr>
        <p:spPr>
          <a:xfrm>
            <a:off x="537882" y="342900"/>
            <a:ext cx="8088300" cy="7701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accent2"/>
              </a:buClr>
              <a:buSzPts val="4400"/>
              <a:buFont typeface="Calibri"/>
              <a:buNone/>
              <a:defRPr>
                <a:solidFill>
                  <a:schemeClr val="accent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0" name="Google Shape;790;p136"/>
          <p:cNvSpPr txBox="1"/>
          <p:nvPr>
            <p:ph idx="1" type="body"/>
          </p:nvPr>
        </p:nvSpPr>
        <p:spPr>
          <a:xfrm>
            <a:off x="537882" y="1369219"/>
            <a:ext cx="8088300" cy="3081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91" name="Google Shape;791;p136"/>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792" name="Google Shape;792;p136"/>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d_6-Two Content">
  <p:cSld name="Red_6-Two Content">
    <p:bg>
      <p:bgPr>
        <a:solidFill>
          <a:schemeClr val="accent2"/>
        </a:solidFill>
      </p:bgPr>
    </p:bg>
    <p:spTree>
      <p:nvGrpSpPr>
        <p:cNvPr id="793" name="Shape 793"/>
        <p:cNvGrpSpPr/>
        <p:nvPr/>
      </p:nvGrpSpPr>
      <p:grpSpPr>
        <a:xfrm>
          <a:off x="0" y="0"/>
          <a:ext cx="0" cy="0"/>
          <a:chOff x="0" y="0"/>
          <a:chExt cx="0" cy="0"/>
        </a:xfrm>
      </p:grpSpPr>
      <p:sp>
        <p:nvSpPr>
          <p:cNvPr id="794" name="Google Shape;794;p137"/>
          <p:cNvSpPr txBox="1"/>
          <p:nvPr>
            <p:ph type="title"/>
          </p:nvPr>
        </p:nvSpPr>
        <p:spPr>
          <a:xfrm>
            <a:off x="537882" y="342900"/>
            <a:ext cx="8088300" cy="7701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accent2"/>
              </a:buClr>
              <a:buSzPts val="4400"/>
              <a:buFont typeface="Calibri"/>
              <a:buNone/>
              <a:defRPr>
                <a:solidFill>
                  <a:schemeClr val="accent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5" name="Google Shape;795;p137"/>
          <p:cNvSpPr txBox="1"/>
          <p:nvPr>
            <p:ph idx="1" type="body"/>
          </p:nvPr>
        </p:nvSpPr>
        <p:spPr>
          <a:xfrm>
            <a:off x="537882" y="1369219"/>
            <a:ext cx="3976800" cy="30795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96" name="Google Shape;796;p137"/>
          <p:cNvSpPr txBox="1"/>
          <p:nvPr>
            <p:ph idx="2" type="body"/>
          </p:nvPr>
        </p:nvSpPr>
        <p:spPr>
          <a:xfrm>
            <a:off x="4629150" y="1369219"/>
            <a:ext cx="3997200" cy="30795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97" name="Google Shape;797;p137"/>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798" name="Google Shape;798;p137"/>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d_7-Comparison">
  <p:cSld name="Red_7-Comparison">
    <p:bg>
      <p:bgPr>
        <a:solidFill>
          <a:schemeClr val="accent2"/>
        </a:solidFill>
      </p:bgPr>
    </p:bg>
    <p:spTree>
      <p:nvGrpSpPr>
        <p:cNvPr id="799" name="Shape 799"/>
        <p:cNvGrpSpPr/>
        <p:nvPr/>
      </p:nvGrpSpPr>
      <p:grpSpPr>
        <a:xfrm>
          <a:off x="0" y="0"/>
          <a:ext cx="0" cy="0"/>
          <a:chOff x="0" y="0"/>
          <a:chExt cx="0" cy="0"/>
        </a:xfrm>
      </p:grpSpPr>
      <p:sp>
        <p:nvSpPr>
          <p:cNvPr id="800" name="Google Shape;800;p138"/>
          <p:cNvSpPr txBox="1"/>
          <p:nvPr>
            <p:ph idx="1" type="body"/>
          </p:nvPr>
        </p:nvSpPr>
        <p:spPr>
          <a:xfrm>
            <a:off x="537882" y="1260872"/>
            <a:ext cx="3960300" cy="6180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accent2"/>
              </a:buClr>
              <a:buSzPts val="3200"/>
              <a:buNone/>
              <a:defRPr b="0" sz="3200">
                <a:solidFill>
                  <a:schemeClr val="accent2"/>
                </a:solidFill>
              </a:defRPr>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801" name="Google Shape;801;p138"/>
          <p:cNvSpPr txBox="1"/>
          <p:nvPr>
            <p:ph idx="2" type="body"/>
          </p:nvPr>
        </p:nvSpPr>
        <p:spPr>
          <a:xfrm>
            <a:off x="537882" y="1878806"/>
            <a:ext cx="3960300" cy="25758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02" name="Google Shape;802;p138"/>
          <p:cNvSpPr txBox="1"/>
          <p:nvPr>
            <p:ph idx="3" type="body"/>
          </p:nvPr>
        </p:nvSpPr>
        <p:spPr>
          <a:xfrm>
            <a:off x="4629150" y="1260872"/>
            <a:ext cx="3997200" cy="6180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accent2"/>
              </a:buClr>
              <a:buSzPts val="3200"/>
              <a:buNone/>
              <a:defRPr b="0" sz="3200">
                <a:solidFill>
                  <a:schemeClr val="accent2"/>
                </a:solidFill>
              </a:defRPr>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803" name="Google Shape;803;p138"/>
          <p:cNvSpPr txBox="1"/>
          <p:nvPr>
            <p:ph idx="4" type="body"/>
          </p:nvPr>
        </p:nvSpPr>
        <p:spPr>
          <a:xfrm>
            <a:off x="4629150" y="1878806"/>
            <a:ext cx="3997200" cy="25758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04" name="Google Shape;804;p138"/>
          <p:cNvSpPr txBox="1"/>
          <p:nvPr>
            <p:ph type="title"/>
          </p:nvPr>
        </p:nvSpPr>
        <p:spPr>
          <a:xfrm>
            <a:off x="537882" y="342900"/>
            <a:ext cx="8088300" cy="7701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accent2"/>
              </a:buClr>
              <a:buSzPts val="3200"/>
              <a:buFont typeface="Calibri"/>
              <a:buNone/>
              <a:defRPr sz="3200">
                <a:solidFill>
                  <a:schemeClr val="accent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05" name="Google Shape;805;p138"/>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806" name="Google Shape;806;p138"/>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d_9-Blank" showMasterSp="0">
  <p:cSld name="Red_9-Blank">
    <p:bg>
      <p:bgPr>
        <a:solidFill>
          <a:schemeClr val="accent2"/>
        </a:solidFill>
      </p:bgPr>
    </p:bg>
    <p:spTree>
      <p:nvGrpSpPr>
        <p:cNvPr id="807" name="Shape 807"/>
        <p:cNvGrpSpPr/>
        <p:nvPr/>
      </p:nvGrpSpPr>
      <p:grpSpPr>
        <a:xfrm>
          <a:off x="0" y="0"/>
          <a:ext cx="0" cy="0"/>
          <a:chOff x="0" y="0"/>
          <a:chExt cx="0" cy="0"/>
        </a:xfrm>
      </p:grpSpPr>
      <p:sp>
        <p:nvSpPr>
          <p:cNvPr id="808" name="Google Shape;808;p139"/>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lt1"/>
                </a:solidFill>
                <a:latin typeface="Calibri"/>
                <a:ea typeface="Calibri"/>
                <a:cs typeface="Calibri"/>
                <a:sym typeface="Calibri"/>
              </a:rPr>
              <a:t>v</a:t>
            </a:r>
            <a:endParaRPr b="0" i="0" sz="1400" u="none" cap="none" strike="noStrike">
              <a:solidFill>
                <a:srgbClr val="000000"/>
              </a:solidFill>
              <a:latin typeface="Arial"/>
              <a:ea typeface="Arial"/>
              <a:cs typeface="Arial"/>
              <a:sym typeface="Arial"/>
            </a:endParaRPr>
          </a:p>
        </p:txBody>
      </p:sp>
      <p:sp>
        <p:nvSpPr>
          <p:cNvPr id="809" name="Google Shape;809;p139"/>
          <p:cNvSpPr txBox="1"/>
          <p:nvPr>
            <p:ph idx="1" type="body"/>
          </p:nvPr>
        </p:nvSpPr>
        <p:spPr>
          <a:xfrm>
            <a:off x="537882" y="494969"/>
            <a:ext cx="8088300" cy="40491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10" name="Google Shape;810;p139"/>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811" name="Google Shape;811;p139"/>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d_10-Large Type" showMasterSp="0">
  <p:cSld name="Red_10-Large Type">
    <p:bg>
      <p:bgPr>
        <a:solidFill>
          <a:schemeClr val="accent2"/>
        </a:solidFill>
      </p:bgPr>
    </p:bg>
    <p:spTree>
      <p:nvGrpSpPr>
        <p:cNvPr id="812" name="Shape 812"/>
        <p:cNvGrpSpPr/>
        <p:nvPr/>
      </p:nvGrpSpPr>
      <p:grpSpPr>
        <a:xfrm>
          <a:off x="0" y="0"/>
          <a:ext cx="0" cy="0"/>
          <a:chOff x="0" y="0"/>
          <a:chExt cx="0" cy="0"/>
        </a:xfrm>
      </p:grpSpPr>
      <p:sp>
        <p:nvSpPr>
          <p:cNvPr id="813" name="Google Shape;813;p140"/>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Decorative line break" id="814" name="Google Shape;814;p140"/>
          <p:cNvPicPr preferRelativeResize="0"/>
          <p:nvPr/>
        </p:nvPicPr>
        <p:blipFill rotWithShape="1">
          <a:blip r:embed="rId2">
            <a:alphaModFix/>
          </a:blip>
          <a:srcRect b="0" l="0" r="0" t="0"/>
          <a:stretch/>
        </p:blipFill>
        <p:spPr>
          <a:xfrm>
            <a:off x="4089652" y="2886671"/>
            <a:ext cx="723521" cy="13716"/>
          </a:xfrm>
          <a:prstGeom prst="rect">
            <a:avLst/>
          </a:prstGeom>
          <a:noFill/>
          <a:ln>
            <a:noFill/>
          </a:ln>
        </p:spPr>
      </p:pic>
      <p:sp>
        <p:nvSpPr>
          <p:cNvPr id="815" name="Google Shape;815;p140"/>
          <p:cNvSpPr txBox="1"/>
          <p:nvPr>
            <p:ph type="ctrTitle"/>
          </p:nvPr>
        </p:nvSpPr>
        <p:spPr>
          <a:xfrm>
            <a:off x="1143000" y="1124344"/>
            <a:ext cx="6858000" cy="1790700"/>
          </a:xfrm>
          <a:prstGeom prst="rect">
            <a:avLst/>
          </a:prstGeom>
          <a:noFill/>
          <a:ln>
            <a:noFill/>
          </a:ln>
        </p:spPr>
        <p:txBody>
          <a:bodyPr anchorCtr="0" anchor="b" bIns="45700" lIns="91425" spcFirstLastPara="1" rIns="91425" wrap="square" tIns="45700">
            <a:noAutofit/>
          </a:bodyPr>
          <a:lstStyle>
            <a:lvl1pPr lvl="0" algn="ctr">
              <a:lnSpc>
                <a:spcPct val="90000"/>
              </a:lnSpc>
              <a:spcBef>
                <a:spcPts val="0"/>
              </a:spcBef>
              <a:spcAft>
                <a:spcPts val="0"/>
              </a:spcAft>
              <a:buClr>
                <a:schemeClr val="accent2"/>
              </a:buClr>
              <a:buSzPts val="12000"/>
              <a:buFont typeface="Calibri"/>
              <a:buNone/>
              <a:defRPr sz="12000">
                <a:solidFill>
                  <a:schemeClr val="accent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16" name="Google Shape;816;p140"/>
          <p:cNvSpPr txBox="1"/>
          <p:nvPr>
            <p:ph idx="1" type="subTitle"/>
          </p:nvPr>
        </p:nvSpPr>
        <p:spPr>
          <a:xfrm>
            <a:off x="1143000" y="3002388"/>
            <a:ext cx="6858000" cy="660300"/>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accent2"/>
              </a:buClr>
              <a:buSzPts val="2400"/>
              <a:buNone/>
              <a:defRPr sz="2400">
                <a:solidFill>
                  <a:schemeClr val="accent2"/>
                </a:solidFil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817" name="Google Shape;817;p140"/>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818" name="Google Shape;818;p140"/>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d_11-Follow Us" showMasterSp="0">
  <p:cSld name="Red_11-Follow Us">
    <p:bg>
      <p:bgPr>
        <a:solidFill>
          <a:schemeClr val="accent2"/>
        </a:solidFill>
      </p:bgPr>
    </p:bg>
    <p:spTree>
      <p:nvGrpSpPr>
        <p:cNvPr id="819" name="Shape 819"/>
        <p:cNvGrpSpPr/>
        <p:nvPr/>
      </p:nvGrpSpPr>
      <p:grpSpPr>
        <a:xfrm>
          <a:off x="0" y="0"/>
          <a:ext cx="0" cy="0"/>
          <a:chOff x="0" y="0"/>
          <a:chExt cx="0" cy="0"/>
        </a:xfrm>
      </p:grpSpPr>
      <p:sp>
        <p:nvSpPr>
          <p:cNvPr id="820" name="Google Shape;820;p141"/>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Decorative line break" id="821" name="Google Shape;821;p141"/>
          <p:cNvPicPr preferRelativeResize="0"/>
          <p:nvPr/>
        </p:nvPicPr>
        <p:blipFill rotWithShape="1">
          <a:blip r:embed="rId2">
            <a:alphaModFix/>
          </a:blip>
          <a:srcRect b="0" l="0" r="0" t="0"/>
          <a:stretch/>
        </p:blipFill>
        <p:spPr>
          <a:xfrm>
            <a:off x="4089652" y="2886671"/>
            <a:ext cx="723521" cy="13716"/>
          </a:xfrm>
          <a:prstGeom prst="rect">
            <a:avLst/>
          </a:prstGeom>
          <a:noFill/>
          <a:ln>
            <a:noFill/>
          </a:ln>
        </p:spPr>
      </p:pic>
      <p:sp>
        <p:nvSpPr>
          <p:cNvPr id="822" name="Google Shape;822;p141"/>
          <p:cNvSpPr txBox="1"/>
          <p:nvPr>
            <p:ph type="ctrTitle"/>
          </p:nvPr>
        </p:nvSpPr>
        <p:spPr>
          <a:xfrm>
            <a:off x="1143000" y="1124344"/>
            <a:ext cx="6858000" cy="1790700"/>
          </a:xfrm>
          <a:prstGeom prst="rect">
            <a:avLst/>
          </a:prstGeom>
          <a:noFill/>
          <a:ln>
            <a:noFill/>
          </a:ln>
        </p:spPr>
        <p:txBody>
          <a:bodyPr anchorCtr="0" anchor="b" bIns="45700" lIns="91425" spcFirstLastPara="1" rIns="91425" wrap="square" tIns="45700">
            <a:noAutofit/>
          </a:bodyPr>
          <a:lstStyle>
            <a:lvl1pPr lvl="0" algn="ctr">
              <a:lnSpc>
                <a:spcPct val="90000"/>
              </a:lnSpc>
              <a:spcBef>
                <a:spcPts val="0"/>
              </a:spcBef>
              <a:spcAft>
                <a:spcPts val="0"/>
              </a:spcAft>
              <a:buClr>
                <a:schemeClr val="accent2"/>
              </a:buClr>
              <a:buSzPts val="12000"/>
              <a:buFont typeface="Calibri"/>
              <a:buNone/>
              <a:defRPr sz="12000">
                <a:solidFill>
                  <a:schemeClr val="accent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descr="Twitter icon" id="823" name="Google Shape;823;p141"/>
          <p:cNvPicPr preferRelativeResize="0"/>
          <p:nvPr/>
        </p:nvPicPr>
        <p:blipFill rotWithShape="1">
          <a:blip r:embed="rId3">
            <a:alphaModFix/>
          </a:blip>
          <a:srcRect b="0" l="0" r="0" t="0"/>
          <a:stretch/>
        </p:blipFill>
        <p:spPr>
          <a:xfrm>
            <a:off x="2038718" y="3032551"/>
            <a:ext cx="281272" cy="281273"/>
          </a:xfrm>
          <a:prstGeom prst="rect">
            <a:avLst/>
          </a:prstGeom>
          <a:noFill/>
          <a:ln>
            <a:noFill/>
          </a:ln>
        </p:spPr>
      </p:pic>
      <p:pic>
        <p:nvPicPr>
          <p:cNvPr descr="Facebook icon" id="824" name="Google Shape;824;p141"/>
          <p:cNvPicPr preferRelativeResize="0"/>
          <p:nvPr/>
        </p:nvPicPr>
        <p:blipFill rotWithShape="1">
          <a:blip r:embed="rId4">
            <a:alphaModFix/>
          </a:blip>
          <a:srcRect b="0" l="0" r="0" t="0"/>
          <a:stretch/>
        </p:blipFill>
        <p:spPr>
          <a:xfrm>
            <a:off x="6768720" y="3032551"/>
            <a:ext cx="281273" cy="281273"/>
          </a:xfrm>
          <a:prstGeom prst="rect">
            <a:avLst/>
          </a:prstGeom>
          <a:noFill/>
          <a:ln>
            <a:noFill/>
          </a:ln>
        </p:spPr>
      </p:pic>
      <p:sp>
        <p:nvSpPr>
          <p:cNvPr id="825" name="Google Shape;825;p141"/>
          <p:cNvSpPr txBox="1"/>
          <p:nvPr/>
        </p:nvSpPr>
        <p:spPr>
          <a:xfrm>
            <a:off x="2038718" y="3032551"/>
            <a:ext cx="5105100" cy="8310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accent1"/>
              </a:buClr>
              <a:buSzPts val="2400"/>
              <a:buFont typeface="Calibri"/>
              <a:buNone/>
            </a:pPr>
            <a:r>
              <a:rPr b="0" i="0" lang="en-US" sz="2400" u="none" cap="none" strike="noStrike">
                <a:solidFill>
                  <a:schemeClr val="accent1"/>
                </a:solidFill>
                <a:latin typeface="Calibri"/>
                <a:ea typeface="Calibri"/>
                <a:cs typeface="Calibri"/>
                <a:sym typeface="Calibri"/>
              </a:rPr>
              <a:t>twitter.com/ORDeptEd | fb.com/ORDeptEd</a:t>
            </a:r>
            <a:endParaRPr b="0" i="0" sz="2400" u="none" cap="none" strike="noStrike">
              <a:solidFill>
                <a:schemeClr val="accent1"/>
              </a:solidFill>
              <a:latin typeface="Calibri"/>
              <a:ea typeface="Calibri"/>
              <a:cs typeface="Calibri"/>
              <a:sym typeface="Calibri"/>
            </a:endParaRPr>
          </a:p>
        </p:txBody>
      </p:sp>
      <p:sp>
        <p:nvSpPr>
          <p:cNvPr id="826" name="Google Shape;826;p141"/>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827" name="Google Shape;827;p141"/>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al_1-Title Slide" showMasterSp="0">
  <p:cSld name="Teal_1-Title Slide">
    <p:bg>
      <p:bgPr>
        <a:solidFill>
          <a:schemeClr val="dk2"/>
        </a:solidFill>
      </p:bgPr>
    </p:bg>
    <p:spTree>
      <p:nvGrpSpPr>
        <p:cNvPr id="828" name="Shape 828"/>
        <p:cNvGrpSpPr/>
        <p:nvPr/>
      </p:nvGrpSpPr>
      <p:grpSpPr>
        <a:xfrm>
          <a:off x="0" y="0"/>
          <a:ext cx="0" cy="0"/>
          <a:chOff x="0" y="0"/>
          <a:chExt cx="0" cy="0"/>
        </a:xfrm>
      </p:grpSpPr>
      <p:sp>
        <p:nvSpPr>
          <p:cNvPr id="829" name="Google Shape;829;p142"/>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830" name="Google Shape;830;p142"/>
          <p:cNvSpPr/>
          <p:nvPr/>
        </p:nvSpPr>
        <p:spPr>
          <a:xfrm>
            <a:off x="154641" y="4461062"/>
            <a:ext cx="8831100" cy="524400"/>
          </a:xfrm>
          <a:prstGeom prst="rect">
            <a:avLst/>
          </a:prstGeom>
          <a:solidFill>
            <a:srgbClr val="E7F5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Decorative line break" id="831" name="Google Shape;831;p142"/>
          <p:cNvPicPr preferRelativeResize="0"/>
          <p:nvPr/>
        </p:nvPicPr>
        <p:blipFill rotWithShape="1">
          <a:blip r:embed="rId2">
            <a:alphaModFix/>
          </a:blip>
          <a:srcRect b="0" l="0" r="0" t="0"/>
          <a:stretch/>
        </p:blipFill>
        <p:spPr>
          <a:xfrm>
            <a:off x="4089652" y="2604100"/>
            <a:ext cx="723521" cy="13716"/>
          </a:xfrm>
          <a:prstGeom prst="rect">
            <a:avLst/>
          </a:prstGeom>
          <a:noFill/>
          <a:ln>
            <a:noFill/>
          </a:ln>
        </p:spPr>
      </p:pic>
      <p:sp>
        <p:nvSpPr>
          <p:cNvPr id="832" name="Google Shape;832;p142"/>
          <p:cNvSpPr txBox="1"/>
          <p:nvPr>
            <p:ph type="ctrTitle"/>
          </p:nvPr>
        </p:nvSpPr>
        <p:spPr>
          <a:xfrm>
            <a:off x="1143000" y="1865026"/>
            <a:ext cx="6858000" cy="7674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2"/>
              </a:buClr>
              <a:buSzPts val="5400"/>
              <a:buFont typeface="Calibri"/>
              <a:buNone/>
              <a:defRPr sz="5400">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3" name="Google Shape;833;p142"/>
          <p:cNvSpPr txBox="1"/>
          <p:nvPr>
            <p:ph idx="1" type="subTitle"/>
          </p:nvPr>
        </p:nvSpPr>
        <p:spPr>
          <a:xfrm>
            <a:off x="1143000" y="2701528"/>
            <a:ext cx="6858000" cy="1241700"/>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2"/>
              </a:buClr>
              <a:buSzPts val="2400"/>
              <a:buNone/>
              <a:defRPr sz="2400">
                <a:solidFill>
                  <a:schemeClr val="dk2"/>
                </a:solidFil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pic>
        <p:nvPicPr>
          <p:cNvPr descr="Oregon Department of Education Logo" id="834" name="Google Shape;834;p142"/>
          <p:cNvPicPr preferRelativeResize="0"/>
          <p:nvPr/>
        </p:nvPicPr>
        <p:blipFill rotWithShape="1">
          <a:blip r:embed="rId3">
            <a:alphaModFix/>
          </a:blip>
          <a:srcRect b="0" l="0" r="0" t="0"/>
          <a:stretch/>
        </p:blipFill>
        <p:spPr>
          <a:xfrm>
            <a:off x="3775327" y="160537"/>
            <a:ext cx="1195008" cy="1219011"/>
          </a:xfrm>
          <a:prstGeom prst="rect">
            <a:avLst/>
          </a:prstGeom>
          <a:noFill/>
          <a:ln>
            <a:noFill/>
          </a:ln>
        </p:spPr>
      </p:pic>
      <p:sp>
        <p:nvSpPr>
          <p:cNvPr id="835" name="Google Shape;835;p142"/>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836" name="Google Shape;836;p142"/>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al_4-Content with Caption" showMasterSp="0">
  <p:cSld name="Teal_4-Content with Caption">
    <p:bg>
      <p:bgPr>
        <a:solidFill>
          <a:schemeClr val="dk2"/>
        </a:solidFill>
      </p:bgPr>
    </p:bg>
    <p:spTree>
      <p:nvGrpSpPr>
        <p:cNvPr id="837" name="Shape 837"/>
        <p:cNvGrpSpPr/>
        <p:nvPr/>
      </p:nvGrpSpPr>
      <p:grpSpPr>
        <a:xfrm>
          <a:off x="0" y="0"/>
          <a:ext cx="0" cy="0"/>
          <a:chOff x="0" y="0"/>
          <a:chExt cx="0" cy="0"/>
        </a:xfrm>
      </p:grpSpPr>
      <p:sp>
        <p:nvSpPr>
          <p:cNvPr id="838" name="Google Shape;838;p143"/>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839" name="Google Shape;839;p143"/>
          <p:cNvSpPr/>
          <p:nvPr/>
        </p:nvSpPr>
        <p:spPr>
          <a:xfrm>
            <a:off x="154642" y="161365"/>
            <a:ext cx="3547800" cy="4824300"/>
          </a:xfrm>
          <a:prstGeom prst="rect">
            <a:avLst/>
          </a:prstGeom>
          <a:solidFill>
            <a:srgbClr val="E7F5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840" name="Google Shape;840;p143"/>
          <p:cNvSpPr txBox="1"/>
          <p:nvPr>
            <p:ph type="title"/>
          </p:nvPr>
        </p:nvSpPr>
        <p:spPr>
          <a:xfrm>
            <a:off x="537883" y="584734"/>
            <a:ext cx="2949000" cy="1897500"/>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2"/>
              </a:buClr>
              <a:buSzPts val="4400"/>
              <a:buFont typeface="Calibri"/>
              <a:buNone/>
              <a:defRPr sz="4400">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1" name="Google Shape;841;p143"/>
          <p:cNvSpPr txBox="1"/>
          <p:nvPr>
            <p:ph idx="1" type="body"/>
          </p:nvPr>
        </p:nvSpPr>
        <p:spPr>
          <a:xfrm>
            <a:off x="3887391" y="584735"/>
            <a:ext cx="4629300" cy="3811200"/>
          </a:xfrm>
          <a:prstGeom prst="rect">
            <a:avLst/>
          </a:prstGeom>
          <a:noFill/>
          <a:ln>
            <a:noFill/>
          </a:ln>
        </p:spPr>
        <p:txBody>
          <a:bodyPr anchorCtr="0" anchor="t" bIns="45700" lIns="91425" spcFirstLastPara="1" rIns="91425" wrap="square" tIns="45700">
            <a:normAutofit/>
          </a:bodyPr>
          <a:lstStyle>
            <a:lvl1pPr indent="-381000" lvl="0" marL="457200" algn="l">
              <a:lnSpc>
                <a:spcPct val="90000"/>
              </a:lnSpc>
              <a:spcBef>
                <a:spcPts val="1000"/>
              </a:spcBef>
              <a:spcAft>
                <a:spcPts val="0"/>
              </a:spcAft>
              <a:buClr>
                <a:schemeClr val="dk1"/>
              </a:buClr>
              <a:buSzPts val="2400"/>
              <a:buChar char="•"/>
              <a:defRPr sz="2400"/>
            </a:lvl1pPr>
            <a:lvl2pPr indent="-381000" lvl="1" marL="914400" algn="l">
              <a:lnSpc>
                <a:spcPct val="90000"/>
              </a:lnSpc>
              <a:spcBef>
                <a:spcPts val="500"/>
              </a:spcBef>
              <a:spcAft>
                <a:spcPts val="0"/>
              </a:spcAft>
              <a:buClr>
                <a:schemeClr val="dk1"/>
              </a:buClr>
              <a:buSzPts val="2400"/>
              <a:buChar char="•"/>
              <a:defRPr sz="2400"/>
            </a:lvl2pPr>
            <a:lvl3pPr indent="-381000" lvl="2" marL="1371600" algn="l">
              <a:lnSpc>
                <a:spcPct val="90000"/>
              </a:lnSpc>
              <a:spcBef>
                <a:spcPts val="500"/>
              </a:spcBef>
              <a:spcAft>
                <a:spcPts val="0"/>
              </a:spcAft>
              <a:buClr>
                <a:schemeClr val="dk1"/>
              </a:buClr>
              <a:buSzPts val="2400"/>
              <a:buChar char="•"/>
              <a:defRPr sz="2400"/>
            </a:lvl3pPr>
            <a:lvl4pPr indent="-381000" lvl="3" marL="1828800" algn="l">
              <a:lnSpc>
                <a:spcPct val="90000"/>
              </a:lnSpc>
              <a:spcBef>
                <a:spcPts val="500"/>
              </a:spcBef>
              <a:spcAft>
                <a:spcPts val="0"/>
              </a:spcAft>
              <a:buClr>
                <a:schemeClr val="dk1"/>
              </a:buClr>
              <a:buSzPts val="2400"/>
              <a:buChar char="•"/>
              <a:defRPr sz="2400"/>
            </a:lvl4pPr>
            <a:lvl5pPr indent="-381000" lvl="4" marL="2286000" algn="l">
              <a:lnSpc>
                <a:spcPct val="90000"/>
              </a:lnSpc>
              <a:spcBef>
                <a:spcPts val="500"/>
              </a:spcBef>
              <a:spcAft>
                <a:spcPts val="0"/>
              </a:spcAft>
              <a:buClr>
                <a:schemeClr val="dk1"/>
              </a:buClr>
              <a:buSzPts val="2400"/>
              <a:buChar char="•"/>
              <a:defRPr sz="24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842" name="Google Shape;842;p143"/>
          <p:cNvSpPr/>
          <p:nvPr>
            <p:ph idx="2" type="pic"/>
          </p:nvPr>
        </p:nvSpPr>
        <p:spPr>
          <a:xfrm>
            <a:off x="537883" y="2655094"/>
            <a:ext cx="2949000" cy="1740600"/>
          </a:xfrm>
          <a:prstGeom prst="rect">
            <a:avLst/>
          </a:prstGeom>
          <a:noFill/>
          <a:ln>
            <a:noFill/>
          </a:ln>
        </p:spPr>
      </p:sp>
      <p:sp>
        <p:nvSpPr>
          <p:cNvPr id="843" name="Google Shape;843;p143"/>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844" name="Google Shape;844;p143"/>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al_6-Two Content">
  <p:cSld name="Teal_6-Two Content">
    <p:bg>
      <p:bgPr>
        <a:solidFill>
          <a:schemeClr val="dk2"/>
        </a:solidFill>
      </p:bgPr>
    </p:bg>
    <p:spTree>
      <p:nvGrpSpPr>
        <p:cNvPr id="845" name="Shape 845"/>
        <p:cNvGrpSpPr/>
        <p:nvPr/>
      </p:nvGrpSpPr>
      <p:grpSpPr>
        <a:xfrm>
          <a:off x="0" y="0"/>
          <a:ext cx="0" cy="0"/>
          <a:chOff x="0" y="0"/>
          <a:chExt cx="0" cy="0"/>
        </a:xfrm>
      </p:grpSpPr>
      <p:sp>
        <p:nvSpPr>
          <p:cNvPr id="846" name="Google Shape;846;p144"/>
          <p:cNvSpPr txBox="1"/>
          <p:nvPr>
            <p:ph type="title"/>
          </p:nvPr>
        </p:nvSpPr>
        <p:spPr>
          <a:xfrm>
            <a:off x="537882" y="342900"/>
            <a:ext cx="8088300" cy="7701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2"/>
              </a:buClr>
              <a:buSzPts val="4400"/>
              <a:buFont typeface="Calibri"/>
              <a:buNone/>
              <a:defRPr>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7" name="Google Shape;847;p144"/>
          <p:cNvSpPr txBox="1"/>
          <p:nvPr>
            <p:ph idx="1" type="body"/>
          </p:nvPr>
        </p:nvSpPr>
        <p:spPr>
          <a:xfrm>
            <a:off x="537882" y="1369219"/>
            <a:ext cx="3976800" cy="30795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48" name="Google Shape;848;p144"/>
          <p:cNvSpPr txBox="1"/>
          <p:nvPr>
            <p:ph idx="2" type="body"/>
          </p:nvPr>
        </p:nvSpPr>
        <p:spPr>
          <a:xfrm>
            <a:off x="4629150" y="1369219"/>
            <a:ext cx="3997200" cy="30795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49" name="Google Shape;849;p144"/>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850" name="Google Shape;850;p144"/>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al_7-Comparison">
  <p:cSld name="Teal_7-Comparison">
    <p:bg>
      <p:bgPr>
        <a:solidFill>
          <a:schemeClr val="dk2"/>
        </a:solidFill>
      </p:bgPr>
    </p:bg>
    <p:spTree>
      <p:nvGrpSpPr>
        <p:cNvPr id="851" name="Shape 851"/>
        <p:cNvGrpSpPr/>
        <p:nvPr/>
      </p:nvGrpSpPr>
      <p:grpSpPr>
        <a:xfrm>
          <a:off x="0" y="0"/>
          <a:ext cx="0" cy="0"/>
          <a:chOff x="0" y="0"/>
          <a:chExt cx="0" cy="0"/>
        </a:xfrm>
      </p:grpSpPr>
      <p:sp>
        <p:nvSpPr>
          <p:cNvPr id="852" name="Google Shape;852;p145"/>
          <p:cNvSpPr txBox="1"/>
          <p:nvPr>
            <p:ph idx="1" type="body"/>
          </p:nvPr>
        </p:nvSpPr>
        <p:spPr>
          <a:xfrm>
            <a:off x="537882" y="1260872"/>
            <a:ext cx="3960300" cy="6180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2"/>
              </a:buClr>
              <a:buSzPts val="3200"/>
              <a:buNone/>
              <a:defRPr b="0" sz="3200">
                <a:solidFill>
                  <a:schemeClr val="dk2"/>
                </a:solidFill>
              </a:defRPr>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853" name="Google Shape;853;p145"/>
          <p:cNvSpPr txBox="1"/>
          <p:nvPr>
            <p:ph idx="2" type="body"/>
          </p:nvPr>
        </p:nvSpPr>
        <p:spPr>
          <a:xfrm>
            <a:off x="537882" y="1878806"/>
            <a:ext cx="3960300" cy="25758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54" name="Google Shape;854;p145"/>
          <p:cNvSpPr txBox="1"/>
          <p:nvPr>
            <p:ph idx="3" type="body"/>
          </p:nvPr>
        </p:nvSpPr>
        <p:spPr>
          <a:xfrm>
            <a:off x="4629150" y="1260872"/>
            <a:ext cx="3997200" cy="6180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2"/>
              </a:buClr>
              <a:buSzPts val="3200"/>
              <a:buNone/>
              <a:defRPr b="0" sz="3200">
                <a:solidFill>
                  <a:schemeClr val="dk2"/>
                </a:solidFill>
              </a:defRPr>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855" name="Google Shape;855;p145"/>
          <p:cNvSpPr txBox="1"/>
          <p:nvPr>
            <p:ph idx="4" type="body"/>
          </p:nvPr>
        </p:nvSpPr>
        <p:spPr>
          <a:xfrm>
            <a:off x="4629150" y="1878806"/>
            <a:ext cx="3997200" cy="25758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56" name="Google Shape;856;p145"/>
          <p:cNvSpPr txBox="1"/>
          <p:nvPr>
            <p:ph type="title"/>
          </p:nvPr>
        </p:nvSpPr>
        <p:spPr>
          <a:xfrm>
            <a:off x="537882" y="342900"/>
            <a:ext cx="8088300" cy="7701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2"/>
              </a:buClr>
              <a:buSzPts val="3200"/>
              <a:buFont typeface="Calibri"/>
              <a:buNone/>
              <a:defRPr sz="3200">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57" name="Google Shape;857;p145"/>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858" name="Google Shape;858;p145"/>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een_1-Title Slide" showMasterSp="0">
  <p:cSld name="Green_1-Title Slide">
    <p:bg>
      <p:bgPr>
        <a:solidFill>
          <a:schemeClr val="accent5"/>
        </a:solidFill>
      </p:bgPr>
    </p:bg>
    <p:spTree>
      <p:nvGrpSpPr>
        <p:cNvPr id="91" name="Shape 91"/>
        <p:cNvGrpSpPr/>
        <p:nvPr/>
      </p:nvGrpSpPr>
      <p:grpSpPr>
        <a:xfrm>
          <a:off x="0" y="0"/>
          <a:ext cx="0" cy="0"/>
          <a:chOff x="0" y="0"/>
          <a:chExt cx="0" cy="0"/>
        </a:xfrm>
      </p:grpSpPr>
      <p:sp>
        <p:nvSpPr>
          <p:cNvPr id="92" name="Google Shape;92;p43"/>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93" name="Google Shape;93;p43"/>
          <p:cNvSpPr/>
          <p:nvPr/>
        </p:nvSpPr>
        <p:spPr>
          <a:xfrm>
            <a:off x="154641" y="4461062"/>
            <a:ext cx="8831100" cy="524400"/>
          </a:xfrm>
          <a:prstGeom prst="rect">
            <a:avLst/>
          </a:prstGeom>
          <a:solidFill>
            <a:srgbClr val="F0F4E6"/>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Decorative line break" id="94" name="Google Shape;94;p43"/>
          <p:cNvPicPr preferRelativeResize="0"/>
          <p:nvPr/>
        </p:nvPicPr>
        <p:blipFill rotWithShape="1">
          <a:blip r:embed="rId2">
            <a:alphaModFix/>
          </a:blip>
          <a:srcRect b="0" l="0" r="0" t="0"/>
          <a:stretch/>
        </p:blipFill>
        <p:spPr>
          <a:xfrm>
            <a:off x="4089652" y="2604100"/>
            <a:ext cx="964694" cy="18288"/>
          </a:xfrm>
          <a:prstGeom prst="rect">
            <a:avLst/>
          </a:prstGeom>
          <a:noFill/>
          <a:ln>
            <a:noFill/>
          </a:ln>
        </p:spPr>
      </p:pic>
      <p:sp>
        <p:nvSpPr>
          <p:cNvPr id="95" name="Google Shape;95;p43"/>
          <p:cNvSpPr txBox="1"/>
          <p:nvPr>
            <p:ph type="ctrTitle"/>
          </p:nvPr>
        </p:nvSpPr>
        <p:spPr>
          <a:xfrm>
            <a:off x="1143000" y="1865026"/>
            <a:ext cx="6858000" cy="767400"/>
          </a:xfrm>
          <a:prstGeom prst="rect">
            <a:avLst/>
          </a:prstGeom>
          <a:noFill/>
          <a:ln>
            <a:noFill/>
          </a:ln>
        </p:spPr>
        <p:txBody>
          <a:bodyPr anchorCtr="0" anchor="b" bIns="34275" lIns="68575" spcFirstLastPara="1" rIns="68575" wrap="square" tIns="34275">
            <a:normAutofit/>
          </a:bodyPr>
          <a:lstStyle>
            <a:lvl1pPr lvl="0" algn="ctr">
              <a:lnSpc>
                <a:spcPct val="90000"/>
              </a:lnSpc>
              <a:spcBef>
                <a:spcPts val="0"/>
              </a:spcBef>
              <a:spcAft>
                <a:spcPts val="0"/>
              </a:spcAft>
              <a:buClr>
                <a:schemeClr val="accent5"/>
              </a:buClr>
              <a:buSzPts val="4100"/>
              <a:buFont typeface="Calibri"/>
              <a:buNone/>
              <a:defRPr sz="4100">
                <a:solidFill>
                  <a:schemeClr val="accent5"/>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96" name="Google Shape;96;p43"/>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rmAutofit/>
          </a:bodyPr>
          <a:lstStyle>
            <a:lvl1pPr lvl="0" algn="ctr">
              <a:lnSpc>
                <a:spcPct val="90000"/>
              </a:lnSpc>
              <a:spcBef>
                <a:spcPts val="800"/>
              </a:spcBef>
              <a:spcAft>
                <a:spcPts val="0"/>
              </a:spcAft>
              <a:buClr>
                <a:schemeClr val="accent5"/>
              </a:buClr>
              <a:buSzPts val="1800"/>
              <a:buNone/>
              <a:defRPr sz="1800">
                <a:solidFill>
                  <a:schemeClr val="accent5"/>
                </a:solidFill>
              </a:defRPr>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pic>
        <p:nvPicPr>
          <p:cNvPr descr="Oregon Department of Education Logo" id="97" name="Google Shape;97;p43"/>
          <p:cNvPicPr preferRelativeResize="0"/>
          <p:nvPr/>
        </p:nvPicPr>
        <p:blipFill rotWithShape="1">
          <a:blip r:embed="rId3">
            <a:alphaModFix/>
          </a:blip>
          <a:srcRect b="0" l="0" r="0" t="0"/>
          <a:stretch/>
        </p:blipFill>
        <p:spPr>
          <a:xfrm>
            <a:off x="3775327" y="160537"/>
            <a:ext cx="1593344" cy="1625348"/>
          </a:xfrm>
          <a:prstGeom prst="rect">
            <a:avLst/>
          </a:prstGeom>
          <a:noFill/>
          <a:ln>
            <a:noFill/>
          </a:ln>
        </p:spPr>
      </p:pic>
      <p:sp>
        <p:nvSpPr>
          <p:cNvPr id="98" name="Google Shape;98;p43"/>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99" name="Google Shape;99;p43"/>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al_9-Blank" showMasterSp="0">
  <p:cSld name="Teal_9-Blank">
    <p:bg>
      <p:bgPr>
        <a:solidFill>
          <a:schemeClr val="dk2"/>
        </a:solidFill>
      </p:bgPr>
    </p:bg>
    <p:spTree>
      <p:nvGrpSpPr>
        <p:cNvPr id="859" name="Shape 859"/>
        <p:cNvGrpSpPr/>
        <p:nvPr/>
      </p:nvGrpSpPr>
      <p:grpSpPr>
        <a:xfrm>
          <a:off x="0" y="0"/>
          <a:ext cx="0" cy="0"/>
          <a:chOff x="0" y="0"/>
          <a:chExt cx="0" cy="0"/>
        </a:xfrm>
      </p:grpSpPr>
      <p:sp>
        <p:nvSpPr>
          <p:cNvPr id="860" name="Google Shape;860;p146"/>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lt1"/>
                </a:solidFill>
                <a:latin typeface="Calibri"/>
                <a:ea typeface="Calibri"/>
                <a:cs typeface="Calibri"/>
                <a:sym typeface="Calibri"/>
              </a:rPr>
              <a:t>v</a:t>
            </a:r>
            <a:endParaRPr b="0" i="0" sz="1400" u="none" cap="none" strike="noStrike">
              <a:solidFill>
                <a:srgbClr val="000000"/>
              </a:solidFill>
              <a:latin typeface="Arial"/>
              <a:ea typeface="Arial"/>
              <a:cs typeface="Arial"/>
              <a:sym typeface="Arial"/>
            </a:endParaRPr>
          </a:p>
        </p:txBody>
      </p:sp>
      <p:sp>
        <p:nvSpPr>
          <p:cNvPr id="861" name="Google Shape;861;p146"/>
          <p:cNvSpPr txBox="1"/>
          <p:nvPr>
            <p:ph idx="1" type="body"/>
          </p:nvPr>
        </p:nvSpPr>
        <p:spPr>
          <a:xfrm>
            <a:off x="537882" y="494969"/>
            <a:ext cx="8088300" cy="40491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62" name="Google Shape;862;p146"/>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863" name="Google Shape;863;p146"/>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al_10-Large Type" showMasterSp="0">
  <p:cSld name="Teal_10-Large Type">
    <p:bg>
      <p:bgPr>
        <a:solidFill>
          <a:schemeClr val="dk2"/>
        </a:solidFill>
      </p:bgPr>
    </p:bg>
    <p:spTree>
      <p:nvGrpSpPr>
        <p:cNvPr id="864" name="Shape 864"/>
        <p:cNvGrpSpPr/>
        <p:nvPr/>
      </p:nvGrpSpPr>
      <p:grpSpPr>
        <a:xfrm>
          <a:off x="0" y="0"/>
          <a:ext cx="0" cy="0"/>
          <a:chOff x="0" y="0"/>
          <a:chExt cx="0" cy="0"/>
        </a:xfrm>
      </p:grpSpPr>
      <p:sp>
        <p:nvSpPr>
          <p:cNvPr id="865" name="Google Shape;865;p147"/>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Decorative line break" id="866" name="Google Shape;866;p147"/>
          <p:cNvPicPr preferRelativeResize="0"/>
          <p:nvPr/>
        </p:nvPicPr>
        <p:blipFill rotWithShape="1">
          <a:blip r:embed="rId2">
            <a:alphaModFix/>
          </a:blip>
          <a:srcRect b="0" l="0" r="0" t="0"/>
          <a:stretch/>
        </p:blipFill>
        <p:spPr>
          <a:xfrm>
            <a:off x="4089652" y="2886671"/>
            <a:ext cx="723521" cy="13716"/>
          </a:xfrm>
          <a:prstGeom prst="rect">
            <a:avLst/>
          </a:prstGeom>
          <a:noFill/>
          <a:ln>
            <a:noFill/>
          </a:ln>
        </p:spPr>
      </p:pic>
      <p:sp>
        <p:nvSpPr>
          <p:cNvPr id="867" name="Google Shape;867;p147"/>
          <p:cNvSpPr txBox="1"/>
          <p:nvPr>
            <p:ph type="ctrTitle"/>
          </p:nvPr>
        </p:nvSpPr>
        <p:spPr>
          <a:xfrm>
            <a:off x="1143000" y="1124344"/>
            <a:ext cx="6858000" cy="1790700"/>
          </a:xfrm>
          <a:prstGeom prst="rect">
            <a:avLst/>
          </a:prstGeom>
          <a:noFill/>
          <a:ln>
            <a:noFill/>
          </a:ln>
        </p:spPr>
        <p:txBody>
          <a:bodyPr anchorCtr="0" anchor="b" bIns="45700" lIns="91425" spcFirstLastPara="1" rIns="91425" wrap="square" tIns="45700">
            <a:noAutofit/>
          </a:bodyPr>
          <a:lstStyle>
            <a:lvl1pPr lvl="0" algn="ctr">
              <a:lnSpc>
                <a:spcPct val="90000"/>
              </a:lnSpc>
              <a:spcBef>
                <a:spcPts val="0"/>
              </a:spcBef>
              <a:spcAft>
                <a:spcPts val="0"/>
              </a:spcAft>
              <a:buClr>
                <a:schemeClr val="dk2"/>
              </a:buClr>
              <a:buSzPts val="12000"/>
              <a:buFont typeface="Calibri"/>
              <a:buNone/>
              <a:defRPr sz="12000">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68" name="Google Shape;868;p147"/>
          <p:cNvSpPr txBox="1"/>
          <p:nvPr>
            <p:ph idx="1" type="subTitle"/>
          </p:nvPr>
        </p:nvSpPr>
        <p:spPr>
          <a:xfrm>
            <a:off x="1143000" y="3002388"/>
            <a:ext cx="6858000" cy="660300"/>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2"/>
              </a:buClr>
              <a:buSzPts val="2400"/>
              <a:buNone/>
              <a:defRPr sz="2400">
                <a:solidFill>
                  <a:schemeClr val="dk2"/>
                </a:solidFil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869" name="Google Shape;869;p147"/>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870" name="Google Shape;870;p147"/>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al_11-Follow Us" showMasterSp="0">
  <p:cSld name="Teal_11-Follow Us">
    <p:bg>
      <p:bgPr>
        <a:solidFill>
          <a:schemeClr val="dk2"/>
        </a:solidFill>
      </p:bgPr>
    </p:bg>
    <p:spTree>
      <p:nvGrpSpPr>
        <p:cNvPr id="871" name="Shape 871"/>
        <p:cNvGrpSpPr/>
        <p:nvPr/>
      </p:nvGrpSpPr>
      <p:grpSpPr>
        <a:xfrm>
          <a:off x="0" y="0"/>
          <a:ext cx="0" cy="0"/>
          <a:chOff x="0" y="0"/>
          <a:chExt cx="0" cy="0"/>
        </a:xfrm>
      </p:grpSpPr>
      <p:sp>
        <p:nvSpPr>
          <p:cNvPr id="872" name="Google Shape;872;p148"/>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Decorative line break" id="873" name="Google Shape;873;p148"/>
          <p:cNvPicPr preferRelativeResize="0"/>
          <p:nvPr/>
        </p:nvPicPr>
        <p:blipFill rotWithShape="1">
          <a:blip r:embed="rId2">
            <a:alphaModFix/>
          </a:blip>
          <a:srcRect b="0" l="0" r="0" t="0"/>
          <a:stretch/>
        </p:blipFill>
        <p:spPr>
          <a:xfrm>
            <a:off x="4089652" y="2886671"/>
            <a:ext cx="723521" cy="13716"/>
          </a:xfrm>
          <a:prstGeom prst="rect">
            <a:avLst/>
          </a:prstGeom>
          <a:noFill/>
          <a:ln>
            <a:noFill/>
          </a:ln>
        </p:spPr>
      </p:pic>
      <p:sp>
        <p:nvSpPr>
          <p:cNvPr id="874" name="Google Shape;874;p148"/>
          <p:cNvSpPr txBox="1"/>
          <p:nvPr>
            <p:ph type="ctrTitle"/>
          </p:nvPr>
        </p:nvSpPr>
        <p:spPr>
          <a:xfrm>
            <a:off x="1143000" y="1124344"/>
            <a:ext cx="6858000" cy="1790700"/>
          </a:xfrm>
          <a:prstGeom prst="rect">
            <a:avLst/>
          </a:prstGeom>
          <a:noFill/>
          <a:ln>
            <a:noFill/>
          </a:ln>
        </p:spPr>
        <p:txBody>
          <a:bodyPr anchorCtr="0" anchor="b" bIns="45700" lIns="91425" spcFirstLastPara="1" rIns="91425" wrap="square" tIns="45700">
            <a:noAutofit/>
          </a:bodyPr>
          <a:lstStyle>
            <a:lvl1pPr lvl="0" algn="ctr">
              <a:lnSpc>
                <a:spcPct val="90000"/>
              </a:lnSpc>
              <a:spcBef>
                <a:spcPts val="0"/>
              </a:spcBef>
              <a:spcAft>
                <a:spcPts val="0"/>
              </a:spcAft>
              <a:buClr>
                <a:schemeClr val="dk2"/>
              </a:buClr>
              <a:buSzPts val="12000"/>
              <a:buFont typeface="Calibri"/>
              <a:buNone/>
              <a:defRPr sz="12000">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descr="Twitter icon" id="875" name="Google Shape;875;p148"/>
          <p:cNvPicPr preferRelativeResize="0"/>
          <p:nvPr/>
        </p:nvPicPr>
        <p:blipFill rotWithShape="1">
          <a:blip r:embed="rId3">
            <a:alphaModFix/>
          </a:blip>
          <a:srcRect b="0" l="0" r="0" t="0"/>
          <a:stretch/>
        </p:blipFill>
        <p:spPr>
          <a:xfrm>
            <a:off x="2038718" y="3032551"/>
            <a:ext cx="281272" cy="281273"/>
          </a:xfrm>
          <a:prstGeom prst="rect">
            <a:avLst/>
          </a:prstGeom>
          <a:noFill/>
          <a:ln>
            <a:noFill/>
          </a:ln>
        </p:spPr>
      </p:pic>
      <p:pic>
        <p:nvPicPr>
          <p:cNvPr descr="Facebook icon" id="876" name="Google Shape;876;p148"/>
          <p:cNvPicPr preferRelativeResize="0"/>
          <p:nvPr/>
        </p:nvPicPr>
        <p:blipFill rotWithShape="1">
          <a:blip r:embed="rId4">
            <a:alphaModFix/>
          </a:blip>
          <a:srcRect b="0" l="0" r="0" t="0"/>
          <a:stretch/>
        </p:blipFill>
        <p:spPr>
          <a:xfrm>
            <a:off x="6768720" y="3032551"/>
            <a:ext cx="281273" cy="281273"/>
          </a:xfrm>
          <a:prstGeom prst="rect">
            <a:avLst/>
          </a:prstGeom>
          <a:noFill/>
          <a:ln>
            <a:noFill/>
          </a:ln>
        </p:spPr>
      </p:pic>
      <p:sp>
        <p:nvSpPr>
          <p:cNvPr id="877" name="Google Shape;877;p148"/>
          <p:cNvSpPr txBox="1"/>
          <p:nvPr/>
        </p:nvSpPr>
        <p:spPr>
          <a:xfrm>
            <a:off x="2038718" y="3032551"/>
            <a:ext cx="5105100" cy="8310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accent1"/>
              </a:buClr>
              <a:buSzPts val="2400"/>
              <a:buFont typeface="Calibri"/>
              <a:buNone/>
            </a:pPr>
            <a:r>
              <a:rPr b="0" i="0" lang="en-US" sz="2400" u="none" cap="none" strike="noStrike">
                <a:solidFill>
                  <a:schemeClr val="accent1"/>
                </a:solidFill>
                <a:latin typeface="Calibri"/>
                <a:ea typeface="Calibri"/>
                <a:cs typeface="Calibri"/>
                <a:sym typeface="Calibri"/>
              </a:rPr>
              <a:t>twitter.com/ORDeptEd | fb.com/ORDeptEd</a:t>
            </a:r>
            <a:endParaRPr b="0" i="0" sz="2400" u="none" cap="none" strike="noStrike">
              <a:solidFill>
                <a:schemeClr val="accent1"/>
              </a:solidFill>
              <a:latin typeface="Calibri"/>
              <a:ea typeface="Calibri"/>
              <a:cs typeface="Calibri"/>
              <a:sym typeface="Calibri"/>
            </a:endParaRPr>
          </a:p>
        </p:txBody>
      </p:sp>
      <p:sp>
        <p:nvSpPr>
          <p:cNvPr id="878" name="Google Shape;878;p148"/>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879" name="Google Shape;879;p148"/>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ar and Content" showMasterSp="0">
  <p:cSld name="Title Bar and Content">
    <p:bg>
      <p:bgPr>
        <a:solidFill>
          <a:schemeClr val="accent1"/>
        </a:solidFill>
      </p:bgPr>
    </p:bg>
    <p:spTree>
      <p:nvGrpSpPr>
        <p:cNvPr id="880" name="Shape 880"/>
        <p:cNvGrpSpPr/>
        <p:nvPr/>
      </p:nvGrpSpPr>
      <p:grpSpPr>
        <a:xfrm>
          <a:off x="0" y="0"/>
          <a:ext cx="0" cy="0"/>
          <a:chOff x="0" y="0"/>
          <a:chExt cx="0" cy="0"/>
        </a:xfrm>
      </p:grpSpPr>
      <p:sp>
        <p:nvSpPr>
          <p:cNvPr id="881" name="Google Shape;881;p149"/>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900"/>
              <a:buFont typeface="Arial"/>
              <a:buNone/>
            </a:pPr>
            <a:r>
              <a:t/>
            </a:r>
            <a:endParaRPr b="0" i="0" sz="1900" u="none" cap="none" strike="noStrike">
              <a:solidFill>
                <a:schemeClr val="lt1"/>
              </a:solidFill>
              <a:latin typeface="Calibri"/>
              <a:ea typeface="Calibri"/>
              <a:cs typeface="Calibri"/>
              <a:sym typeface="Calibri"/>
            </a:endParaRPr>
          </a:p>
        </p:txBody>
      </p:sp>
      <p:sp>
        <p:nvSpPr>
          <p:cNvPr id="882" name="Google Shape;882;p149"/>
          <p:cNvSpPr/>
          <p:nvPr/>
        </p:nvSpPr>
        <p:spPr>
          <a:xfrm>
            <a:off x="154641" y="161365"/>
            <a:ext cx="8831100" cy="10482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900"/>
              <a:buFont typeface="Arial"/>
              <a:buNone/>
            </a:pPr>
            <a:r>
              <a:t/>
            </a:r>
            <a:endParaRPr b="0" i="0" sz="1900" u="none" cap="none" strike="noStrike">
              <a:solidFill>
                <a:schemeClr val="lt1"/>
              </a:solidFill>
              <a:latin typeface="Calibri"/>
              <a:ea typeface="Calibri"/>
              <a:cs typeface="Calibri"/>
              <a:sym typeface="Calibri"/>
            </a:endParaRPr>
          </a:p>
        </p:txBody>
      </p:sp>
      <p:sp>
        <p:nvSpPr>
          <p:cNvPr id="883" name="Google Shape;883;p149"/>
          <p:cNvSpPr txBox="1"/>
          <p:nvPr>
            <p:ph idx="1" type="body"/>
          </p:nvPr>
        </p:nvSpPr>
        <p:spPr>
          <a:xfrm>
            <a:off x="537882" y="1369219"/>
            <a:ext cx="8088300" cy="3081900"/>
          </a:xfrm>
          <a:prstGeom prst="rect">
            <a:avLst/>
          </a:prstGeom>
          <a:noFill/>
          <a:ln>
            <a:noFill/>
          </a:ln>
        </p:spPr>
        <p:txBody>
          <a:bodyPr anchorCtr="0" anchor="t" bIns="45700" lIns="91425" spcFirstLastPara="1" rIns="91425" wrap="square" tIns="45700">
            <a:normAutofit/>
          </a:bodyPr>
          <a:lstStyle>
            <a:lvl1pPr indent="-349250" lvl="0" marL="457200" algn="l">
              <a:lnSpc>
                <a:spcPct val="90000"/>
              </a:lnSpc>
              <a:spcBef>
                <a:spcPts val="1100"/>
              </a:spcBef>
              <a:spcAft>
                <a:spcPts val="0"/>
              </a:spcAft>
              <a:buClr>
                <a:schemeClr val="dk1"/>
              </a:buClr>
              <a:buSzPts val="1900"/>
              <a:buChar char="•"/>
              <a:defRPr/>
            </a:lvl1pPr>
            <a:lvl2pPr indent="-349250" lvl="1" marL="914400" algn="l">
              <a:lnSpc>
                <a:spcPct val="90000"/>
              </a:lnSpc>
              <a:spcBef>
                <a:spcPts val="500"/>
              </a:spcBef>
              <a:spcAft>
                <a:spcPts val="0"/>
              </a:spcAft>
              <a:buClr>
                <a:schemeClr val="dk1"/>
              </a:buClr>
              <a:buSzPts val="1900"/>
              <a:buChar char="•"/>
              <a:defRPr/>
            </a:lvl2pPr>
            <a:lvl3pPr indent="-349250" lvl="2" marL="1371600" algn="l">
              <a:lnSpc>
                <a:spcPct val="90000"/>
              </a:lnSpc>
              <a:spcBef>
                <a:spcPts val="500"/>
              </a:spcBef>
              <a:spcAft>
                <a:spcPts val="0"/>
              </a:spcAft>
              <a:buClr>
                <a:schemeClr val="dk1"/>
              </a:buClr>
              <a:buSzPts val="1900"/>
              <a:buChar char="•"/>
              <a:defRPr/>
            </a:lvl3pPr>
            <a:lvl4pPr indent="-349250" lvl="3" marL="1828800" algn="l">
              <a:lnSpc>
                <a:spcPct val="90000"/>
              </a:lnSpc>
              <a:spcBef>
                <a:spcPts val="500"/>
              </a:spcBef>
              <a:spcAft>
                <a:spcPts val="0"/>
              </a:spcAft>
              <a:buClr>
                <a:schemeClr val="dk1"/>
              </a:buClr>
              <a:buSzPts val="1900"/>
              <a:buChar char="•"/>
              <a:defRPr/>
            </a:lvl4pPr>
            <a:lvl5pPr indent="-349250" lvl="4" marL="2286000" algn="l">
              <a:lnSpc>
                <a:spcPct val="90000"/>
              </a:lnSpc>
              <a:spcBef>
                <a:spcPts val="500"/>
              </a:spcBef>
              <a:spcAft>
                <a:spcPts val="0"/>
              </a:spcAft>
              <a:buClr>
                <a:schemeClr val="dk1"/>
              </a:buClr>
              <a:buSzPts val="1900"/>
              <a:buChar char="•"/>
              <a:defRPr/>
            </a:lvl5pPr>
            <a:lvl6pPr indent="-349250" lvl="5" marL="2743200" algn="l">
              <a:lnSpc>
                <a:spcPct val="90000"/>
              </a:lnSpc>
              <a:spcBef>
                <a:spcPts val="500"/>
              </a:spcBef>
              <a:spcAft>
                <a:spcPts val="0"/>
              </a:spcAft>
              <a:buClr>
                <a:schemeClr val="dk1"/>
              </a:buClr>
              <a:buSzPts val="1900"/>
              <a:buChar char="•"/>
              <a:defRPr/>
            </a:lvl6pPr>
            <a:lvl7pPr indent="-349250" lvl="6" marL="3200400" algn="l">
              <a:lnSpc>
                <a:spcPct val="90000"/>
              </a:lnSpc>
              <a:spcBef>
                <a:spcPts val="500"/>
              </a:spcBef>
              <a:spcAft>
                <a:spcPts val="0"/>
              </a:spcAft>
              <a:buClr>
                <a:schemeClr val="dk1"/>
              </a:buClr>
              <a:buSzPts val="1900"/>
              <a:buChar char="•"/>
              <a:defRPr/>
            </a:lvl7pPr>
            <a:lvl8pPr indent="-349250" lvl="7" marL="3657600" algn="l">
              <a:lnSpc>
                <a:spcPct val="90000"/>
              </a:lnSpc>
              <a:spcBef>
                <a:spcPts val="500"/>
              </a:spcBef>
              <a:spcAft>
                <a:spcPts val="0"/>
              </a:spcAft>
              <a:buClr>
                <a:schemeClr val="dk1"/>
              </a:buClr>
              <a:buSzPts val="1900"/>
              <a:buChar char="•"/>
              <a:defRPr/>
            </a:lvl8pPr>
            <a:lvl9pPr indent="-349250" lvl="8" marL="4114800" algn="l">
              <a:lnSpc>
                <a:spcPct val="90000"/>
              </a:lnSpc>
              <a:spcBef>
                <a:spcPts val="500"/>
              </a:spcBef>
              <a:spcAft>
                <a:spcPts val="0"/>
              </a:spcAft>
              <a:buClr>
                <a:schemeClr val="dk1"/>
              </a:buClr>
              <a:buSzPts val="1900"/>
              <a:buChar char="•"/>
              <a:defRPr/>
            </a:lvl9pPr>
          </a:lstStyle>
          <a:p/>
        </p:txBody>
      </p:sp>
      <p:sp>
        <p:nvSpPr>
          <p:cNvPr id="884" name="Google Shape;884;p149"/>
          <p:cNvSpPr txBox="1"/>
          <p:nvPr>
            <p:ph idx="10" type="dt"/>
          </p:nvPr>
        </p:nvSpPr>
        <p:spPr>
          <a:xfrm>
            <a:off x="2891118" y="4604845"/>
            <a:ext cx="3381900" cy="2739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885" name="Google Shape;885;p149"/>
          <p:cNvSpPr txBox="1"/>
          <p:nvPr>
            <p:ph idx="11" type="ftr"/>
          </p:nvPr>
        </p:nvSpPr>
        <p:spPr>
          <a:xfrm>
            <a:off x="537882" y="4604845"/>
            <a:ext cx="2148000" cy="2739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886" name="Google Shape;886;p149"/>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
        <p:nvSpPr>
          <p:cNvPr id="887" name="Google Shape;887;p149"/>
          <p:cNvSpPr txBox="1"/>
          <p:nvPr>
            <p:ph type="title"/>
          </p:nvPr>
        </p:nvSpPr>
        <p:spPr>
          <a:xfrm>
            <a:off x="537882" y="342900"/>
            <a:ext cx="8088300" cy="7701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accent1"/>
              </a:buClr>
              <a:buSzPts val="19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888" name="Shape 888"/>
        <p:cNvGrpSpPr/>
        <p:nvPr/>
      </p:nvGrpSpPr>
      <p:grpSpPr>
        <a:xfrm>
          <a:off x="0" y="0"/>
          <a:ext cx="0" cy="0"/>
          <a:chOff x="0" y="0"/>
          <a:chExt cx="0" cy="0"/>
        </a:xfrm>
      </p:grpSpPr>
      <p:grpSp>
        <p:nvGrpSpPr>
          <p:cNvPr id="889" name="Google Shape;889;p150"/>
          <p:cNvGrpSpPr/>
          <p:nvPr/>
        </p:nvGrpSpPr>
        <p:grpSpPr>
          <a:xfrm>
            <a:off x="0" y="3903669"/>
            <a:ext cx="9144000" cy="1239925"/>
            <a:chOff x="0" y="3903669"/>
            <a:chExt cx="9144000" cy="1239925"/>
          </a:xfrm>
        </p:grpSpPr>
        <p:sp>
          <p:nvSpPr>
            <p:cNvPr id="890" name="Google Shape;890;p150"/>
            <p:cNvSpPr/>
            <p:nvPr/>
          </p:nvSpPr>
          <p:spPr>
            <a:xfrm>
              <a:off x="8154895" y="3903669"/>
              <a:ext cx="989100" cy="987900"/>
            </a:xfrm>
            <a:prstGeom prst="rtTriangle">
              <a:avLst/>
            </a:prstGeom>
            <a:solidFill>
              <a:schemeClr val="accent6"/>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1" name="Google Shape;891;p150"/>
            <p:cNvSpPr/>
            <p:nvPr/>
          </p:nvSpPr>
          <p:spPr>
            <a:xfrm flipH="1">
              <a:off x="6181163" y="3903669"/>
              <a:ext cx="989100" cy="987900"/>
            </a:xfrm>
            <a:prstGeom prst="rtTriangle">
              <a:avLst/>
            </a:prstGeom>
            <a:solidFill>
              <a:schemeClr val="accent6"/>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2" name="Google Shape;892;p150"/>
            <p:cNvSpPr/>
            <p:nvPr/>
          </p:nvSpPr>
          <p:spPr>
            <a:xfrm>
              <a:off x="7170274" y="3903669"/>
              <a:ext cx="989100" cy="987900"/>
            </a:xfrm>
            <a:prstGeom prst="rect">
              <a:avLst/>
            </a:prstGeom>
            <a:solidFill>
              <a:schemeClr val="accent2"/>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3" name="Google Shape;893;p150"/>
            <p:cNvSpPr/>
            <p:nvPr/>
          </p:nvSpPr>
          <p:spPr>
            <a:xfrm rot="10800000">
              <a:off x="8154757" y="3903682"/>
              <a:ext cx="989100" cy="987900"/>
            </a:xfrm>
            <a:prstGeom prst="rtTriangle">
              <a:avLst/>
            </a:prstGeom>
            <a:solidFill>
              <a:schemeClr val="accent1"/>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4" name="Google Shape;894;p150"/>
            <p:cNvSpPr/>
            <p:nvPr/>
          </p:nvSpPr>
          <p:spPr>
            <a:xfrm>
              <a:off x="0" y="4891594"/>
              <a:ext cx="9144000" cy="252000"/>
            </a:xfrm>
            <a:prstGeom prst="rect">
              <a:avLst/>
            </a:prstGeom>
            <a:solidFill>
              <a:schemeClr val="dk1"/>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895" name="Google Shape;895;p150"/>
          <p:cNvSpPr txBox="1"/>
          <p:nvPr>
            <p:ph type="title"/>
          </p:nvPr>
        </p:nvSpPr>
        <p:spPr>
          <a:xfrm>
            <a:off x="311700" y="410000"/>
            <a:ext cx="8520600" cy="6078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SzPts val="4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96" name="Google Shape;896;p150"/>
          <p:cNvSpPr txBox="1"/>
          <p:nvPr>
            <p:ph idx="1" type="body"/>
          </p:nvPr>
        </p:nvSpPr>
        <p:spPr>
          <a:xfrm>
            <a:off x="311700" y="1229875"/>
            <a:ext cx="8520600" cy="3339000"/>
          </a:xfrm>
          <a:prstGeom prst="rect">
            <a:avLst/>
          </a:prstGeom>
          <a:noFill/>
          <a:ln>
            <a:noFill/>
          </a:ln>
        </p:spPr>
        <p:txBody>
          <a:bodyPr anchorCtr="0" anchor="t" bIns="45700" lIns="91425" spcFirstLastPara="1" rIns="91425" wrap="square" tIns="45700">
            <a:normAutofit/>
          </a:bodyPr>
          <a:lstStyle>
            <a:lvl1pPr indent="-381000" lvl="0" marL="457200" algn="l">
              <a:lnSpc>
                <a:spcPct val="90000"/>
              </a:lnSpc>
              <a:spcBef>
                <a:spcPts val="1000"/>
              </a:spcBef>
              <a:spcAft>
                <a:spcPts val="0"/>
              </a:spcAft>
              <a:buSzPts val="2400"/>
              <a:buChar char="•"/>
              <a:defRPr/>
            </a:lvl1pPr>
            <a:lvl2pPr indent="-381000" lvl="1" marL="914400" algn="l">
              <a:lnSpc>
                <a:spcPct val="90000"/>
              </a:lnSpc>
              <a:spcBef>
                <a:spcPts val="500"/>
              </a:spcBef>
              <a:spcAft>
                <a:spcPts val="0"/>
              </a:spcAft>
              <a:buSzPts val="2400"/>
              <a:buChar char="•"/>
              <a:defRPr/>
            </a:lvl2pPr>
            <a:lvl3pPr indent="-381000" lvl="2" marL="1371600" algn="l">
              <a:lnSpc>
                <a:spcPct val="90000"/>
              </a:lnSpc>
              <a:spcBef>
                <a:spcPts val="500"/>
              </a:spcBef>
              <a:spcAft>
                <a:spcPts val="0"/>
              </a:spcAft>
              <a:buSzPts val="2400"/>
              <a:buChar char="•"/>
              <a:defRPr/>
            </a:lvl3pPr>
            <a:lvl4pPr indent="-381000" lvl="3" marL="1828800" algn="l">
              <a:lnSpc>
                <a:spcPct val="90000"/>
              </a:lnSpc>
              <a:spcBef>
                <a:spcPts val="500"/>
              </a:spcBef>
              <a:spcAft>
                <a:spcPts val="0"/>
              </a:spcAft>
              <a:buSzPts val="2400"/>
              <a:buChar char="•"/>
              <a:defRPr/>
            </a:lvl4pPr>
            <a:lvl5pPr indent="-381000" lvl="4" marL="2286000" algn="l">
              <a:lnSpc>
                <a:spcPct val="90000"/>
              </a:lnSpc>
              <a:spcBef>
                <a:spcPts val="500"/>
              </a:spcBef>
              <a:spcAft>
                <a:spcPts val="0"/>
              </a:spcAft>
              <a:buSzPts val="2400"/>
              <a:buChar char="•"/>
              <a:defRPr/>
            </a:lvl5pPr>
            <a:lvl6pPr indent="-342900" lvl="5" marL="2743200" algn="l">
              <a:lnSpc>
                <a:spcPct val="90000"/>
              </a:lnSpc>
              <a:spcBef>
                <a:spcPts val="500"/>
              </a:spcBef>
              <a:spcAft>
                <a:spcPts val="0"/>
              </a:spcAft>
              <a:buSzPts val="1800"/>
              <a:buChar char="•"/>
              <a:defRPr/>
            </a:lvl6pPr>
            <a:lvl7pPr indent="-342900" lvl="6" marL="3200400" algn="l">
              <a:lnSpc>
                <a:spcPct val="90000"/>
              </a:lnSpc>
              <a:spcBef>
                <a:spcPts val="500"/>
              </a:spcBef>
              <a:spcAft>
                <a:spcPts val="0"/>
              </a:spcAft>
              <a:buSzPts val="1800"/>
              <a:buChar char="•"/>
              <a:defRPr/>
            </a:lvl7pPr>
            <a:lvl8pPr indent="-342900" lvl="7" marL="3657600" algn="l">
              <a:lnSpc>
                <a:spcPct val="90000"/>
              </a:lnSpc>
              <a:spcBef>
                <a:spcPts val="500"/>
              </a:spcBef>
              <a:spcAft>
                <a:spcPts val="0"/>
              </a:spcAft>
              <a:buSzPts val="1800"/>
              <a:buChar char="•"/>
              <a:defRPr/>
            </a:lvl8pPr>
            <a:lvl9pPr indent="-342900" lvl="8" marL="4114800" algn="l">
              <a:lnSpc>
                <a:spcPct val="90000"/>
              </a:lnSpc>
              <a:spcBef>
                <a:spcPts val="500"/>
              </a:spcBef>
              <a:spcAft>
                <a:spcPts val="0"/>
              </a:spcAft>
              <a:buSzPts val="1800"/>
              <a:buChar char="•"/>
              <a:defRPr/>
            </a:lvl9pPr>
          </a:lstStyle>
          <a:p/>
        </p:txBody>
      </p:sp>
      <p:sp>
        <p:nvSpPr>
          <p:cNvPr id="897" name="Google Shape;897;p150"/>
          <p:cNvSpPr txBox="1"/>
          <p:nvPr>
            <p:ph idx="12" type="sldNum"/>
          </p:nvPr>
        </p:nvSpPr>
        <p:spPr>
          <a:xfrm>
            <a:off x="8460431" y="4651190"/>
            <a:ext cx="548700" cy="3936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o pattern_Title Slide">
  <p:cSld name="no pattern_Title Slide">
    <p:spTree>
      <p:nvGrpSpPr>
        <p:cNvPr id="898" name="Shape 898"/>
        <p:cNvGrpSpPr/>
        <p:nvPr/>
      </p:nvGrpSpPr>
      <p:grpSpPr>
        <a:xfrm>
          <a:off x="0" y="0"/>
          <a:ext cx="0" cy="0"/>
          <a:chOff x="0" y="0"/>
          <a:chExt cx="0" cy="0"/>
        </a:xfrm>
      </p:grpSpPr>
      <p:sp>
        <p:nvSpPr>
          <p:cNvPr id="899" name="Google Shape;899;p151"/>
          <p:cNvSpPr txBox="1"/>
          <p:nvPr>
            <p:ph idx="1" type="subTitle"/>
          </p:nvPr>
        </p:nvSpPr>
        <p:spPr>
          <a:xfrm>
            <a:off x="989091" y="2107370"/>
            <a:ext cx="6858000" cy="1241700"/>
          </a:xfrm>
          <a:prstGeom prst="rect">
            <a:avLst/>
          </a:prstGeom>
          <a:noFill/>
          <a:ln>
            <a:noFill/>
          </a:ln>
        </p:spPr>
        <p:txBody>
          <a:bodyPr anchorCtr="0" anchor="t" bIns="45700" lIns="91425" spcFirstLastPara="1" rIns="91425" wrap="square" tIns="45700">
            <a:no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900" name="Google Shape;900;p151"/>
          <p:cNvSpPr txBox="1"/>
          <p:nvPr>
            <p:ph type="title"/>
          </p:nvPr>
        </p:nvSpPr>
        <p:spPr>
          <a:xfrm>
            <a:off x="2679825" y="69895"/>
            <a:ext cx="6400800" cy="643200"/>
          </a:xfrm>
          <a:prstGeom prst="rect">
            <a:avLst/>
          </a:prstGeom>
          <a:noFill/>
          <a:ln>
            <a:noFill/>
          </a:ln>
        </p:spPr>
        <p:txBody>
          <a:bodyPr anchorCtr="0" anchor="ctr" bIns="45700" lIns="91425" spcFirstLastPara="1" rIns="91425" wrap="square" tIns="45700">
            <a:noAutofit/>
          </a:bodyPr>
          <a:lstStyle>
            <a:lvl1pPr lvl="0" algn="r">
              <a:lnSpc>
                <a:spcPct val="90000"/>
              </a:lnSpc>
              <a:spcBef>
                <a:spcPts val="0"/>
              </a:spcBef>
              <a:spcAft>
                <a:spcPts val="0"/>
              </a:spcAft>
              <a:buClr>
                <a:schemeClr val="lt1"/>
              </a:buClr>
              <a:buSzPts val="3200"/>
              <a:buFont typeface="Calibri"/>
              <a:buNone/>
              <a:defRPr sz="32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01" name="Google Shape;901;p151"/>
          <p:cNvSpPr txBox="1"/>
          <p:nvPr>
            <p:ph idx="12" type="sldNum"/>
          </p:nvPr>
        </p:nvSpPr>
        <p:spPr>
          <a:xfrm>
            <a:off x="6457950" y="4869403"/>
            <a:ext cx="2057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ogo only" showMasterSp="0">
  <p:cSld name="Logo only">
    <p:bg>
      <p:bgPr>
        <a:solidFill>
          <a:schemeClr val="lt1"/>
        </a:solidFill>
      </p:bgPr>
    </p:bg>
    <p:spTree>
      <p:nvGrpSpPr>
        <p:cNvPr id="902" name="Shape 902"/>
        <p:cNvGrpSpPr/>
        <p:nvPr/>
      </p:nvGrpSpPr>
      <p:grpSpPr>
        <a:xfrm>
          <a:off x="0" y="0"/>
          <a:ext cx="0" cy="0"/>
          <a:chOff x="0" y="0"/>
          <a:chExt cx="0" cy="0"/>
        </a:xfrm>
      </p:grpSpPr>
      <p:pic>
        <p:nvPicPr>
          <p:cNvPr descr="Decorative geometric pattern" id="903" name="Google Shape;903;p152"/>
          <p:cNvPicPr preferRelativeResize="0"/>
          <p:nvPr/>
        </p:nvPicPr>
        <p:blipFill rotWithShape="1">
          <a:blip r:embed="rId2">
            <a:alphaModFix/>
          </a:blip>
          <a:srcRect b="0" l="0" r="0" t="0"/>
          <a:stretch/>
        </p:blipFill>
        <p:spPr>
          <a:xfrm>
            <a:off x="0" y="0"/>
            <a:ext cx="9144001" cy="4871141"/>
          </a:xfrm>
          <a:prstGeom prst="rect">
            <a:avLst/>
          </a:prstGeom>
          <a:noFill/>
          <a:ln>
            <a:noFill/>
          </a:ln>
        </p:spPr>
      </p:pic>
      <p:pic>
        <p:nvPicPr>
          <p:cNvPr descr="Decorative blue bar" id="904" name="Google Shape;904;p152"/>
          <p:cNvPicPr preferRelativeResize="0"/>
          <p:nvPr/>
        </p:nvPicPr>
        <p:blipFill rotWithShape="1">
          <a:blip r:embed="rId3">
            <a:alphaModFix/>
          </a:blip>
          <a:srcRect b="0" l="0" r="0" t="0"/>
          <a:stretch/>
        </p:blipFill>
        <p:spPr>
          <a:xfrm>
            <a:off x="0" y="4871141"/>
            <a:ext cx="9144001" cy="276279"/>
          </a:xfrm>
          <a:prstGeom prst="rect">
            <a:avLst/>
          </a:prstGeom>
          <a:noFill/>
          <a:ln>
            <a:noFill/>
          </a:ln>
        </p:spPr>
      </p:pic>
      <p:pic>
        <p:nvPicPr>
          <p:cNvPr descr="Oregon Department of Education logo" id="905" name="Google Shape;905;p152"/>
          <p:cNvPicPr preferRelativeResize="0"/>
          <p:nvPr/>
        </p:nvPicPr>
        <p:blipFill rotWithShape="1">
          <a:blip r:embed="rId4">
            <a:alphaModFix/>
          </a:blip>
          <a:srcRect b="0" l="0" r="0" t="0"/>
          <a:stretch/>
        </p:blipFill>
        <p:spPr>
          <a:xfrm>
            <a:off x="3739081" y="461361"/>
            <a:ext cx="3222228" cy="1602435"/>
          </a:xfrm>
          <a:prstGeom prst="rect">
            <a:avLst/>
          </a:prstGeom>
          <a:noFill/>
          <a:ln>
            <a:noFill/>
          </a:ln>
        </p:spPr>
      </p:pic>
      <p:sp>
        <p:nvSpPr>
          <p:cNvPr id="906" name="Google Shape;906;p152"/>
          <p:cNvSpPr txBox="1"/>
          <p:nvPr>
            <p:ph type="title"/>
          </p:nvPr>
        </p:nvSpPr>
        <p:spPr>
          <a:xfrm>
            <a:off x="619597" y="2201987"/>
            <a:ext cx="7886700" cy="994200"/>
          </a:xfrm>
          <a:prstGeom prst="rect">
            <a:avLst/>
          </a:prstGeom>
          <a:noFill/>
          <a:ln>
            <a:noFill/>
          </a:ln>
        </p:spPr>
        <p:txBody>
          <a:bodyPr anchorCtr="0" anchor="ctr" bIns="45700" lIns="91425" spcFirstLastPara="1" rIns="91425" wrap="square" tIns="45700">
            <a:noAutofit/>
          </a:bodyPr>
          <a:lstStyle>
            <a:lvl1pPr lvl="0" algn="ctr">
              <a:lnSpc>
                <a:spcPct val="90000"/>
              </a:lnSpc>
              <a:spcBef>
                <a:spcPts val="0"/>
              </a:spcBef>
              <a:spcAft>
                <a:spcPts val="0"/>
              </a:spcAft>
              <a:buClr>
                <a:schemeClr val="dk1"/>
              </a:buClr>
              <a:buSzPts val="4200"/>
              <a:buFont typeface="Rockwell"/>
              <a:buNone/>
              <a:defRPr>
                <a:solidFill>
                  <a:schemeClr val="dk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descr="Decorative blue swoosh" id="907" name="Google Shape;907;p152"/>
          <p:cNvPicPr preferRelativeResize="0"/>
          <p:nvPr/>
        </p:nvPicPr>
        <p:blipFill rotWithShape="1">
          <a:blip r:embed="rId5">
            <a:alphaModFix/>
          </a:blip>
          <a:srcRect b="0" l="0" r="0" t="0"/>
          <a:stretch/>
        </p:blipFill>
        <p:spPr>
          <a:xfrm>
            <a:off x="0" y="-300103"/>
            <a:ext cx="9144001" cy="1577651"/>
          </a:xfrm>
          <a:prstGeom prst="rect">
            <a:avLst/>
          </a:prstGeom>
          <a:noFill/>
          <a:ln>
            <a:noFill/>
          </a:ln>
        </p:spPr>
      </p:pic>
      <p:sp>
        <p:nvSpPr>
          <p:cNvPr id="908" name="Google Shape;908;p152"/>
          <p:cNvSpPr txBox="1"/>
          <p:nvPr>
            <p:ph idx="12" type="sldNum"/>
          </p:nvPr>
        </p:nvSpPr>
        <p:spPr>
          <a:xfrm>
            <a:off x="6457950" y="4869403"/>
            <a:ext cx="2057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lt1"/>
                </a:solidFill>
                <a:latin typeface="Rockwell"/>
                <a:ea typeface="Rockwell"/>
                <a:cs typeface="Rockwell"/>
                <a:sym typeface="Rockwel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lt1"/>
                </a:solidFill>
                <a:latin typeface="Rockwell"/>
                <a:ea typeface="Rockwell"/>
                <a:cs typeface="Rockwell"/>
                <a:sym typeface="Rockwel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lt1"/>
                </a:solidFill>
                <a:latin typeface="Rockwell"/>
                <a:ea typeface="Rockwell"/>
                <a:cs typeface="Rockwell"/>
                <a:sym typeface="Rockwel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lt1"/>
                </a:solidFill>
                <a:latin typeface="Rockwell"/>
                <a:ea typeface="Rockwell"/>
                <a:cs typeface="Rockwell"/>
                <a:sym typeface="Rockwel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lt1"/>
                </a:solidFill>
                <a:latin typeface="Rockwell"/>
                <a:ea typeface="Rockwell"/>
                <a:cs typeface="Rockwell"/>
                <a:sym typeface="Rockwel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lt1"/>
                </a:solidFill>
                <a:latin typeface="Rockwell"/>
                <a:ea typeface="Rockwell"/>
                <a:cs typeface="Rockwell"/>
                <a:sym typeface="Rockwel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lt1"/>
                </a:solidFill>
                <a:latin typeface="Rockwell"/>
                <a:ea typeface="Rockwell"/>
                <a:cs typeface="Rockwell"/>
                <a:sym typeface="Rockwel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lt1"/>
                </a:solidFill>
                <a:latin typeface="Rockwell"/>
                <a:ea typeface="Rockwell"/>
                <a:cs typeface="Rockwell"/>
                <a:sym typeface="Rockwel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lt1"/>
                </a:solidFill>
                <a:latin typeface="Rockwell"/>
                <a:ea typeface="Rockwell"/>
                <a:cs typeface="Rockwell"/>
                <a:sym typeface="Rockwe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Blank 1" showMasterSp="0">
  <p:cSld name="1_Blank_1">
    <p:bg>
      <p:bgPr>
        <a:solidFill>
          <a:srgbClr val="FFFFFF"/>
        </a:solidFill>
      </p:bgPr>
    </p:bg>
    <p:spTree>
      <p:nvGrpSpPr>
        <p:cNvPr id="909" name="Shape 909"/>
        <p:cNvGrpSpPr/>
        <p:nvPr/>
      </p:nvGrpSpPr>
      <p:grpSpPr>
        <a:xfrm>
          <a:off x="0" y="0"/>
          <a:ext cx="0" cy="0"/>
          <a:chOff x="0" y="0"/>
          <a:chExt cx="0" cy="0"/>
        </a:xfrm>
      </p:grpSpPr>
      <p:sp>
        <p:nvSpPr>
          <p:cNvPr id="910" name="Google Shape;910;p153"/>
          <p:cNvSpPr txBox="1"/>
          <p:nvPr>
            <p:ph type="title"/>
          </p:nvPr>
        </p:nvSpPr>
        <p:spPr>
          <a:xfrm>
            <a:off x="1881838" y="83686"/>
            <a:ext cx="7152300" cy="759900"/>
          </a:xfrm>
          <a:prstGeom prst="rect">
            <a:avLst/>
          </a:prstGeom>
          <a:noFill/>
          <a:ln>
            <a:noFill/>
          </a:ln>
        </p:spPr>
        <p:txBody>
          <a:bodyPr anchorCtr="0" anchor="ctr" bIns="45700" lIns="91425" spcFirstLastPara="1" rIns="91425" wrap="square" tIns="45700">
            <a:noAutofit/>
          </a:bodyPr>
          <a:lstStyle>
            <a:lvl1pPr lvl="0" algn="r">
              <a:lnSpc>
                <a:spcPct val="90000"/>
              </a:lnSpc>
              <a:spcBef>
                <a:spcPts val="0"/>
              </a:spcBef>
              <a:spcAft>
                <a:spcPts val="0"/>
              </a:spcAft>
              <a:buClr>
                <a:schemeClr val="lt1"/>
              </a:buClr>
              <a:buSzPts val="3600"/>
              <a:buFont typeface="Calibri"/>
              <a:buNone/>
              <a:defRPr sz="36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911" name="Google Shape;911;p153"/>
          <p:cNvPicPr preferRelativeResize="0"/>
          <p:nvPr/>
        </p:nvPicPr>
        <p:blipFill rotWithShape="1">
          <a:blip r:embed="rId2">
            <a:alphaModFix/>
          </a:blip>
          <a:srcRect b="0" l="0" r="0" t="0"/>
          <a:stretch/>
        </p:blipFill>
        <p:spPr>
          <a:xfrm>
            <a:off x="-90611" y="40172"/>
            <a:ext cx="1109503" cy="551762"/>
          </a:xfrm>
          <a:prstGeom prst="rect">
            <a:avLst/>
          </a:prstGeom>
          <a:noFill/>
          <a:ln>
            <a:noFill/>
          </a:ln>
        </p:spPr>
      </p:pic>
      <p:sp>
        <p:nvSpPr>
          <p:cNvPr id="912" name="Google Shape;912;p153"/>
          <p:cNvSpPr txBox="1"/>
          <p:nvPr>
            <p:ph idx="12" type="sldNum"/>
          </p:nvPr>
        </p:nvSpPr>
        <p:spPr>
          <a:xfrm>
            <a:off x="6457950" y="4869403"/>
            <a:ext cx="2057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lt1"/>
              </a:buClr>
              <a:buSzPts val="1200"/>
              <a:buFont typeface="Calibri"/>
              <a:buNone/>
              <a:defRPr b="0" i="0" sz="1200" u="none" cap="none" strike="noStrike">
                <a:solidFill>
                  <a:schemeClr val="lt1"/>
                </a:solidFill>
                <a:latin typeface="Calibri"/>
                <a:ea typeface="Calibri"/>
                <a:cs typeface="Calibri"/>
                <a:sym typeface="Calibri"/>
              </a:defRPr>
            </a:lvl1pPr>
            <a:lvl2pPr indent="0" lvl="1" marL="0" marR="0" algn="r">
              <a:lnSpc>
                <a:spcPct val="100000"/>
              </a:lnSpc>
              <a:spcBef>
                <a:spcPts val="0"/>
              </a:spcBef>
              <a:spcAft>
                <a:spcPts val="0"/>
              </a:spcAft>
              <a:buClr>
                <a:schemeClr val="lt1"/>
              </a:buClr>
              <a:buSzPts val="1200"/>
              <a:buFont typeface="Calibri"/>
              <a:buNone/>
              <a:defRPr b="0" i="0" sz="1200" u="none" cap="none" strike="noStrike">
                <a:solidFill>
                  <a:schemeClr val="lt1"/>
                </a:solidFill>
                <a:latin typeface="Calibri"/>
                <a:ea typeface="Calibri"/>
                <a:cs typeface="Calibri"/>
                <a:sym typeface="Calibri"/>
              </a:defRPr>
            </a:lvl2pPr>
            <a:lvl3pPr indent="0" lvl="2" marL="0" marR="0" algn="r">
              <a:lnSpc>
                <a:spcPct val="100000"/>
              </a:lnSpc>
              <a:spcBef>
                <a:spcPts val="0"/>
              </a:spcBef>
              <a:spcAft>
                <a:spcPts val="0"/>
              </a:spcAft>
              <a:buClr>
                <a:schemeClr val="lt1"/>
              </a:buClr>
              <a:buSzPts val="1200"/>
              <a:buFont typeface="Calibri"/>
              <a:buNone/>
              <a:defRPr b="0" i="0" sz="1200" u="none" cap="none" strike="noStrike">
                <a:solidFill>
                  <a:schemeClr val="lt1"/>
                </a:solidFill>
                <a:latin typeface="Calibri"/>
                <a:ea typeface="Calibri"/>
                <a:cs typeface="Calibri"/>
                <a:sym typeface="Calibri"/>
              </a:defRPr>
            </a:lvl3pPr>
            <a:lvl4pPr indent="0" lvl="3" marL="0" marR="0" algn="r">
              <a:lnSpc>
                <a:spcPct val="100000"/>
              </a:lnSpc>
              <a:spcBef>
                <a:spcPts val="0"/>
              </a:spcBef>
              <a:spcAft>
                <a:spcPts val="0"/>
              </a:spcAft>
              <a:buClr>
                <a:schemeClr val="lt1"/>
              </a:buClr>
              <a:buSzPts val="1200"/>
              <a:buFont typeface="Calibri"/>
              <a:buNone/>
              <a:defRPr b="0" i="0" sz="1200" u="none" cap="none" strike="noStrike">
                <a:solidFill>
                  <a:schemeClr val="lt1"/>
                </a:solidFill>
                <a:latin typeface="Calibri"/>
                <a:ea typeface="Calibri"/>
                <a:cs typeface="Calibri"/>
                <a:sym typeface="Calibri"/>
              </a:defRPr>
            </a:lvl4pPr>
            <a:lvl5pPr indent="0" lvl="4" marL="0" marR="0" algn="r">
              <a:lnSpc>
                <a:spcPct val="100000"/>
              </a:lnSpc>
              <a:spcBef>
                <a:spcPts val="0"/>
              </a:spcBef>
              <a:spcAft>
                <a:spcPts val="0"/>
              </a:spcAft>
              <a:buClr>
                <a:schemeClr val="lt1"/>
              </a:buClr>
              <a:buSzPts val="1200"/>
              <a:buFont typeface="Calibri"/>
              <a:buNone/>
              <a:defRPr b="0" i="0" sz="1200" u="none" cap="none" strike="noStrike">
                <a:solidFill>
                  <a:schemeClr val="lt1"/>
                </a:solidFill>
                <a:latin typeface="Calibri"/>
                <a:ea typeface="Calibri"/>
                <a:cs typeface="Calibri"/>
                <a:sym typeface="Calibri"/>
              </a:defRPr>
            </a:lvl5pPr>
            <a:lvl6pPr indent="0" lvl="5" marL="0" marR="0" algn="r">
              <a:lnSpc>
                <a:spcPct val="100000"/>
              </a:lnSpc>
              <a:spcBef>
                <a:spcPts val="0"/>
              </a:spcBef>
              <a:spcAft>
                <a:spcPts val="0"/>
              </a:spcAft>
              <a:buClr>
                <a:schemeClr val="lt1"/>
              </a:buClr>
              <a:buSzPts val="1200"/>
              <a:buFont typeface="Calibri"/>
              <a:buNone/>
              <a:defRPr b="0" i="0" sz="1200" u="none" cap="none" strike="noStrike">
                <a:solidFill>
                  <a:schemeClr val="lt1"/>
                </a:solidFill>
                <a:latin typeface="Calibri"/>
                <a:ea typeface="Calibri"/>
                <a:cs typeface="Calibri"/>
                <a:sym typeface="Calibri"/>
              </a:defRPr>
            </a:lvl6pPr>
            <a:lvl7pPr indent="0" lvl="6" marL="0" marR="0" algn="r">
              <a:lnSpc>
                <a:spcPct val="100000"/>
              </a:lnSpc>
              <a:spcBef>
                <a:spcPts val="0"/>
              </a:spcBef>
              <a:spcAft>
                <a:spcPts val="0"/>
              </a:spcAft>
              <a:buClr>
                <a:schemeClr val="lt1"/>
              </a:buClr>
              <a:buSzPts val="1200"/>
              <a:buFont typeface="Calibri"/>
              <a:buNone/>
              <a:defRPr b="0" i="0" sz="1200" u="none" cap="none" strike="noStrike">
                <a:solidFill>
                  <a:schemeClr val="lt1"/>
                </a:solidFill>
                <a:latin typeface="Calibri"/>
                <a:ea typeface="Calibri"/>
                <a:cs typeface="Calibri"/>
                <a:sym typeface="Calibri"/>
              </a:defRPr>
            </a:lvl7pPr>
            <a:lvl8pPr indent="0" lvl="7" marL="0" marR="0" algn="r">
              <a:lnSpc>
                <a:spcPct val="100000"/>
              </a:lnSpc>
              <a:spcBef>
                <a:spcPts val="0"/>
              </a:spcBef>
              <a:spcAft>
                <a:spcPts val="0"/>
              </a:spcAft>
              <a:buClr>
                <a:schemeClr val="lt1"/>
              </a:buClr>
              <a:buSzPts val="1200"/>
              <a:buFont typeface="Calibri"/>
              <a:buNone/>
              <a:defRPr b="0" i="0" sz="1200" u="none" cap="none" strike="noStrike">
                <a:solidFill>
                  <a:schemeClr val="lt1"/>
                </a:solidFill>
                <a:latin typeface="Calibri"/>
                <a:ea typeface="Calibri"/>
                <a:cs typeface="Calibri"/>
                <a:sym typeface="Calibri"/>
              </a:defRPr>
            </a:lvl8pPr>
            <a:lvl9pPr indent="0" lvl="8" marL="0" marR="0" algn="r">
              <a:lnSpc>
                <a:spcPct val="100000"/>
              </a:lnSpc>
              <a:spcBef>
                <a:spcPts val="0"/>
              </a:spcBef>
              <a:spcAft>
                <a:spcPts val="0"/>
              </a:spcAft>
              <a:buClr>
                <a:schemeClr val="lt1"/>
              </a:buClr>
              <a:buSzPts val="1200"/>
              <a:buFont typeface="Calibri"/>
              <a:buNone/>
              <a:defRPr b="0" i="0" sz="1200" u="none" cap="none" strike="noStrike">
                <a:solidFill>
                  <a:schemeClr val="lt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
        <p:nvSpPr>
          <p:cNvPr id="913" name="Google Shape;913;p153"/>
          <p:cNvSpPr/>
          <p:nvPr/>
        </p:nvSpPr>
        <p:spPr>
          <a:xfrm>
            <a:off x="0" y="-15450"/>
            <a:ext cx="2808900" cy="5174400"/>
          </a:xfrm>
          <a:prstGeom prst="rect">
            <a:avLst/>
          </a:prstGeom>
          <a:solidFill>
            <a:schemeClr val="accent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rge Type" showMasterSp="0">
  <p:cSld name="Large Type">
    <p:bg>
      <p:bgPr>
        <a:solidFill>
          <a:schemeClr val="accent5"/>
        </a:solidFill>
      </p:bgPr>
    </p:bg>
    <p:spTree>
      <p:nvGrpSpPr>
        <p:cNvPr id="914" name="Shape 914"/>
        <p:cNvGrpSpPr/>
        <p:nvPr/>
      </p:nvGrpSpPr>
      <p:grpSpPr>
        <a:xfrm>
          <a:off x="0" y="0"/>
          <a:ext cx="0" cy="0"/>
          <a:chOff x="0" y="0"/>
          <a:chExt cx="0" cy="0"/>
        </a:xfrm>
      </p:grpSpPr>
      <p:sp>
        <p:nvSpPr>
          <p:cNvPr id="915" name="Google Shape;915;p154"/>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Decorative line break" id="916" name="Google Shape;916;p154"/>
          <p:cNvPicPr preferRelativeResize="0"/>
          <p:nvPr/>
        </p:nvPicPr>
        <p:blipFill rotWithShape="1">
          <a:blip r:embed="rId2">
            <a:alphaModFix/>
          </a:blip>
          <a:srcRect b="0" l="0" r="0" t="0"/>
          <a:stretch/>
        </p:blipFill>
        <p:spPr>
          <a:xfrm>
            <a:off x="4089652" y="2886671"/>
            <a:ext cx="964694" cy="18288"/>
          </a:xfrm>
          <a:prstGeom prst="rect">
            <a:avLst/>
          </a:prstGeom>
          <a:noFill/>
          <a:ln>
            <a:noFill/>
          </a:ln>
        </p:spPr>
      </p:pic>
      <p:sp>
        <p:nvSpPr>
          <p:cNvPr id="917" name="Google Shape;917;p154"/>
          <p:cNvSpPr txBox="1"/>
          <p:nvPr>
            <p:ph type="ctrTitle"/>
          </p:nvPr>
        </p:nvSpPr>
        <p:spPr>
          <a:xfrm>
            <a:off x="1143000" y="1124344"/>
            <a:ext cx="6858000" cy="1790700"/>
          </a:xfrm>
          <a:prstGeom prst="rect">
            <a:avLst/>
          </a:prstGeom>
          <a:noFill/>
          <a:ln>
            <a:noFill/>
          </a:ln>
        </p:spPr>
        <p:txBody>
          <a:bodyPr anchorCtr="0" anchor="b" bIns="34275" lIns="68575" spcFirstLastPara="1" rIns="68575" wrap="square" tIns="34275">
            <a:noAutofit/>
          </a:bodyPr>
          <a:lstStyle>
            <a:lvl1pPr lvl="0" algn="ctr">
              <a:lnSpc>
                <a:spcPct val="90000"/>
              </a:lnSpc>
              <a:spcBef>
                <a:spcPts val="0"/>
              </a:spcBef>
              <a:spcAft>
                <a:spcPts val="0"/>
              </a:spcAft>
              <a:buClr>
                <a:schemeClr val="accent5"/>
              </a:buClr>
              <a:buSzPts val="9000"/>
              <a:buFont typeface="Calibri"/>
              <a:buNone/>
              <a:defRPr sz="9000">
                <a:solidFill>
                  <a:schemeClr val="accent5"/>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18" name="Google Shape;918;p154"/>
          <p:cNvSpPr txBox="1"/>
          <p:nvPr>
            <p:ph idx="10" type="dt"/>
          </p:nvPr>
        </p:nvSpPr>
        <p:spPr>
          <a:xfrm>
            <a:off x="2891118" y="4604845"/>
            <a:ext cx="3381900" cy="273900"/>
          </a:xfrm>
          <a:prstGeom prst="rect">
            <a:avLst/>
          </a:prstGeom>
          <a:noFill/>
          <a:ln>
            <a:noFill/>
          </a:ln>
        </p:spPr>
        <p:txBody>
          <a:bodyPr anchorCtr="0" anchor="ctr" bIns="34275" lIns="68575" spcFirstLastPara="1" rIns="68575" wrap="square" tIns="34275">
            <a:noAutofit/>
          </a:bodyPr>
          <a:lstStyle>
            <a:lvl1pPr lvl="0" marR="0" rtl="0" algn="ctr">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919" name="Google Shape;919;p154"/>
          <p:cNvSpPr txBox="1"/>
          <p:nvPr>
            <p:ph idx="11" type="ftr"/>
          </p:nvPr>
        </p:nvSpPr>
        <p:spPr>
          <a:xfrm>
            <a:off x="537882" y="4604845"/>
            <a:ext cx="2148000" cy="273900"/>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920" name="Google Shape;920;p154"/>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
        <p:nvSpPr>
          <p:cNvPr id="921" name="Google Shape;921;p154"/>
          <p:cNvSpPr txBox="1"/>
          <p:nvPr>
            <p:ph idx="1" type="subTitle"/>
          </p:nvPr>
        </p:nvSpPr>
        <p:spPr>
          <a:xfrm>
            <a:off x="1143000" y="3002388"/>
            <a:ext cx="6858000" cy="660300"/>
          </a:xfrm>
          <a:prstGeom prst="rect">
            <a:avLst/>
          </a:prstGeom>
          <a:noFill/>
          <a:ln>
            <a:noFill/>
          </a:ln>
        </p:spPr>
        <p:txBody>
          <a:bodyPr anchorCtr="0" anchor="t" bIns="34275" lIns="68575" spcFirstLastPara="1" rIns="68575" wrap="square" tIns="34275">
            <a:normAutofit/>
          </a:bodyPr>
          <a:lstStyle>
            <a:lvl1pPr lvl="0" algn="ctr">
              <a:lnSpc>
                <a:spcPct val="90000"/>
              </a:lnSpc>
              <a:spcBef>
                <a:spcPts val="800"/>
              </a:spcBef>
              <a:spcAft>
                <a:spcPts val="0"/>
              </a:spcAft>
              <a:buClr>
                <a:schemeClr val="accent5"/>
              </a:buClr>
              <a:buSzPts val="1800"/>
              <a:buNone/>
              <a:defRPr sz="1800">
                <a:solidFill>
                  <a:schemeClr val="accent5"/>
                </a:solidFill>
              </a:defRPr>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1">
  <p:cSld name="Title and Content">
    <p:spTree>
      <p:nvGrpSpPr>
        <p:cNvPr id="922" name="Shape 922"/>
        <p:cNvGrpSpPr/>
        <p:nvPr/>
      </p:nvGrpSpPr>
      <p:grpSpPr>
        <a:xfrm>
          <a:off x="0" y="0"/>
          <a:ext cx="0" cy="0"/>
          <a:chOff x="0" y="0"/>
          <a:chExt cx="0" cy="0"/>
        </a:xfrm>
      </p:grpSpPr>
      <p:sp>
        <p:nvSpPr>
          <p:cNvPr id="923" name="Google Shape;923;p155"/>
          <p:cNvSpPr txBox="1"/>
          <p:nvPr>
            <p:ph idx="1" type="body"/>
          </p:nvPr>
        </p:nvSpPr>
        <p:spPr>
          <a:xfrm>
            <a:off x="692024" y="2061185"/>
            <a:ext cx="7886700" cy="20625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924" name="Google Shape;924;p155"/>
          <p:cNvSpPr txBox="1"/>
          <p:nvPr>
            <p:ph type="title"/>
          </p:nvPr>
        </p:nvSpPr>
        <p:spPr>
          <a:xfrm>
            <a:off x="2679825" y="69895"/>
            <a:ext cx="6400800" cy="643200"/>
          </a:xfrm>
          <a:prstGeom prst="rect">
            <a:avLst/>
          </a:prstGeom>
          <a:noFill/>
          <a:ln>
            <a:noFill/>
          </a:ln>
        </p:spPr>
        <p:txBody>
          <a:bodyPr anchorCtr="0" anchor="ctr" bIns="34275" lIns="68575" spcFirstLastPara="1" rIns="68575" wrap="square" tIns="34275">
            <a:normAutofit/>
          </a:bodyPr>
          <a:lstStyle>
            <a:lvl1pPr lvl="0" algn="r">
              <a:lnSpc>
                <a:spcPct val="90000"/>
              </a:lnSpc>
              <a:spcBef>
                <a:spcPts val="0"/>
              </a:spcBef>
              <a:spcAft>
                <a:spcPts val="0"/>
              </a:spcAft>
              <a:buClr>
                <a:schemeClr val="lt1"/>
              </a:buClr>
              <a:buSzPts val="2400"/>
              <a:buFont typeface="Calibri"/>
              <a:buNone/>
              <a:defRPr sz="2400">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925" name="Google Shape;925;p155"/>
          <p:cNvSpPr txBox="1"/>
          <p:nvPr>
            <p:ph idx="12" type="sldNum"/>
          </p:nvPr>
        </p:nvSpPr>
        <p:spPr>
          <a:xfrm>
            <a:off x="6457950" y="4869403"/>
            <a:ext cx="2057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chemeClr val="lt1"/>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chemeClr val="lt1"/>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chemeClr val="lt1"/>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chemeClr val="lt1"/>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chemeClr val="lt1"/>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chemeClr val="lt1"/>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chemeClr val="lt1"/>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chemeClr val="lt1"/>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chemeClr val="lt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een_2-Section Header" showMasterSp="0">
  <p:cSld name="Green_2-Section Header">
    <p:bg>
      <p:bgPr>
        <a:solidFill>
          <a:schemeClr val="accent5"/>
        </a:solidFill>
      </p:bgPr>
    </p:bg>
    <p:spTree>
      <p:nvGrpSpPr>
        <p:cNvPr id="100" name="Shape 100"/>
        <p:cNvGrpSpPr/>
        <p:nvPr/>
      </p:nvGrpSpPr>
      <p:grpSpPr>
        <a:xfrm>
          <a:off x="0" y="0"/>
          <a:ext cx="0" cy="0"/>
          <a:chOff x="0" y="0"/>
          <a:chExt cx="0" cy="0"/>
        </a:xfrm>
      </p:grpSpPr>
      <p:sp>
        <p:nvSpPr>
          <p:cNvPr id="101" name="Google Shape;101;p44"/>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02" name="Google Shape;102;p44"/>
          <p:cNvSpPr/>
          <p:nvPr/>
        </p:nvSpPr>
        <p:spPr>
          <a:xfrm>
            <a:off x="154640" y="1866568"/>
            <a:ext cx="8831100" cy="1425300"/>
          </a:xfrm>
          <a:prstGeom prst="rect">
            <a:avLst/>
          </a:prstGeom>
          <a:solidFill>
            <a:srgbClr val="F0F4E6"/>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200"/>
              <a:buFont typeface="Arial"/>
              <a:buNone/>
            </a:pPr>
            <a:r>
              <a:t/>
            </a:r>
            <a:endParaRPr b="0" i="0" sz="1200" u="none" cap="none" strike="noStrike">
              <a:solidFill>
                <a:schemeClr val="lt1"/>
              </a:solidFill>
              <a:latin typeface="Calibri"/>
              <a:ea typeface="Calibri"/>
              <a:cs typeface="Calibri"/>
              <a:sym typeface="Calibri"/>
            </a:endParaRPr>
          </a:p>
        </p:txBody>
      </p:sp>
      <p:sp>
        <p:nvSpPr>
          <p:cNvPr id="103" name="Google Shape;103;p44"/>
          <p:cNvSpPr txBox="1"/>
          <p:nvPr>
            <p:ph type="ctrTitle"/>
          </p:nvPr>
        </p:nvSpPr>
        <p:spPr>
          <a:xfrm>
            <a:off x="537883" y="1866568"/>
            <a:ext cx="8088300" cy="1425300"/>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0"/>
              </a:spcBef>
              <a:spcAft>
                <a:spcPts val="0"/>
              </a:spcAft>
              <a:buClr>
                <a:schemeClr val="accent5"/>
              </a:buClr>
              <a:buSzPts val="5100"/>
              <a:buFont typeface="Calibri"/>
              <a:buNone/>
              <a:defRPr sz="5100">
                <a:solidFill>
                  <a:schemeClr val="accent5"/>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pic>
        <p:nvPicPr>
          <p:cNvPr descr="Oregon Department of Education Logo" id="104" name="Google Shape;104;p44"/>
          <p:cNvPicPr preferRelativeResize="0"/>
          <p:nvPr/>
        </p:nvPicPr>
        <p:blipFill rotWithShape="1">
          <a:blip r:embed="rId2">
            <a:alphaModFix/>
          </a:blip>
          <a:srcRect b="0" l="0" r="0" t="0"/>
          <a:stretch/>
        </p:blipFill>
        <p:spPr>
          <a:xfrm>
            <a:off x="3775327" y="160537"/>
            <a:ext cx="1593344" cy="1625348"/>
          </a:xfrm>
          <a:prstGeom prst="rect">
            <a:avLst/>
          </a:prstGeom>
          <a:noFill/>
          <a:ln>
            <a:noFill/>
          </a:ln>
        </p:spPr>
      </p:pic>
      <p:sp>
        <p:nvSpPr>
          <p:cNvPr id="105" name="Google Shape;105;p44"/>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106" name="Google Shape;106;p44"/>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een_3-Title Bar and Content" showMasterSp="0">
  <p:cSld name="Green_3-Title Bar and Content">
    <p:bg>
      <p:bgPr>
        <a:solidFill>
          <a:schemeClr val="accent5"/>
        </a:solidFill>
      </p:bgPr>
    </p:bg>
    <p:spTree>
      <p:nvGrpSpPr>
        <p:cNvPr id="107" name="Shape 107"/>
        <p:cNvGrpSpPr/>
        <p:nvPr/>
      </p:nvGrpSpPr>
      <p:grpSpPr>
        <a:xfrm>
          <a:off x="0" y="0"/>
          <a:ext cx="0" cy="0"/>
          <a:chOff x="0" y="0"/>
          <a:chExt cx="0" cy="0"/>
        </a:xfrm>
      </p:grpSpPr>
      <p:sp>
        <p:nvSpPr>
          <p:cNvPr id="108" name="Google Shape;108;p45"/>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09" name="Google Shape;109;p45"/>
          <p:cNvSpPr/>
          <p:nvPr/>
        </p:nvSpPr>
        <p:spPr>
          <a:xfrm>
            <a:off x="154641" y="161365"/>
            <a:ext cx="8831100" cy="1048200"/>
          </a:xfrm>
          <a:prstGeom prst="rect">
            <a:avLst/>
          </a:prstGeom>
          <a:solidFill>
            <a:srgbClr val="F0F4E6"/>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10" name="Google Shape;110;p45"/>
          <p:cNvSpPr txBox="1"/>
          <p:nvPr>
            <p:ph idx="1" type="body"/>
          </p:nvPr>
        </p:nvSpPr>
        <p:spPr>
          <a:xfrm>
            <a:off x="537882" y="1369219"/>
            <a:ext cx="8088300" cy="30819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11" name="Google Shape;111;p45"/>
          <p:cNvSpPr txBox="1"/>
          <p:nvPr>
            <p:ph type="title"/>
          </p:nvPr>
        </p:nvSpPr>
        <p:spPr>
          <a:xfrm>
            <a:off x="537882" y="342900"/>
            <a:ext cx="8088300" cy="7701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5"/>
              </a:buClr>
              <a:buSzPts val="3300"/>
              <a:buFont typeface="Calibri"/>
              <a:buNone/>
              <a:defRPr>
                <a:solidFill>
                  <a:schemeClr val="accent5"/>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12" name="Google Shape;112;p45"/>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113" name="Google Shape;113;p45"/>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een_4-Content with Caption" showMasterSp="0">
  <p:cSld name="Green_4-Content with Caption">
    <p:bg>
      <p:bgPr>
        <a:solidFill>
          <a:schemeClr val="accent5"/>
        </a:solidFill>
      </p:bgPr>
    </p:bg>
    <p:spTree>
      <p:nvGrpSpPr>
        <p:cNvPr id="114" name="Shape 114"/>
        <p:cNvGrpSpPr/>
        <p:nvPr/>
      </p:nvGrpSpPr>
      <p:grpSpPr>
        <a:xfrm>
          <a:off x="0" y="0"/>
          <a:ext cx="0" cy="0"/>
          <a:chOff x="0" y="0"/>
          <a:chExt cx="0" cy="0"/>
        </a:xfrm>
      </p:grpSpPr>
      <p:sp>
        <p:nvSpPr>
          <p:cNvPr id="115" name="Google Shape;115;p46"/>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16" name="Google Shape;116;p46"/>
          <p:cNvSpPr/>
          <p:nvPr/>
        </p:nvSpPr>
        <p:spPr>
          <a:xfrm>
            <a:off x="154642" y="161365"/>
            <a:ext cx="3547800" cy="4824300"/>
          </a:xfrm>
          <a:prstGeom prst="rect">
            <a:avLst/>
          </a:prstGeom>
          <a:solidFill>
            <a:srgbClr val="F0F4E6"/>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17" name="Google Shape;117;p46"/>
          <p:cNvSpPr txBox="1"/>
          <p:nvPr>
            <p:ph type="title"/>
          </p:nvPr>
        </p:nvSpPr>
        <p:spPr>
          <a:xfrm>
            <a:off x="537883" y="584734"/>
            <a:ext cx="2949000" cy="1906800"/>
          </a:xfrm>
          <a:prstGeom prst="rect">
            <a:avLst/>
          </a:prstGeom>
          <a:noFill/>
          <a:ln>
            <a:noFill/>
          </a:ln>
        </p:spPr>
        <p:txBody>
          <a:bodyPr anchorCtr="0" anchor="t" bIns="34275" lIns="68575" spcFirstLastPara="1" rIns="68575" wrap="square" tIns="34275">
            <a:normAutofit/>
          </a:bodyPr>
          <a:lstStyle>
            <a:lvl1pPr lvl="0" algn="l">
              <a:lnSpc>
                <a:spcPct val="90000"/>
              </a:lnSpc>
              <a:spcBef>
                <a:spcPts val="0"/>
              </a:spcBef>
              <a:spcAft>
                <a:spcPts val="0"/>
              </a:spcAft>
              <a:buClr>
                <a:schemeClr val="accent5"/>
              </a:buClr>
              <a:buSzPts val="3300"/>
              <a:buFont typeface="Calibri"/>
              <a:buNone/>
              <a:defRPr sz="3300">
                <a:solidFill>
                  <a:schemeClr val="accent5"/>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18" name="Google Shape;118;p46"/>
          <p:cNvSpPr txBox="1"/>
          <p:nvPr>
            <p:ph idx="1" type="body"/>
          </p:nvPr>
        </p:nvSpPr>
        <p:spPr>
          <a:xfrm>
            <a:off x="3887391" y="584735"/>
            <a:ext cx="4629300" cy="3811200"/>
          </a:xfrm>
          <a:prstGeom prst="rect">
            <a:avLst/>
          </a:prstGeom>
          <a:noFill/>
          <a:ln>
            <a:noFill/>
          </a:ln>
        </p:spPr>
        <p:txBody>
          <a:bodyPr anchorCtr="0" anchor="t" bIns="34275" lIns="68575" spcFirstLastPara="1" rIns="68575" wrap="square" tIns="34275">
            <a:normAutofit/>
          </a:bodyPr>
          <a:lstStyle>
            <a:lvl1pPr indent="-342900" lvl="0" marL="457200" algn="l">
              <a:lnSpc>
                <a:spcPct val="90000"/>
              </a:lnSpc>
              <a:spcBef>
                <a:spcPts val="800"/>
              </a:spcBef>
              <a:spcAft>
                <a:spcPts val="0"/>
              </a:spcAft>
              <a:buClr>
                <a:schemeClr val="dk1"/>
              </a:buClr>
              <a:buSzPts val="1800"/>
              <a:buChar char="•"/>
              <a:defRPr sz="1800"/>
            </a:lvl1pPr>
            <a:lvl2pPr indent="-342900" lvl="1" marL="914400" algn="l">
              <a:lnSpc>
                <a:spcPct val="90000"/>
              </a:lnSpc>
              <a:spcBef>
                <a:spcPts val="400"/>
              </a:spcBef>
              <a:spcAft>
                <a:spcPts val="0"/>
              </a:spcAft>
              <a:buClr>
                <a:schemeClr val="dk1"/>
              </a:buClr>
              <a:buSzPts val="1800"/>
              <a:buChar char="•"/>
              <a:defRPr sz="1800"/>
            </a:lvl2pPr>
            <a:lvl3pPr indent="-342900" lvl="2" marL="1371600" algn="l">
              <a:lnSpc>
                <a:spcPct val="90000"/>
              </a:lnSpc>
              <a:spcBef>
                <a:spcPts val="400"/>
              </a:spcBef>
              <a:spcAft>
                <a:spcPts val="0"/>
              </a:spcAft>
              <a:buClr>
                <a:schemeClr val="dk1"/>
              </a:buClr>
              <a:buSzPts val="1800"/>
              <a:buChar char="•"/>
              <a:defRPr sz="1800"/>
            </a:lvl3pPr>
            <a:lvl4pPr indent="-342900" lvl="3" marL="1828800" algn="l">
              <a:lnSpc>
                <a:spcPct val="90000"/>
              </a:lnSpc>
              <a:spcBef>
                <a:spcPts val="400"/>
              </a:spcBef>
              <a:spcAft>
                <a:spcPts val="0"/>
              </a:spcAft>
              <a:buClr>
                <a:schemeClr val="dk1"/>
              </a:buClr>
              <a:buSzPts val="1800"/>
              <a:buChar char="•"/>
              <a:defRPr sz="1800"/>
            </a:lvl4pPr>
            <a:lvl5pPr indent="-342900" lvl="4" marL="2286000" algn="l">
              <a:lnSpc>
                <a:spcPct val="90000"/>
              </a:lnSpc>
              <a:spcBef>
                <a:spcPts val="400"/>
              </a:spcBef>
              <a:spcAft>
                <a:spcPts val="0"/>
              </a:spcAft>
              <a:buClr>
                <a:schemeClr val="dk1"/>
              </a:buClr>
              <a:buSzPts val="1800"/>
              <a:buChar char="•"/>
              <a:defRPr sz="1800"/>
            </a:lvl5pPr>
            <a:lvl6pPr indent="-323850" lvl="5" marL="2743200" algn="l">
              <a:lnSpc>
                <a:spcPct val="90000"/>
              </a:lnSpc>
              <a:spcBef>
                <a:spcPts val="400"/>
              </a:spcBef>
              <a:spcAft>
                <a:spcPts val="0"/>
              </a:spcAft>
              <a:buClr>
                <a:schemeClr val="dk1"/>
              </a:buClr>
              <a:buSzPts val="1500"/>
              <a:buChar char="•"/>
              <a:defRPr sz="1500"/>
            </a:lvl6pPr>
            <a:lvl7pPr indent="-323850" lvl="6" marL="3200400" algn="l">
              <a:lnSpc>
                <a:spcPct val="90000"/>
              </a:lnSpc>
              <a:spcBef>
                <a:spcPts val="400"/>
              </a:spcBef>
              <a:spcAft>
                <a:spcPts val="0"/>
              </a:spcAft>
              <a:buClr>
                <a:schemeClr val="dk1"/>
              </a:buClr>
              <a:buSzPts val="1500"/>
              <a:buChar char="•"/>
              <a:defRPr sz="1500"/>
            </a:lvl7pPr>
            <a:lvl8pPr indent="-323850" lvl="7" marL="3657600" algn="l">
              <a:lnSpc>
                <a:spcPct val="90000"/>
              </a:lnSpc>
              <a:spcBef>
                <a:spcPts val="400"/>
              </a:spcBef>
              <a:spcAft>
                <a:spcPts val="0"/>
              </a:spcAft>
              <a:buClr>
                <a:schemeClr val="dk1"/>
              </a:buClr>
              <a:buSzPts val="1500"/>
              <a:buChar char="•"/>
              <a:defRPr sz="1500"/>
            </a:lvl8pPr>
            <a:lvl9pPr indent="-323850" lvl="8" marL="4114800" algn="l">
              <a:lnSpc>
                <a:spcPct val="90000"/>
              </a:lnSpc>
              <a:spcBef>
                <a:spcPts val="400"/>
              </a:spcBef>
              <a:spcAft>
                <a:spcPts val="0"/>
              </a:spcAft>
              <a:buClr>
                <a:schemeClr val="dk1"/>
              </a:buClr>
              <a:buSzPts val="1500"/>
              <a:buChar char="•"/>
              <a:defRPr sz="1500"/>
            </a:lvl9pPr>
          </a:lstStyle>
          <a:p/>
        </p:txBody>
      </p:sp>
      <p:sp>
        <p:nvSpPr>
          <p:cNvPr id="119" name="Google Shape;119;p46"/>
          <p:cNvSpPr/>
          <p:nvPr>
            <p:ph idx="2" type="pic"/>
          </p:nvPr>
        </p:nvSpPr>
        <p:spPr>
          <a:xfrm>
            <a:off x="537883" y="2655094"/>
            <a:ext cx="2949000" cy="1740600"/>
          </a:xfrm>
          <a:prstGeom prst="rect">
            <a:avLst/>
          </a:prstGeom>
          <a:noFill/>
          <a:ln>
            <a:noFill/>
          </a:ln>
        </p:spPr>
      </p:sp>
      <p:sp>
        <p:nvSpPr>
          <p:cNvPr id="120" name="Google Shape;120;p46"/>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121" name="Google Shape;121;p46"/>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een_5-Title and Content">
  <p:cSld name="Green_5-Title and Content">
    <p:bg>
      <p:bgPr>
        <a:solidFill>
          <a:schemeClr val="accent5"/>
        </a:solidFill>
      </p:bgPr>
    </p:bg>
    <p:spTree>
      <p:nvGrpSpPr>
        <p:cNvPr id="122" name="Shape 122"/>
        <p:cNvGrpSpPr/>
        <p:nvPr/>
      </p:nvGrpSpPr>
      <p:grpSpPr>
        <a:xfrm>
          <a:off x="0" y="0"/>
          <a:ext cx="0" cy="0"/>
          <a:chOff x="0" y="0"/>
          <a:chExt cx="0" cy="0"/>
        </a:xfrm>
      </p:grpSpPr>
      <p:sp>
        <p:nvSpPr>
          <p:cNvPr id="123" name="Google Shape;123;p47"/>
          <p:cNvSpPr txBox="1"/>
          <p:nvPr>
            <p:ph type="title"/>
          </p:nvPr>
        </p:nvSpPr>
        <p:spPr>
          <a:xfrm>
            <a:off x="537882" y="342900"/>
            <a:ext cx="8088300" cy="7701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5"/>
              </a:buClr>
              <a:buSzPts val="3300"/>
              <a:buFont typeface="Calibri"/>
              <a:buNone/>
              <a:defRPr>
                <a:solidFill>
                  <a:schemeClr val="accent5"/>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24" name="Google Shape;124;p47"/>
          <p:cNvSpPr txBox="1"/>
          <p:nvPr>
            <p:ph idx="1" type="body"/>
          </p:nvPr>
        </p:nvSpPr>
        <p:spPr>
          <a:xfrm>
            <a:off x="537882" y="1369219"/>
            <a:ext cx="8088300" cy="30819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25" name="Google Shape;125;p47"/>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126" name="Google Shape;126;p47"/>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een_6-Two Content">
  <p:cSld name="Green_6-Two Content">
    <p:bg>
      <p:bgPr>
        <a:solidFill>
          <a:schemeClr val="accent5"/>
        </a:solidFill>
      </p:bgPr>
    </p:bg>
    <p:spTree>
      <p:nvGrpSpPr>
        <p:cNvPr id="127" name="Shape 127"/>
        <p:cNvGrpSpPr/>
        <p:nvPr/>
      </p:nvGrpSpPr>
      <p:grpSpPr>
        <a:xfrm>
          <a:off x="0" y="0"/>
          <a:ext cx="0" cy="0"/>
          <a:chOff x="0" y="0"/>
          <a:chExt cx="0" cy="0"/>
        </a:xfrm>
      </p:grpSpPr>
      <p:sp>
        <p:nvSpPr>
          <p:cNvPr id="128" name="Google Shape;128;p48"/>
          <p:cNvSpPr txBox="1"/>
          <p:nvPr>
            <p:ph type="title"/>
          </p:nvPr>
        </p:nvSpPr>
        <p:spPr>
          <a:xfrm>
            <a:off x="537882" y="342900"/>
            <a:ext cx="8088300" cy="7701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5"/>
              </a:buClr>
              <a:buSzPts val="3300"/>
              <a:buFont typeface="Calibri"/>
              <a:buNone/>
              <a:defRPr>
                <a:solidFill>
                  <a:schemeClr val="accent5"/>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29" name="Google Shape;129;p48"/>
          <p:cNvSpPr txBox="1"/>
          <p:nvPr>
            <p:ph idx="1" type="body"/>
          </p:nvPr>
        </p:nvSpPr>
        <p:spPr>
          <a:xfrm>
            <a:off x="537882" y="1369219"/>
            <a:ext cx="3976800" cy="30795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30" name="Google Shape;130;p48"/>
          <p:cNvSpPr txBox="1"/>
          <p:nvPr>
            <p:ph idx="2" type="body"/>
          </p:nvPr>
        </p:nvSpPr>
        <p:spPr>
          <a:xfrm>
            <a:off x="4629150" y="1369219"/>
            <a:ext cx="3997200" cy="30795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31" name="Google Shape;131;p48"/>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132" name="Google Shape;132;p48"/>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een_7-Comparison">
  <p:cSld name="Green_7-Comparison">
    <p:bg>
      <p:bgPr>
        <a:solidFill>
          <a:schemeClr val="accent5"/>
        </a:solidFill>
      </p:bgPr>
    </p:bg>
    <p:spTree>
      <p:nvGrpSpPr>
        <p:cNvPr id="133" name="Shape 133"/>
        <p:cNvGrpSpPr/>
        <p:nvPr/>
      </p:nvGrpSpPr>
      <p:grpSpPr>
        <a:xfrm>
          <a:off x="0" y="0"/>
          <a:ext cx="0" cy="0"/>
          <a:chOff x="0" y="0"/>
          <a:chExt cx="0" cy="0"/>
        </a:xfrm>
      </p:grpSpPr>
      <p:sp>
        <p:nvSpPr>
          <p:cNvPr id="134" name="Google Shape;134;p49"/>
          <p:cNvSpPr txBox="1"/>
          <p:nvPr>
            <p:ph idx="1" type="body"/>
          </p:nvPr>
        </p:nvSpPr>
        <p:spPr>
          <a:xfrm>
            <a:off x="537882" y="1260872"/>
            <a:ext cx="3960300" cy="61800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accent5"/>
              </a:buClr>
              <a:buSzPts val="2400"/>
              <a:buNone/>
              <a:defRPr b="0" sz="2400">
                <a:solidFill>
                  <a:schemeClr val="accent5"/>
                </a:solidFill>
              </a:defRPr>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135" name="Google Shape;135;p49"/>
          <p:cNvSpPr txBox="1"/>
          <p:nvPr>
            <p:ph idx="2" type="body"/>
          </p:nvPr>
        </p:nvSpPr>
        <p:spPr>
          <a:xfrm>
            <a:off x="537882" y="1878806"/>
            <a:ext cx="3960300" cy="25758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36" name="Google Shape;136;p49"/>
          <p:cNvSpPr txBox="1"/>
          <p:nvPr>
            <p:ph idx="3" type="body"/>
          </p:nvPr>
        </p:nvSpPr>
        <p:spPr>
          <a:xfrm>
            <a:off x="4629150" y="1260872"/>
            <a:ext cx="3997200" cy="61800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accent5"/>
              </a:buClr>
              <a:buSzPts val="2400"/>
              <a:buNone/>
              <a:defRPr b="0" sz="2400">
                <a:solidFill>
                  <a:schemeClr val="accent5"/>
                </a:solidFill>
              </a:defRPr>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137" name="Google Shape;137;p49"/>
          <p:cNvSpPr txBox="1"/>
          <p:nvPr>
            <p:ph idx="4" type="body"/>
          </p:nvPr>
        </p:nvSpPr>
        <p:spPr>
          <a:xfrm>
            <a:off x="4629150" y="1878806"/>
            <a:ext cx="3997200" cy="25758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38" name="Google Shape;138;p49"/>
          <p:cNvSpPr txBox="1"/>
          <p:nvPr>
            <p:ph type="title"/>
          </p:nvPr>
        </p:nvSpPr>
        <p:spPr>
          <a:xfrm>
            <a:off x="537882" y="342900"/>
            <a:ext cx="8088300" cy="7701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5"/>
              </a:buClr>
              <a:buSzPts val="2400"/>
              <a:buFont typeface="Calibri"/>
              <a:buNone/>
              <a:defRPr sz="2400">
                <a:solidFill>
                  <a:schemeClr val="accent5"/>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39" name="Google Shape;139;p49"/>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140" name="Google Shape;140;p49"/>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een_8-Title Only" showMasterSp="0">
  <p:cSld name="Green_8-Title Only">
    <p:bg>
      <p:bgPr>
        <a:solidFill>
          <a:schemeClr val="accent5"/>
        </a:solidFill>
      </p:bgPr>
    </p:bg>
    <p:spTree>
      <p:nvGrpSpPr>
        <p:cNvPr id="141" name="Shape 141"/>
        <p:cNvGrpSpPr/>
        <p:nvPr/>
      </p:nvGrpSpPr>
      <p:grpSpPr>
        <a:xfrm>
          <a:off x="0" y="0"/>
          <a:ext cx="0" cy="0"/>
          <a:chOff x="0" y="0"/>
          <a:chExt cx="0" cy="0"/>
        </a:xfrm>
      </p:grpSpPr>
      <p:sp>
        <p:nvSpPr>
          <p:cNvPr id="142" name="Google Shape;142;p50"/>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43" name="Google Shape;143;p50"/>
          <p:cNvSpPr txBox="1"/>
          <p:nvPr>
            <p:ph type="title"/>
          </p:nvPr>
        </p:nvSpPr>
        <p:spPr>
          <a:xfrm>
            <a:off x="537882" y="342900"/>
            <a:ext cx="8088300" cy="7701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5"/>
              </a:buClr>
              <a:buSzPts val="3300"/>
              <a:buFont typeface="Calibri"/>
              <a:buNone/>
              <a:defRPr>
                <a:solidFill>
                  <a:schemeClr val="accent5"/>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44" name="Google Shape;144;p50"/>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145" name="Google Shape;145;p50"/>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ue_10-Large Type" showMasterSp="0">
  <p:cSld name="Blue_10-Large Type">
    <p:bg>
      <p:bgPr>
        <a:solidFill>
          <a:schemeClr val="accent1"/>
        </a:solidFill>
      </p:bgPr>
    </p:bg>
    <p:spTree>
      <p:nvGrpSpPr>
        <p:cNvPr id="22" name="Shape 22"/>
        <p:cNvGrpSpPr/>
        <p:nvPr/>
      </p:nvGrpSpPr>
      <p:grpSpPr>
        <a:xfrm>
          <a:off x="0" y="0"/>
          <a:ext cx="0" cy="0"/>
          <a:chOff x="0" y="0"/>
          <a:chExt cx="0" cy="0"/>
        </a:xfrm>
      </p:grpSpPr>
      <p:sp>
        <p:nvSpPr>
          <p:cNvPr id="23" name="Google Shape;23;p27"/>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Decorative line break" id="24" name="Google Shape;24;p27"/>
          <p:cNvPicPr preferRelativeResize="0"/>
          <p:nvPr/>
        </p:nvPicPr>
        <p:blipFill rotWithShape="1">
          <a:blip r:embed="rId2">
            <a:alphaModFix/>
          </a:blip>
          <a:srcRect b="0" l="0" r="0" t="0"/>
          <a:stretch/>
        </p:blipFill>
        <p:spPr>
          <a:xfrm>
            <a:off x="4089652" y="2886671"/>
            <a:ext cx="964694" cy="18288"/>
          </a:xfrm>
          <a:prstGeom prst="rect">
            <a:avLst/>
          </a:prstGeom>
          <a:noFill/>
          <a:ln>
            <a:noFill/>
          </a:ln>
        </p:spPr>
      </p:pic>
      <p:sp>
        <p:nvSpPr>
          <p:cNvPr id="25" name="Google Shape;25;p27"/>
          <p:cNvSpPr txBox="1"/>
          <p:nvPr>
            <p:ph type="ctrTitle"/>
          </p:nvPr>
        </p:nvSpPr>
        <p:spPr>
          <a:xfrm>
            <a:off x="1143000" y="1124344"/>
            <a:ext cx="6858000" cy="1790700"/>
          </a:xfrm>
          <a:prstGeom prst="rect">
            <a:avLst/>
          </a:prstGeom>
          <a:noFill/>
          <a:ln>
            <a:noFill/>
          </a:ln>
        </p:spPr>
        <p:txBody>
          <a:bodyPr anchorCtr="0" anchor="b" bIns="34275" lIns="68575" spcFirstLastPara="1" rIns="68575" wrap="square" tIns="34275">
            <a:noAutofit/>
          </a:bodyPr>
          <a:lstStyle>
            <a:lvl1pPr lvl="0" algn="ctr">
              <a:lnSpc>
                <a:spcPct val="90000"/>
              </a:lnSpc>
              <a:spcBef>
                <a:spcPts val="0"/>
              </a:spcBef>
              <a:spcAft>
                <a:spcPts val="0"/>
              </a:spcAft>
              <a:buClr>
                <a:schemeClr val="accent1"/>
              </a:buClr>
              <a:buSzPts val="9000"/>
              <a:buFont typeface="Calibri"/>
              <a:buNone/>
              <a:defRPr sz="9000">
                <a:solidFill>
                  <a:schemeClr val="accen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6" name="Google Shape;26;p27"/>
          <p:cNvSpPr txBox="1"/>
          <p:nvPr>
            <p:ph idx="1" type="subTitle"/>
          </p:nvPr>
        </p:nvSpPr>
        <p:spPr>
          <a:xfrm>
            <a:off x="1143000" y="3002388"/>
            <a:ext cx="6858000" cy="660300"/>
          </a:xfrm>
          <a:prstGeom prst="rect">
            <a:avLst/>
          </a:prstGeom>
          <a:noFill/>
          <a:ln>
            <a:noFill/>
          </a:ln>
        </p:spPr>
        <p:txBody>
          <a:bodyPr anchorCtr="0" anchor="t" bIns="34275" lIns="68575" spcFirstLastPara="1" rIns="68575" wrap="square" tIns="34275">
            <a:normAutofit/>
          </a:bodyPr>
          <a:lstStyle>
            <a:lvl1pPr lvl="0" algn="ctr">
              <a:lnSpc>
                <a:spcPct val="90000"/>
              </a:lnSpc>
              <a:spcBef>
                <a:spcPts val="800"/>
              </a:spcBef>
              <a:spcAft>
                <a:spcPts val="0"/>
              </a:spcAft>
              <a:buClr>
                <a:schemeClr val="accent1"/>
              </a:buClr>
              <a:buSzPts val="1800"/>
              <a:buNone/>
              <a:defRPr sz="1800">
                <a:solidFill>
                  <a:schemeClr val="accent1"/>
                </a:solidFill>
              </a:defRPr>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27" name="Google Shape;27;p27"/>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28" name="Google Shape;28;p27"/>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een_9-Blank" showMasterSp="0">
  <p:cSld name="Green_9-Blank">
    <p:bg>
      <p:bgPr>
        <a:solidFill>
          <a:schemeClr val="accent5"/>
        </a:solidFill>
      </p:bgPr>
    </p:bg>
    <p:spTree>
      <p:nvGrpSpPr>
        <p:cNvPr id="146" name="Shape 146"/>
        <p:cNvGrpSpPr/>
        <p:nvPr/>
      </p:nvGrpSpPr>
      <p:grpSpPr>
        <a:xfrm>
          <a:off x="0" y="0"/>
          <a:ext cx="0" cy="0"/>
          <a:chOff x="0" y="0"/>
          <a:chExt cx="0" cy="0"/>
        </a:xfrm>
      </p:grpSpPr>
      <p:sp>
        <p:nvSpPr>
          <p:cNvPr id="147" name="Google Shape;147;p51"/>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chemeClr val="lt1"/>
                </a:solidFill>
                <a:latin typeface="Calibri"/>
                <a:ea typeface="Calibri"/>
                <a:cs typeface="Calibri"/>
                <a:sym typeface="Calibri"/>
              </a:rPr>
              <a:t>v</a:t>
            </a:r>
            <a:endParaRPr b="0" i="0" sz="1100" u="none" cap="none" strike="noStrike">
              <a:solidFill>
                <a:srgbClr val="000000"/>
              </a:solidFill>
              <a:latin typeface="Arial"/>
              <a:ea typeface="Arial"/>
              <a:cs typeface="Arial"/>
              <a:sym typeface="Arial"/>
            </a:endParaRPr>
          </a:p>
        </p:txBody>
      </p:sp>
      <p:sp>
        <p:nvSpPr>
          <p:cNvPr id="148" name="Google Shape;148;p51"/>
          <p:cNvSpPr txBox="1"/>
          <p:nvPr>
            <p:ph idx="1" type="body"/>
          </p:nvPr>
        </p:nvSpPr>
        <p:spPr>
          <a:xfrm>
            <a:off x="537882" y="494969"/>
            <a:ext cx="8088300" cy="40491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49" name="Google Shape;149;p51"/>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150" name="Google Shape;150;p51"/>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een_10-Large Type" showMasterSp="0">
  <p:cSld name="Green_10-Large Type">
    <p:bg>
      <p:bgPr>
        <a:solidFill>
          <a:schemeClr val="accent5"/>
        </a:solidFill>
      </p:bgPr>
    </p:bg>
    <p:spTree>
      <p:nvGrpSpPr>
        <p:cNvPr id="151" name="Shape 151"/>
        <p:cNvGrpSpPr/>
        <p:nvPr/>
      </p:nvGrpSpPr>
      <p:grpSpPr>
        <a:xfrm>
          <a:off x="0" y="0"/>
          <a:ext cx="0" cy="0"/>
          <a:chOff x="0" y="0"/>
          <a:chExt cx="0" cy="0"/>
        </a:xfrm>
      </p:grpSpPr>
      <p:sp>
        <p:nvSpPr>
          <p:cNvPr id="152" name="Google Shape;152;p52"/>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Decorative line break" id="153" name="Google Shape;153;p52"/>
          <p:cNvPicPr preferRelativeResize="0"/>
          <p:nvPr/>
        </p:nvPicPr>
        <p:blipFill rotWithShape="1">
          <a:blip r:embed="rId2">
            <a:alphaModFix/>
          </a:blip>
          <a:srcRect b="0" l="0" r="0" t="0"/>
          <a:stretch/>
        </p:blipFill>
        <p:spPr>
          <a:xfrm>
            <a:off x="4089652" y="2886671"/>
            <a:ext cx="964694" cy="18288"/>
          </a:xfrm>
          <a:prstGeom prst="rect">
            <a:avLst/>
          </a:prstGeom>
          <a:noFill/>
          <a:ln>
            <a:noFill/>
          </a:ln>
        </p:spPr>
      </p:pic>
      <p:sp>
        <p:nvSpPr>
          <p:cNvPr id="154" name="Google Shape;154;p52"/>
          <p:cNvSpPr txBox="1"/>
          <p:nvPr>
            <p:ph type="ctrTitle"/>
          </p:nvPr>
        </p:nvSpPr>
        <p:spPr>
          <a:xfrm>
            <a:off x="1143000" y="1124344"/>
            <a:ext cx="6858000" cy="1790700"/>
          </a:xfrm>
          <a:prstGeom prst="rect">
            <a:avLst/>
          </a:prstGeom>
          <a:noFill/>
          <a:ln>
            <a:noFill/>
          </a:ln>
        </p:spPr>
        <p:txBody>
          <a:bodyPr anchorCtr="0" anchor="b" bIns="34275" lIns="68575" spcFirstLastPara="1" rIns="68575" wrap="square" tIns="34275">
            <a:noAutofit/>
          </a:bodyPr>
          <a:lstStyle>
            <a:lvl1pPr lvl="0" algn="ctr">
              <a:lnSpc>
                <a:spcPct val="90000"/>
              </a:lnSpc>
              <a:spcBef>
                <a:spcPts val="0"/>
              </a:spcBef>
              <a:spcAft>
                <a:spcPts val="0"/>
              </a:spcAft>
              <a:buClr>
                <a:schemeClr val="accent5"/>
              </a:buClr>
              <a:buSzPts val="9000"/>
              <a:buFont typeface="Calibri"/>
              <a:buNone/>
              <a:defRPr sz="9000">
                <a:solidFill>
                  <a:schemeClr val="accent5"/>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55" name="Google Shape;155;p52"/>
          <p:cNvSpPr txBox="1"/>
          <p:nvPr>
            <p:ph idx="1" type="subTitle"/>
          </p:nvPr>
        </p:nvSpPr>
        <p:spPr>
          <a:xfrm>
            <a:off x="1143000" y="3002388"/>
            <a:ext cx="6858000" cy="660300"/>
          </a:xfrm>
          <a:prstGeom prst="rect">
            <a:avLst/>
          </a:prstGeom>
          <a:noFill/>
          <a:ln>
            <a:noFill/>
          </a:ln>
        </p:spPr>
        <p:txBody>
          <a:bodyPr anchorCtr="0" anchor="t" bIns="34275" lIns="68575" spcFirstLastPara="1" rIns="68575" wrap="square" tIns="34275">
            <a:normAutofit/>
          </a:bodyPr>
          <a:lstStyle>
            <a:lvl1pPr lvl="0" algn="ctr">
              <a:lnSpc>
                <a:spcPct val="90000"/>
              </a:lnSpc>
              <a:spcBef>
                <a:spcPts val="800"/>
              </a:spcBef>
              <a:spcAft>
                <a:spcPts val="0"/>
              </a:spcAft>
              <a:buClr>
                <a:schemeClr val="accent5"/>
              </a:buClr>
              <a:buSzPts val="1800"/>
              <a:buNone/>
              <a:defRPr sz="1800">
                <a:solidFill>
                  <a:schemeClr val="accent5"/>
                </a:solidFill>
              </a:defRPr>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156" name="Google Shape;156;p52"/>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157" name="Google Shape;157;p52"/>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een_11-Follow Us" showMasterSp="0">
  <p:cSld name="Green_11-Follow Us">
    <p:bg>
      <p:bgPr>
        <a:solidFill>
          <a:schemeClr val="accent5"/>
        </a:solidFill>
      </p:bgPr>
    </p:bg>
    <p:spTree>
      <p:nvGrpSpPr>
        <p:cNvPr id="158" name="Shape 158"/>
        <p:cNvGrpSpPr/>
        <p:nvPr/>
      </p:nvGrpSpPr>
      <p:grpSpPr>
        <a:xfrm>
          <a:off x="0" y="0"/>
          <a:ext cx="0" cy="0"/>
          <a:chOff x="0" y="0"/>
          <a:chExt cx="0" cy="0"/>
        </a:xfrm>
      </p:grpSpPr>
      <p:sp>
        <p:nvSpPr>
          <p:cNvPr id="159" name="Google Shape;159;p53"/>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Decorative line break" id="160" name="Google Shape;160;p53"/>
          <p:cNvPicPr preferRelativeResize="0"/>
          <p:nvPr/>
        </p:nvPicPr>
        <p:blipFill rotWithShape="1">
          <a:blip r:embed="rId2">
            <a:alphaModFix/>
          </a:blip>
          <a:srcRect b="0" l="0" r="0" t="0"/>
          <a:stretch/>
        </p:blipFill>
        <p:spPr>
          <a:xfrm>
            <a:off x="4089652" y="2886671"/>
            <a:ext cx="964694" cy="18288"/>
          </a:xfrm>
          <a:prstGeom prst="rect">
            <a:avLst/>
          </a:prstGeom>
          <a:noFill/>
          <a:ln>
            <a:noFill/>
          </a:ln>
        </p:spPr>
      </p:pic>
      <p:sp>
        <p:nvSpPr>
          <p:cNvPr id="161" name="Google Shape;161;p53"/>
          <p:cNvSpPr txBox="1"/>
          <p:nvPr>
            <p:ph type="ctrTitle"/>
          </p:nvPr>
        </p:nvSpPr>
        <p:spPr>
          <a:xfrm>
            <a:off x="1143000" y="1124344"/>
            <a:ext cx="6858000" cy="1790700"/>
          </a:xfrm>
          <a:prstGeom prst="rect">
            <a:avLst/>
          </a:prstGeom>
          <a:noFill/>
          <a:ln>
            <a:noFill/>
          </a:ln>
        </p:spPr>
        <p:txBody>
          <a:bodyPr anchorCtr="0" anchor="b" bIns="34275" lIns="68575" spcFirstLastPara="1" rIns="68575" wrap="square" tIns="34275">
            <a:noAutofit/>
          </a:bodyPr>
          <a:lstStyle>
            <a:lvl1pPr lvl="0" algn="ctr">
              <a:lnSpc>
                <a:spcPct val="90000"/>
              </a:lnSpc>
              <a:spcBef>
                <a:spcPts val="0"/>
              </a:spcBef>
              <a:spcAft>
                <a:spcPts val="0"/>
              </a:spcAft>
              <a:buClr>
                <a:schemeClr val="accent5"/>
              </a:buClr>
              <a:buSzPts val="9000"/>
              <a:buFont typeface="Calibri"/>
              <a:buNone/>
              <a:defRPr sz="9000">
                <a:solidFill>
                  <a:schemeClr val="accent5"/>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pic>
        <p:nvPicPr>
          <p:cNvPr descr="Twitter icon" id="162" name="Google Shape;162;p53"/>
          <p:cNvPicPr preferRelativeResize="0"/>
          <p:nvPr/>
        </p:nvPicPr>
        <p:blipFill rotWithShape="1">
          <a:blip r:embed="rId3">
            <a:alphaModFix/>
          </a:blip>
          <a:srcRect b="0" l="0" r="0" t="0"/>
          <a:stretch/>
        </p:blipFill>
        <p:spPr>
          <a:xfrm>
            <a:off x="2038718" y="3032551"/>
            <a:ext cx="375030" cy="375030"/>
          </a:xfrm>
          <a:prstGeom prst="rect">
            <a:avLst/>
          </a:prstGeom>
          <a:noFill/>
          <a:ln>
            <a:noFill/>
          </a:ln>
        </p:spPr>
      </p:pic>
      <p:pic>
        <p:nvPicPr>
          <p:cNvPr descr="Facebook icon" id="163" name="Google Shape;163;p53"/>
          <p:cNvPicPr preferRelativeResize="0"/>
          <p:nvPr/>
        </p:nvPicPr>
        <p:blipFill rotWithShape="1">
          <a:blip r:embed="rId4">
            <a:alphaModFix/>
          </a:blip>
          <a:srcRect b="0" l="0" r="0" t="0"/>
          <a:stretch/>
        </p:blipFill>
        <p:spPr>
          <a:xfrm>
            <a:off x="6768720" y="3032551"/>
            <a:ext cx="375030" cy="375030"/>
          </a:xfrm>
          <a:prstGeom prst="rect">
            <a:avLst/>
          </a:prstGeom>
          <a:noFill/>
          <a:ln>
            <a:noFill/>
          </a:ln>
        </p:spPr>
      </p:pic>
      <p:sp>
        <p:nvSpPr>
          <p:cNvPr id="164" name="Google Shape;164;p53"/>
          <p:cNvSpPr txBox="1"/>
          <p:nvPr/>
        </p:nvSpPr>
        <p:spPr>
          <a:xfrm>
            <a:off x="2038718" y="3032551"/>
            <a:ext cx="5105100" cy="3462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chemeClr val="accent1"/>
              </a:buClr>
              <a:buSzPts val="1800"/>
              <a:buFont typeface="Calibri"/>
              <a:buNone/>
            </a:pPr>
            <a:r>
              <a:rPr b="0" i="0" lang="en-US" sz="1800" u="none" cap="none" strike="noStrike">
                <a:solidFill>
                  <a:schemeClr val="accent1"/>
                </a:solidFill>
                <a:latin typeface="Calibri"/>
                <a:ea typeface="Calibri"/>
                <a:cs typeface="Calibri"/>
                <a:sym typeface="Calibri"/>
              </a:rPr>
              <a:t>twitter.com/ORDeptEd | fb.com/ORDeptEd</a:t>
            </a:r>
            <a:endParaRPr b="0" i="0" sz="1800" u="none" cap="none" strike="noStrike">
              <a:solidFill>
                <a:schemeClr val="accent1"/>
              </a:solidFill>
              <a:latin typeface="Calibri"/>
              <a:ea typeface="Calibri"/>
              <a:cs typeface="Calibri"/>
              <a:sym typeface="Calibri"/>
            </a:endParaRPr>
          </a:p>
        </p:txBody>
      </p:sp>
      <p:sp>
        <p:nvSpPr>
          <p:cNvPr id="165" name="Google Shape;165;p53"/>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166" name="Google Shape;166;p53"/>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old_1-Title Slide" showMasterSp="0">
  <p:cSld name="Gold_1-Title Slide">
    <p:bg>
      <p:bgPr>
        <a:solidFill>
          <a:schemeClr val="accent4"/>
        </a:solidFill>
      </p:bgPr>
    </p:bg>
    <p:spTree>
      <p:nvGrpSpPr>
        <p:cNvPr id="167" name="Shape 167"/>
        <p:cNvGrpSpPr/>
        <p:nvPr/>
      </p:nvGrpSpPr>
      <p:grpSpPr>
        <a:xfrm>
          <a:off x="0" y="0"/>
          <a:ext cx="0" cy="0"/>
          <a:chOff x="0" y="0"/>
          <a:chExt cx="0" cy="0"/>
        </a:xfrm>
      </p:grpSpPr>
      <p:sp>
        <p:nvSpPr>
          <p:cNvPr id="168" name="Google Shape;168;p54"/>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69" name="Google Shape;169;p54"/>
          <p:cNvSpPr/>
          <p:nvPr/>
        </p:nvSpPr>
        <p:spPr>
          <a:xfrm>
            <a:off x="154641" y="4461062"/>
            <a:ext cx="8831100" cy="524400"/>
          </a:xfrm>
          <a:prstGeom prst="rect">
            <a:avLst/>
          </a:prstGeom>
          <a:solidFill>
            <a:srgbClr val="FAF5E3"/>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Decorative line break" id="170" name="Google Shape;170;p54"/>
          <p:cNvPicPr preferRelativeResize="0"/>
          <p:nvPr/>
        </p:nvPicPr>
        <p:blipFill rotWithShape="1">
          <a:blip r:embed="rId2">
            <a:alphaModFix/>
          </a:blip>
          <a:srcRect b="0" l="0" r="0" t="0"/>
          <a:stretch/>
        </p:blipFill>
        <p:spPr>
          <a:xfrm>
            <a:off x="4089652" y="2604100"/>
            <a:ext cx="964694" cy="18288"/>
          </a:xfrm>
          <a:prstGeom prst="rect">
            <a:avLst/>
          </a:prstGeom>
          <a:noFill/>
          <a:ln>
            <a:noFill/>
          </a:ln>
        </p:spPr>
      </p:pic>
      <p:sp>
        <p:nvSpPr>
          <p:cNvPr id="171" name="Google Shape;171;p54"/>
          <p:cNvSpPr txBox="1"/>
          <p:nvPr>
            <p:ph type="ctrTitle"/>
          </p:nvPr>
        </p:nvSpPr>
        <p:spPr>
          <a:xfrm>
            <a:off x="1143000" y="1865026"/>
            <a:ext cx="6858000" cy="767400"/>
          </a:xfrm>
          <a:prstGeom prst="rect">
            <a:avLst/>
          </a:prstGeom>
          <a:noFill/>
          <a:ln>
            <a:noFill/>
          </a:ln>
        </p:spPr>
        <p:txBody>
          <a:bodyPr anchorCtr="0" anchor="b" bIns="34275" lIns="68575" spcFirstLastPara="1" rIns="68575" wrap="square" tIns="34275">
            <a:normAutofit/>
          </a:bodyPr>
          <a:lstStyle>
            <a:lvl1pPr lvl="0" algn="ctr">
              <a:lnSpc>
                <a:spcPct val="90000"/>
              </a:lnSpc>
              <a:spcBef>
                <a:spcPts val="0"/>
              </a:spcBef>
              <a:spcAft>
                <a:spcPts val="0"/>
              </a:spcAft>
              <a:buClr>
                <a:schemeClr val="accent4"/>
              </a:buClr>
              <a:buSzPts val="4100"/>
              <a:buFont typeface="Calibri"/>
              <a:buNone/>
              <a:defRPr sz="4100">
                <a:solidFill>
                  <a:schemeClr val="accent4"/>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72" name="Google Shape;172;p54"/>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rmAutofit/>
          </a:bodyPr>
          <a:lstStyle>
            <a:lvl1pPr lvl="0" algn="ctr">
              <a:lnSpc>
                <a:spcPct val="90000"/>
              </a:lnSpc>
              <a:spcBef>
                <a:spcPts val="800"/>
              </a:spcBef>
              <a:spcAft>
                <a:spcPts val="0"/>
              </a:spcAft>
              <a:buClr>
                <a:schemeClr val="accent4"/>
              </a:buClr>
              <a:buSzPts val="1800"/>
              <a:buNone/>
              <a:defRPr sz="1800">
                <a:solidFill>
                  <a:schemeClr val="accent4"/>
                </a:solidFill>
              </a:defRPr>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pic>
        <p:nvPicPr>
          <p:cNvPr descr="Oregon Department of Education Logo" id="173" name="Google Shape;173;p54"/>
          <p:cNvPicPr preferRelativeResize="0"/>
          <p:nvPr/>
        </p:nvPicPr>
        <p:blipFill rotWithShape="1">
          <a:blip r:embed="rId3">
            <a:alphaModFix/>
          </a:blip>
          <a:srcRect b="0" l="0" r="0" t="0"/>
          <a:stretch/>
        </p:blipFill>
        <p:spPr>
          <a:xfrm>
            <a:off x="3775327" y="160537"/>
            <a:ext cx="1593344" cy="1625348"/>
          </a:xfrm>
          <a:prstGeom prst="rect">
            <a:avLst/>
          </a:prstGeom>
          <a:noFill/>
          <a:ln>
            <a:noFill/>
          </a:ln>
        </p:spPr>
      </p:pic>
      <p:sp>
        <p:nvSpPr>
          <p:cNvPr id="174" name="Google Shape;174;p54"/>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175" name="Google Shape;175;p54"/>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old_2-Section Header" showMasterSp="0">
  <p:cSld name="Gold_2-Section Header">
    <p:bg>
      <p:bgPr>
        <a:solidFill>
          <a:schemeClr val="accent4"/>
        </a:solidFill>
      </p:bgPr>
    </p:bg>
    <p:spTree>
      <p:nvGrpSpPr>
        <p:cNvPr id="176" name="Shape 176"/>
        <p:cNvGrpSpPr/>
        <p:nvPr/>
      </p:nvGrpSpPr>
      <p:grpSpPr>
        <a:xfrm>
          <a:off x="0" y="0"/>
          <a:ext cx="0" cy="0"/>
          <a:chOff x="0" y="0"/>
          <a:chExt cx="0" cy="0"/>
        </a:xfrm>
      </p:grpSpPr>
      <p:sp>
        <p:nvSpPr>
          <p:cNvPr id="177" name="Google Shape;177;p55"/>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78" name="Google Shape;178;p55"/>
          <p:cNvSpPr/>
          <p:nvPr/>
        </p:nvSpPr>
        <p:spPr>
          <a:xfrm>
            <a:off x="154640" y="1866568"/>
            <a:ext cx="8831100" cy="1425300"/>
          </a:xfrm>
          <a:prstGeom prst="rect">
            <a:avLst/>
          </a:prstGeom>
          <a:solidFill>
            <a:srgbClr val="FAF5E3"/>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200"/>
              <a:buFont typeface="Arial"/>
              <a:buNone/>
            </a:pPr>
            <a:r>
              <a:t/>
            </a:r>
            <a:endParaRPr b="0" i="0" sz="1200" u="none" cap="none" strike="noStrike">
              <a:solidFill>
                <a:schemeClr val="lt1"/>
              </a:solidFill>
              <a:latin typeface="Calibri"/>
              <a:ea typeface="Calibri"/>
              <a:cs typeface="Calibri"/>
              <a:sym typeface="Calibri"/>
            </a:endParaRPr>
          </a:p>
        </p:txBody>
      </p:sp>
      <p:sp>
        <p:nvSpPr>
          <p:cNvPr id="179" name="Google Shape;179;p55"/>
          <p:cNvSpPr txBox="1"/>
          <p:nvPr>
            <p:ph type="ctrTitle"/>
          </p:nvPr>
        </p:nvSpPr>
        <p:spPr>
          <a:xfrm>
            <a:off x="537883" y="1866568"/>
            <a:ext cx="8088300" cy="1425300"/>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0"/>
              </a:spcBef>
              <a:spcAft>
                <a:spcPts val="0"/>
              </a:spcAft>
              <a:buClr>
                <a:schemeClr val="accent4"/>
              </a:buClr>
              <a:buSzPts val="5100"/>
              <a:buFont typeface="Calibri"/>
              <a:buNone/>
              <a:defRPr sz="5100">
                <a:solidFill>
                  <a:schemeClr val="accent4"/>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80" name="Google Shape;180;p55"/>
          <p:cNvSpPr txBox="1"/>
          <p:nvPr>
            <p:ph idx="10" type="dt"/>
          </p:nvPr>
        </p:nvSpPr>
        <p:spPr>
          <a:xfrm>
            <a:off x="2891118" y="4604845"/>
            <a:ext cx="3381900" cy="273900"/>
          </a:xfrm>
          <a:prstGeom prst="rect">
            <a:avLst/>
          </a:prstGeom>
          <a:noFill/>
          <a:ln>
            <a:noFill/>
          </a:ln>
        </p:spPr>
        <p:txBody>
          <a:bodyPr anchorCtr="0" anchor="t"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9pPr>
          </a:lstStyle>
          <a:p/>
        </p:txBody>
      </p:sp>
      <p:sp>
        <p:nvSpPr>
          <p:cNvPr id="181" name="Google Shape;181;p55"/>
          <p:cNvSpPr txBox="1"/>
          <p:nvPr>
            <p:ph idx="11" type="ftr"/>
          </p:nvPr>
        </p:nvSpPr>
        <p:spPr>
          <a:xfrm>
            <a:off x="537882" y="4604845"/>
            <a:ext cx="2148000" cy="273900"/>
          </a:xfrm>
          <a:prstGeom prst="rect">
            <a:avLst/>
          </a:prstGeom>
          <a:noFill/>
          <a:ln>
            <a:noFill/>
          </a:ln>
        </p:spPr>
        <p:txBody>
          <a:bodyPr anchorCtr="0" anchor="t"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9pPr>
          </a:lstStyle>
          <a:p/>
        </p:txBody>
      </p:sp>
      <p:sp>
        <p:nvSpPr>
          <p:cNvPr id="182" name="Google Shape;182;p55"/>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pic>
        <p:nvPicPr>
          <p:cNvPr descr="Oregon Department of Education Logo" id="183" name="Google Shape;183;p55"/>
          <p:cNvPicPr preferRelativeResize="0"/>
          <p:nvPr/>
        </p:nvPicPr>
        <p:blipFill rotWithShape="1">
          <a:blip r:embed="rId2">
            <a:alphaModFix/>
          </a:blip>
          <a:srcRect b="0" l="0" r="0" t="0"/>
          <a:stretch/>
        </p:blipFill>
        <p:spPr>
          <a:xfrm>
            <a:off x="3775327" y="160537"/>
            <a:ext cx="1593344" cy="1625348"/>
          </a:xfrm>
          <a:prstGeom prst="rect">
            <a:avLst/>
          </a:prstGeom>
          <a:noFill/>
          <a:ln>
            <a:noFill/>
          </a:ln>
        </p:spPr>
      </p:pic>
      <p:sp>
        <p:nvSpPr>
          <p:cNvPr id="184" name="Google Shape;184;p55"/>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old_3-Title Bar and Content" showMasterSp="0">
  <p:cSld name="Gold_3-Title Bar and Content">
    <p:bg>
      <p:bgPr>
        <a:solidFill>
          <a:schemeClr val="accent4"/>
        </a:solidFill>
      </p:bgPr>
    </p:bg>
    <p:spTree>
      <p:nvGrpSpPr>
        <p:cNvPr id="185" name="Shape 185"/>
        <p:cNvGrpSpPr/>
        <p:nvPr/>
      </p:nvGrpSpPr>
      <p:grpSpPr>
        <a:xfrm>
          <a:off x="0" y="0"/>
          <a:ext cx="0" cy="0"/>
          <a:chOff x="0" y="0"/>
          <a:chExt cx="0" cy="0"/>
        </a:xfrm>
      </p:grpSpPr>
      <p:sp>
        <p:nvSpPr>
          <p:cNvPr id="186" name="Google Shape;186;p56"/>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87" name="Google Shape;187;p56"/>
          <p:cNvSpPr/>
          <p:nvPr/>
        </p:nvSpPr>
        <p:spPr>
          <a:xfrm>
            <a:off x="154641" y="161365"/>
            <a:ext cx="8831100" cy="1048200"/>
          </a:xfrm>
          <a:prstGeom prst="rect">
            <a:avLst/>
          </a:prstGeom>
          <a:solidFill>
            <a:srgbClr val="FAF5E3"/>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88" name="Google Shape;188;p56"/>
          <p:cNvSpPr txBox="1"/>
          <p:nvPr>
            <p:ph idx="1" type="body"/>
          </p:nvPr>
        </p:nvSpPr>
        <p:spPr>
          <a:xfrm>
            <a:off x="537882" y="1369219"/>
            <a:ext cx="8088300" cy="30819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89" name="Google Shape;189;p56"/>
          <p:cNvSpPr txBox="1"/>
          <p:nvPr>
            <p:ph type="title"/>
          </p:nvPr>
        </p:nvSpPr>
        <p:spPr>
          <a:xfrm>
            <a:off x="537882" y="342900"/>
            <a:ext cx="8088300" cy="7701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4"/>
              </a:buClr>
              <a:buSzPts val="3300"/>
              <a:buFont typeface="Calibri"/>
              <a:buNone/>
              <a:defRPr>
                <a:solidFill>
                  <a:schemeClr val="accent4"/>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90" name="Google Shape;190;p56"/>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191" name="Google Shape;191;p56"/>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old_4-Content with Caption" showMasterSp="0">
  <p:cSld name="Gold_4-Content with Caption">
    <p:bg>
      <p:bgPr>
        <a:solidFill>
          <a:schemeClr val="accent4"/>
        </a:solidFill>
      </p:bgPr>
    </p:bg>
    <p:spTree>
      <p:nvGrpSpPr>
        <p:cNvPr id="192" name="Shape 192"/>
        <p:cNvGrpSpPr/>
        <p:nvPr/>
      </p:nvGrpSpPr>
      <p:grpSpPr>
        <a:xfrm>
          <a:off x="0" y="0"/>
          <a:ext cx="0" cy="0"/>
          <a:chOff x="0" y="0"/>
          <a:chExt cx="0" cy="0"/>
        </a:xfrm>
      </p:grpSpPr>
      <p:sp>
        <p:nvSpPr>
          <p:cNvPr id="193" name="Google Shape;193;p57"/>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94" name="Google Shape;194;p57"/>
          <p:cNvSpPr/>
          <p:nvPr/>
        </p:nvSpPr>
        <p:spPr>
          <a:xfrm>
            <a:off x="154642" y="161365"/>
            <a:ext cx="3547800" cy="4824300"/>
          </a:xfrm>
          <a:prstGeom prst="rect">
            <a:avLst/>
          </a:prstGeom>
          <a:solidFill>
            <a:srgbClr val="FAF5E3"/>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95" name="Google Shape;195;p57"/>
          <p:cNvSpPr txBox="1"/>
          <p:nvPr>
            <p:ph type="title"/>
          </p:nvPr>
        </p:nvSpPr>
        <p:spPr>
          <a:xfrm>
            <a:off x="537883" y="584734"/>
            <a:ext cx="2949000" cy="1903800"/>
          </a:xfrm>
          <a:prstGeom prst="rect">
            <a:avLst/>
          </a:prstGeom>
          <a:noFill/>
          <a:ln>
            <a:noFill/>
          </a:ln>
        </p:spPr>
        <p:txBody>
          <a:bodyPr anchorCtr="0" anchor="t" bIns="34275" lIns="68575" spcFirstLastPara="1" rIns="68575" wrap="square" tIns="34275">
            <a:normAutofit/>
          </a:bodyPr>
          <a:lstStyle>
            <a:lvl1pPr lvl="0" algn="l">
              <a:lnSpc>
                <a:spcPct val="90000"/>
              </a:lnSpc>
              <a:spcBef>
                <a:spcPts val="0"/>
              </a:spcBef>
              <a:spcAft>
                <a:spcPts val="0"/>
              </a:spcAft>
              <a:buClr>
                <a:schemeClr val="accent4"/>
              </a:buClr>
              <a:buSzPts val="3300"/>
              <a:buFont typeface="Calibri"/>
              <a:buNone/>
              <a:defRPr sz="3300">
                <a:solidFill>
                  <a:schemeClr val="accent4"/>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96" name="Google Shape;196;p57"/>
          <p:cNvSpPr txBox="1"/>
          <p:nvPr>
            <p:ph idx="1" type="body"/>
          </p:nvPr>
        </p:nvSpPr>
        <p:spPr>
          <a:xfrm>
            <a:off x="3887391" y="584735"/>
            <a:ext cx="4629300" cy="3811200"/>
          </a:xfrm>
          <a:prstGeom prst="rect">
            <a:avLst/>
          </a:prstGeom>
          <a:noFill/>
          <a:ln>
            <a:noFill/>
          </a:ln>
        </p:spPr>
        <p:txBody>
          <a:bodyPr anchorCtr="0" anchor="t" bIns="34275" lIns="68575" spcFirstLastPara="1" rIns="68575" wrap="square" tIns="34275">
            <a:normAutofit/>
          </a:bodyPr>
          <a:lstStyle>
            <a:lvl1pPr indent="-342900" lvl="0" marL="457200" algn="l">
              <a:lnSpc>
                <a:spcPct val="90000"/>
              </a:lnSpc>
              <a:spcBef>
                <a:spcPts val="800"/>
              </a:spcBef>
              <a:spcAft>
                <a:spcPts val="0"/>
              </a:spcAft>
              <a:buClr>
                <a:schemeClr val="dk1"/>
              </a:buClr>
              <a:buSzPts val="1800"/>
              <a:buChar char="•"/>
              <a:defRPr sz="1800"/>
            </a:lvl1pPr>
            <a:lvl2pPr indent="-342900" lvl="1" marL="914400" algn="l">
              <a:lnSpc>
                <a:spcPct val="90000"/>
              </a:lnSpc>
              <a:spcBef>
                <a:spcPts val="400"/>
              </a:spcBef>
              <a:spcAft>
                <a:spcPts val="0"/>
              </a:spcAft>
              <a:buClr>
                <a:schemeClr val="dk1"/>
              </a:buClr>
              <a:buSzPts val="1800"/>
              <a:buChar char="•"/>
              <a:defRPr sz="1800"/>
            </a:lvl2pPr>
            <a:lvl3pPr indent="-342900" lvl="2" marL="1371600" algn="l">
              <a:lnSpc>
                <a:spcPct val="90000"/>
              </a:lnSpc>
              <a:spcBef>
                <a:spcPts val="400"/>
              </a:spcBef>
              <a:spcAft>
                <a:spcPts val="0"/>
              </a:spcAft>
              <a:buClr>
                <a:schemeClr val="dk1"/>
              </a:buClr>
              <a:buSzPts val="1800"/>
              <a:buChar char="•"/>
              <a:defRPr sz="1800"/>
            </a:lvl3pPr>
            <a:lvl4pPr indent="-342900" lvl="3" marL="1828800" algn="l">
              <a:lnSpc>
                <a:spcPct val="90000"/>
              </a:lnSpc>
              <a:spcBef>
                <a:spcPts val="400"/>
              </a:spcBef>
              <a:spcAft>
                <a:spcPts val="0"/>
              </a:spcAft>
              <a:buClr>
                <a:schemeClr val="dk1"/>
              </a:buClr>
              <a:buSzPts val="1800"/>
              <a:buChar char="•"/>
              <a:defRPr sz="1800"/>
            </a:lvl4pPr>
            <a:lvl5pPr indent="-342900" lvl="4" marL="2286000" algn="l">
              <a:lnSpc>
                <a:spcPct val="90000"/>
              </a:lnSpc>
              <a:spcBef>
                <a:spcPts val="400"/>
              </a:spcBef>
              <a:spcAft>
                <a:spcPts val="0"/>
              </a:spcAft>
              <a:buClr>
                <a:schemeClr val="dk1"/>
              </a:buClr>
              <a:buSzPts val="1800"/>
              <a:buChar char="•"/>
              <a:defRPr sz="1800"/>
            </a:lvl5pPr>
            <a:lvl6pPr indent="-323850" lvl="5" marL="2743200" algn="l">
              <a:lnSpc>
                <a:spcPct val="90000"/>
              </a:lnSpc>
              <a:spcBef>
                <a:spcPts val="400"/>
              </a:spcBef>
              <a:spcAft>
                <a:spcPts val="0"/>
              </a:spcAft>
              <a:buClr>
                <a:schemeClr val="dk1"/>
              </a:buClr>
              <a:buSzPts val="1500"/>
              <a:buChar char="•"/>
              <a:defRPr sz="1500"/>
            </a:lvl6pPr>
            <a:lvl7pPr indent="-323850" lvl="6" marL="3200400" algn="l">
              <a:lnSpc>
                <a:spcPct val="90000"/>
              </a:lnSpc>
              <a:spcBef>
                <a:spcPts val="400"/>
              </a:spcBef>
              <a:spcAft>
                <a:spcPts val="0"/>
              </a:spcAft>
              <a:buClr>
                <a:schemeClr val="dk1"/>
              </a:buClr>
              <a:buSzPts val="1500"/>
              <a:buChar char="•"/>
              <a:defRPr sz="1500"/>
            </a:lvl7pPr>
            <a:lvl8pPr indent="-323850" lvl="7" marL="3657600" algn="l">
              <a:lnSpc>
                <a:spcPct val="90000"/>
              </a:lnSpc>
              <a:spcBef>
                <a:spcPts val="400"/>
              </a:spcBef>
              <a:spcAft>
                <a:spcPts val="0"/>
              </a:spcAft>
              <a:buClr>
                <a:schemeClr val="dk1"/>
              </a:buClr>
              <a:buSzPts val="1500"/>
              <a:buChar char="•"/>
              <a:defRPr sz="1500"/>
            </a:lvl8pPr>
            <a:lvl9pPr indent="-323850" lvl="8" marL="4114800" algn="l">
              <a:lnSpc>
                <a:spcPct val="90000"/>
              </a:lnSpc>
              <a:spcBef>
                <a:spcPts val="400"/>
              </a:spcBef>
              <a:spcAft>
                <a:spcPts val="0"/>
              </a:spcAft>
              <a:buClr>
                <a:schemeClr val="dk1"/>
              </a:buClr>
              <a:buSzPts val="1500"/>
              <a:buChar char="•"/>
              <a:defRPr sz="1500"/>
            </a:lvl9pPr>
          </a:lstStyle>
          <a:p/>
        </p:txBody>
      </p:sp>
      <p:sp>
        <p:nvSpPr>
          <p:cNvPr id="197" name="Google Shape;197;p57"/>
          <p:cNvSpPr/>
          <p:nvPr>
            <p:ph idx="2" type="pic"/>
          </p:nvPr>
        </p:nvSpPr>
        <p:spPr>
          <a:xfrm>
            <a:off x="537883" y="2655094"/>
            <a:ext cx="2949000" cy="1740600"/>
          </a:xfrm>
          <a:prstGeom prst="rect">
            <a:avLst/>
          </a:prstGeom>
          <a:noFill/>
          <a:ln>
            <a:noFill/>
          </a:ln>
        </p:spPr>
      </p:sp>
      <p:sp>
        <p:nvSpPr>
          <p:cNvPr id="198" name="Google Shape;198;p57"/>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199" name="Google Shape;199;p57"/>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old_5-Title and Content">
  <p:cSld name="Gold_5-Title and Content">
    <p:bg>
      <p:bgPr>
        <a:solidFill>
          <a:schemeClr val="accent4"/>
        </a:solidFill>
      </p:bgPr>
    </p:bg>
    <p:spTree>
      <p:nvGrpSpPr>
        <p:cNvPr id="200" name="Shape 200"/>
        <p:cNvGrpSpPr/>
        <p:nvPr/>
      </p:nvGrpSpPr>
      <p:grpSpPr>
        <a:xfrm>
          <a:off x="0" y="0"/>
          <a:ext cx="0" cy="0"/>
          <a:chOff x="0" y="0"/>
          <a:chExt cx="0" cy="0"/>
        </a:xfrm>
      </p:grpSpPr>
      <p:sp>
        <p:nvSpPr>
          <p:cNvPr id="201" name="Google Shape;201;p58"/>
          <p:cNvSpPr txBox="1"/>
          <p:nvPr>
            <p:ph type="title"/>
          </p:nvPr>
        </p:nvSpPr>
        <p:spPr>
          <a:xfrm>
            <a:off x="537882" y="342900"/>
            <a:ext cx="8088300" cy="7701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4"/>
              </a:buClr>
              <a:buSzPts val="3300"/>
              <a:buFont typeface="Calibri"/>
              <a:buNone/>
              <a:defRPr>
                <a:solidFill>
                  <a:schemeClr val="accent4"/>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02" name="Google Shape;202;p58"/>
          <p:cNvSpPr txBox="1"/>
          <p:nvPr>
            <p:ph idx="1" type="body"/>
          </p:nvPr>
        </p:nvSpPr>
        <p:spPr>
          <a:xfrm>
            <a:off x="537882" y="1369219"/>
            <a:ext cx="8088300" cy="30819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03" name="Google Shape;203;p58"/>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204" name="Google Shape;204;p58"/>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old_6-Two Content">
  <p:cSld name="Gold_6-Two Content">
    <p:bg>
      <p:bgPr>
        <a:solidFill>
          <a:schemeClr val="accent4"/>
        </a:solidFill>
      </p:bgPr>
    </p:bg>
    <p:spTree>
      <p:nvGrpSpPr>
        <p:cNvPr id="205" name="Shape 205"/>
        <p:cNvGrpSpPr/>
        <p:nvPr/>
      </p:nvGrpSpPr>
      <p:grpSpPr>
        <a:xfrm>
          <a:off x="0" y="0"/>
          <a:ext cx="0" cy="0"/>
          <a:chOff x="0" y="0"/>
          <a:chExt cx="0" cy="0"/>
        </a:xfrm>
      </p:grpSpPr>
      <p:sp>
        <p:nvSpPr>
          <p:cNvPr id="206" name="Google Shape;206;p59"/>
          <p:cNvSpPr txBox="1"/>
          <p:nvPr>
            <p:ph type="title"/>
          </p:nvPr>
        </p:nvSpPr>
        <p:spPr>
          <a:xfrm>
            <a:off x="537882" y="342900"/>
            <a:ext cx="8088300" cy="7701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4"/>
              </a:buClr>
              <a:buSzPts val="3300"/>
              <a:buFont typeface="Calibri"/>
              <a:buNone/>
              <a:defRPr>
                <a:solidFill>
                  <a:schemeClr val="accent4"/>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07" name="Google Shape;207;p59"/>
          <p:cNvSpPr txBox="1"/>
          <p:nvPr>
            <p:ph idx="1" type="body"/>
          </p:nvPr>
        </p:nvSpPr>
        <p:spPr>
          <a:xfrm>
            <a:off x="537882" y="1369219"/>
            <a:ext cx="3976800" cy="30795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08" name="Google Shape;208;p59"/>
          <p:cNvSpPr txBox="1"/>
          <p:nvPr>
            <p:ph idx="2" type="body"/>
          </p:nvPr>
        </p:nvSpPr>
        <p:spPr>
          <a:xfrm>
            <a:off x="4629150" y="1369219"/>
            <a:ext cx="3997200" cy="30795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09" name="Google Shape;209;p59"/>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210" name="Google Shape;210;p59"/>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old_7-Comparison">
  <p:cSld name="Gold_7-Comparison">
    <p:bg>
      <p:bgPr>
        <a:solidFill>
          <a:schemeClr val="accent4"/>
        </a:solidFill>
      </p:bgPr>
    </p:bg>
    <p:spTree>
      <p:nvGrpSpPr>
        <p:cNvPr id="211" name="Shape 211"/>
        <p:cNvGrpSpPr/>
        <p:nvPr/>
      </p:nvGrpSpPr>
      <p:grpSpPr>
        <a:xfrm>
          <a:off x="0" y="0"/>
          <a:ext cx="0" cy="0"/>
          <a:chOff x="0" y="0"/>
          <a:chExt cx="0" cy="0"/>
        </a:xfrm>
      </p:grpSpPr>
      <p:sp>
        <p:nvSpPr>
          <p:cNvPr id="212" name="Google Shape;212;p60"/>
          <p:cNvSpPr txBox="1"/>
          <p:nvPr>
            <p:ph idx="1" type="body"/>
          </p:nvPr>
        </p:nvSpPr>
        <p:spPr>
          <a:xfrm>
            <a:off x="537882" y="1260872"/>
            <a:ext cx="3960300" cy="61800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accent4"/>
              </a:buClr>
              <a:buSzPts val="2400"/>
              <a:buNone/>
              <a:defRPr b="0" sz="2400">
                <a:solidFill>
                  <a:schemeClr val="accent4"/>
                </a:solidFill>
              </a:defRPr>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213" name="Google Shape;213;p60"/>
          <p:cNvSpPr txBox="1"/>
          <p:nvPr>
            <p:ph idx="2" type="body"/>
          </p:nvPr>
        </p:nvSpPr>
        <p:spPr>
          <a:xfrm>
            <a:off x="537882" y="1878806"/>
            <a:ext cx="3960300" cy="25758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14" name="Google Shape;214;p60"/>
          <p:cNvSpPr txBox="1"/>
          <p:nvPr>
            <p:ph idx="3" type="body"/>
          </p:nvPr>
        </p:nvSpPr>
        <p:spPr>
          <a:xfrm>
            <a:off x="4629150" y="1260872"/>
            <a:ext cx="3997200" cy="61800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accent4"/>
              </a:buClr>
              <a:buSzPts val="2400"/>
              <a:buNone/>
              <a:defRPr b="0" sz="2400">
                <a:solidFill>
                  <a:schemeClr val="accent4"/>
                </a:solidFill>
              </a:defRPr>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215" name="Google Shape;215;p60"/>
          <p:cNvSpPr txBox="1"/>
          <p:nvPr>
            <p:ph idx="4" type="body"/>
          </p:nvPr>
        </p:nvSpPr>
        <p:spPr>
          <a:xfrm>
            <a:off x="4629150" y="1878806"/>
            <a:ext cx="3997200" cy="25758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16" name="Google Shape;216;p60"/>
          <p:cNvSpPr txBox="1"/>
          <p:nvPr>
            <p:ph type="title"/>
          </p:nvPr>
        </p:nvSpPr>
        <p:spPr>
          <a:xfrm>
            <a:off x="537882" y="342900"/>
            <a:ext cx="8088300" cy="7701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4"/>
              </a:buClr>
              <a:buSzPts val="2400"/>
              <a:buFont typeface="Calibri"/>
              <a:buNone/>
              <a:defRPr sz="2400">
                <a:solidFill>
                  <a:schemeClr val="accent4"/>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17" name="Google Shape;217;p60"/>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218" name="Google Shape;218;p60"/>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ue_1-Title Slide" showMasterSp="0" type="title">
  <p:cSld name="TITLE">
    <p:bg>
      <p:bgPr>
        <a:solidFill>
          <a:schemeClr val="accent1"/>
        </a:solidFill>
      </p:bgPr>
    </p:bg>
    <p:spTree>
      <p:nvGrpSpPr>
        <p:cNvPr id="29" name="Shape 29"/>
        <p:cNvGrpSpPr/>
        <p:nvPr/>
      </p:nvGrpSpPr>
      <p:grpSpPr>
        <a:xfrm>
          <a:off x="0" y="0"/>
          <a:ext cx="0" cy="0"/>
          <a:chOff x="0" y="0"/>
          <a:chExt cx="0" cy="0"/>
        </a:xfrm>
      </p:grpSpPr>
      <p:sp>
        <p:nvSpPr>
          <p:cNvPr id="30" name="Google Shape;30;p34"/>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31" name="Google Shape;31;p34"/>
          <p:cNvSpPr/>
          <p:nvPr/>
        </p:nvSpPr>
        <p:spPr>
          <a:xfrm>
            <a:off x="154641" y="4461062"/>
            <a:ext cx="8831100" cy="524400"/>
          </a:xfrm>
          <a:prstGeom prst="rect">
            <a:avLst/>
          </a:prstGeom>
          <a:solidFill>
            <a:schemeClr val="lt2"/>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Decorative line break" id="32" name="Google Shape;32;p34"/>
          <p:cNvPicPr preferRelativeResize="0"/>
          <p:nvPr/>
        </p:nvPicPr>
        <p:blipFill rotWithShape="1">
          <a:blip r:embed="rId2">
            <a:alphaModFix/>
          </a:blip>
          <a:srcRect b="0" l="0" r="0" t="0"/>
          <a:stretch/>
        </p:blipFill>
        <p:spPr>
          <a:xfrm>
            <a:off x="4089652" y="2604100"/>
            <a:ext cx="964694" cy="18288"/>
          </a:xfrm>
          <a:prstGeom prst="rect">
            <a:avLst/>
          </a:prstGeom>
          <a:noFill/>
          <a:ln>
            <a:noFill/>
          </a:ln>
        </p:spPr>
      </p:pic>
      <p:sp>
        <p:nvSpPr>
          <p:cNvPr id="33" name="Google Shape;33;p34"/>
          <p:cNvSpPr txBox="1"/>
          <p:nvPr>
            <p:ph type="ctrTitle"/>
          </p:nvPr>
        </p:nvSpPr>
        <p:spPr>
          <a:xfrm>
            <a:off x="1143000" y="1865026"/>
            <a:ext cx="6858000" cy="767400"/>
          </a:xfrm>
          <a:prstGeom prst="rect">
            <a:avLst/>
          </a:prstGeom>
          <a:noFill/>
          <a:ln>
            <a:noFill/>
          </a:ln>
        </p:spPr>
        <p:txBody>
          <a:bodyPr anchorCtr="0" anchor="b" bIns="34275" lIns="68575" spcFirstLastPara="1" rIns="68575" wrap="square" tIns="34275">
            <a:normAutofit/>
          </a:bodyPr>
          <a:lstStyle>
            <a:lvl1pPr lvl="0" algn="ctr">
              <a:lnSpc>
                <a:spcPct val="90000"/>
              </a:lnSpc>
              <a:spcBef>
                <a:spcPts val="0"/>
              </a:spcBef>
              <a:spcAft>
                <a:spcPts val="0"/>
              </a:spcAft>
              <a:buClr>
                <a:schemeClr val="accent1"/>
              </a:buClr>
              <a:buSzPts val="4100"/>
              <a:buFont typeface="Calibri"/>
              <a:buNone/>
              <a:defRPr sz="4100">
                <a:solidFill>
                  <a:schemeClr val="accen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4" name="Google Shape;34;p34"/>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rmAutofit/>
          </a:bodyPr>
          <a:lstStyle>
            <a:lvl1pPr lvl="0" algn="ctr">
              <a:lnSpc>
                <a:spcPct val="90000"/>
              </a:lnSpc>
              <a:spcBef>
                <a:spcPts val="800"/>
              </a:spcBef>
              <a:spcAft>
                <a:spcPts val="0"/>
              </a:spcAft>
              <a:buClr>
                <a:schemeClr val="accent1"/>
              </a:buClr>
              <a:buSzPts val="1800"/>
              <a:buNone/>
              <a:defRPr sz="1800">
                <a:solidFill>
                  <a:schemeClr val="accent1"/>
                </a:solidFill>
              </a:defRPr>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pic>
        <p:nvPicPr>
          <p:cNvPr descr="Oregon Department of Education Logo" id="35" name="Google Shape;35;p34"/>
          <p:cNvPicPr preferRelativeResize="0"/>
          <p:nvPr/>
        </p:nvPicPr>
        <p:blipFill rotWithShape="1">
          <a:blip r:embed="rId3">
            <a:alphaModFix/>
          </a:blip>
          <a:srcRect b="0" l="0" r="0" t="0"/>
          <a:stretch/>
        </p:blipFill>
        <p:spPr>
          <a:xfrm>
            <a:off x="3775327" y="160537"/>
            <a:ext cx="1593344" cy="1625348"/>
          </a:xfrm>
          <a:prstGeom prst="rect">
            <a:avLst/>
          </a:prstGeom>
          <a:noFill/>
          <a:ln>
            <a:noFill/>
          </a:ln>
        </p:spPr>
      </p:pic>
      <p:sp>
        <p:nvSpPr>
          <p:cNvPr id="36" name="Google Shape;36;p34"/>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37" name="Google Shape;37;p34"/>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old_8-Title Only" showMasterSp="0">
  <p:cSld name="Gold_8-Title Only">
    <p:bg>
      <p:bgPr>
        <a:solidFill>
          <a:schemeClr val="accent4"/>
        </a:solidFill>
      </p:bgPr>
    </p:bg>
    <p:spTree>
      <p:nvGrpSpPr>
        <p:cNvPr id="219" name="Shape 219"/>
        <p:cNvGrpSpPr/>
        <p:nvPr/>
      </p:nvGrpSpPr>
      <p:grpSpPr>
        <a:xfrm>
          <a:off x="0" y="0"/>
          <a:ext cx="0" cy="0"/>
          <a:chOff x="0" y="0"/>
          <a:chExt cx="0" cy="0"/>
        </a:xfrm>
      </p:grpSpPr>
      <p:sp>
        <p:nvSpPr>
          <p:cNvPr id="220" name="Google Shape;220;p61"/>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221" name="Google Shape;221;p61"/>
          <p:cNvSpPr txBox="1"/>
          <p:nvPr>
            <p:ph type="title"/>
          </p:nvPr>
        </p:nvSpPr>
        <p:spPr>
          <a:xfrm>
            <a:off x="537882" y="342900"/>
            <a:ext cx="8088300" cy="7701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4"/>
              </a:buClr>
              <a:buSzPts val="3300"/>
              <a:buFont typeface="Calibri"/>
              <a:buNone/>
              <a:defRPr>
                <a:solidFill>
                  <a:schemeClr val="accent4"/>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22" name="Google Shape;222;p61"/>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223" name="Google Shape;223;p61"/>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old_9-Blank" showMasterSp="0">
  <p:cSld name="Gold_9-Blank">
    <p:bg>
      <p:bgPr>
        <a:solidFill>
          <a:schemeClr val="accent4"/>
        </a:solidFill>
      </p:bgPr>
    </p:bg>
    <p:spTree>
      <p:nvGrpSpPr>
        <p:cNvPr id="224" name="Shape 224"/>
        <p:cNvGrpSpPr/>
        <p:nvPr/>
      </p:nvGrpSpPr>
      <p:grpSpPr>
        <a:xfrm>
          <a:off x="0" y="0"/>
          <a:ext cx="0" cy="0"/>
          <a:chOff x="0" y="0"/>
          <a:chExt cx="0" cy="0"/>
        </a:xfrm>
      </p:grpSpPr>
      <p:sp>
        <p:nvSpPr>
          <p:cNvPr id="225" name="Google Shape;225;p62"/>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chemeClr val="lt1"/>
                </a:solidFill>
                <a:latin typeface="Calibri"/>
                <a:ea typeface="Calibri"/>
                <a:cs typeface="Calibri"/>
                <a:sym typeface="Calibri"/>
              </a:rPr>
              <a:t>v</a:t>
            </a:r>
            <a:endParaRPr b="0" i="0" sz="1100" u="none" cap="none" strike="noStrike">
              <a:solidFill>
                <a:srgbClr val="000000"/>
              </a:solidFill>
              <a:latin typeface="Arial"/>
              <a:ea typeface="Arial"/>
              <a:cs typeface="Arial"/>
              <a:sym typeface="Arial"/>
            </a:endParaRPr>
          </a:p>
        </p:txBody>
      </p:sp>
      <p:sp>
        <p:nvSpPr>
          <p:cNvPr id="226" name="Google Shape;226;p62"/>
          <p:cNvSpPr txBox="1"/>
          <p:nvPr>
            <p:ph idx="1" type="body"/>
          </p:nvPr>
        </p:nvSpPr>
        <p:spPr>
          <a:xfrm>
            <a:off x="537882" y="494969"/>
            <a:ext cx="8088300" cy="40491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27" name="Google Shape;227;p62"/>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228" name="Google Shape;228;p62"/>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old_10-Large Type" showMasterSp="0">
  <p:cSld name="Gold_10-Large Type">
    <p:bg>
      <p:bgPr>
        <a:solidFill>
          <a:schemeClr val="accent4"/>
        </a:solidFill>
      </p:bgPr>
    </p:bg>
    <p:spTree>
      <p:nvGrpSpPr>
        <p:cNvPr id="229" name="Shape 229"/>
        <p:cNvGrpSpPr/>
        <p:nvPr/>
      </p:nvGrpSpPr>
      <p:grpSpPr>
        <a:xfrm>
          <a:off x="0" y="0"/>
          <a:ext cx="0" cy="0"/>
          <a:chOff x="0" y="0"/>
          <a:chExt cx="0" cy="0"/>
        </a:xfrm>
      </p:grpSpPr>
      <p:sp>
        <p:nvSpPr>
          <p:cNvPr id="230" name="Google Shape;230;p63"/>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Decorative line break" id="231" name="Google Shape;231;p63"/>
          <p:cNvPicPr preferRelativeResize="0"/>
          <p:nvPr/>
        </p:nvPicPr>
        <p:blipFill rotWithShape="1">
          <a:blip r:embed="rId2">
            <a:alphaModFix/>
          </a:blip>
          <a:srcRect b="0" l="0" r="0" t="0"/>
          <a:stretch/>
        </p:blipFill>
        <p:spPr>
          <a:xfrm>
            <a:off x="4089652" y="2886671"/>
            <a:ext cx="964694" cy="18288"/>
          </a:xfrm>
          <a:prstGeom prst="rect">
            <a:avLst/>
          </a:prstGeom>
          <a:noFill/>
          <a:ln>
            <a:noFill/>
          </a:ln>
        </p:spPr>
      </p:pic>
      <p:sp>
        <p:nvSpPr>
          <p:cNvPr id="232" name="Google Shape;232;p63"/>
          <p:cNvSpPr txBox="1"/>
          <p:nvPr>
            <p:ph type="ctrTitle"/>
          </p:nvPr>
        </p:nvSpPr>
        <p:spPr>
          <a:xfrm>
            <a:off x="1143000" y="1124344"/>
            <a:ext cx="6858000" cy="1790700"/>
          </a:xfrm>
          <a:prstGeom prst="rect">
            <a:avLst/>
          </a:prstGeom>
          <a:noFill/>
          <a:ln>
            <a:noFill/>
          </a:ln>
        </p:spPr>
        <p:txBody>
          <a:bodyPr anchorCtr="0" anchor="b" bIns="34275" lIns="68575" spcFirstLastPara="1" rIns="68575" wrap="square" tIns="34275">
            <a:noAutofit/>
          </a:bodyPr>
          <a:lstStyle>
            <a:lvl1pPr lvl="0" algn="ctr">
              <a:lnSpc>
                <a:spcPct val="90000"/>
              </a:lnSpc>
              <a:spcBef>
                <a:spcPts val="0"/>
              </a:spcBef>
              <a:spcAft>
                <a:spcPts val="0"/>
              </a:spcAft>
              <a:buClr>
                <a:schemeClr val="accent4"/>
              </a:buClr>
              <a:buSzPts val="9000"/>
              <a:buFont typeface="Calibri"/>
              <a:buNone/>
              <a:defRPr sz="9000">
                <a:solidFill>
                  <a:schemeClr val="accent4"/>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33" name="Google Shape;233;p63"/>
          <p:cNvSpPr txBox="1"/>
          <p:nvPr>
            <p:ph idx="1" type="subTitle"/>
          </p:nvPr>
        </p:nvSpPr>
        <p:spPr>
          <a:xfrm>
            <a:off x="1143000" y="3002388"/>
            <a:ext cx="6858000" cy="660300"/>
          </a:xfrm>
          <a:prstGeom prst="rect">
            <a:avLst/>
          </a:prstGeom>
          <a:noFill/>
          <a:ln>
            <a:noFill/>
          </a:ln>
        </p:spPr>
        <p:txBody>
          <a:bodyPr anchorCtr="0" anchor="t" bIns="34275" lIns="68575" spcFirstLastPara="1" rIns="68575" wrap="square" tIns="34275">
            <a:normAutofit/>
          </a:bodyPr>
          <a:lstStyle>
            <a:lvl1pPr lvl="0" algn="ctr">
              <a:lnSpc>
                <a:spcPct val="90000"/>
              </a:lnSpc>
              <a:spcBef>
                <a:spcPts val="800"/>
              </a:spcBef>
              <a:spcAft>
                <a:spcPts val="0"/>
              </a:spcAft>
              <a:buClr>
                <a:schemeClr val="accent4"/>
              </a:buClr>
              <a:buSzPts val="1800"/>
              <a:buNone/>
              <a:defRPr sz="1800">
                <a:solidFill>
                  <a:schemeClr val="accent4"/>
                </a:solidFill>
              </a:defRPr>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234" name="Google Shape;234;p63"/>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235" name="Google Shape;235;p63"/>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old_11-Follow Us" showMasterSp="0">
  <p:cSld name="Gold_11-Follow Us">
    <p:bg>
      <p:bgPr>
        <a:solidFill>
          <a:schemeClr val="accent4"/>
        </a:solidFill>
      </p:bgPr>
    </p:bg>
    <p:spTree>
      <p:nvGrpSpPr>
        <p:cNvPr id="236" name="Shape 236"/>
        <p:cNvGrpSpPr/>
        <p:nvPr/>
      </p:nvGrpSpPr>
      <p:grpSpPr>
        <a:xfrm>
          <a:off x="0" y="0"/>
          <a:ext cx="0" cy="0"/>
          <a:chOff x="0" y="0"/>
          <a:chExt cx="0" cy="0"/>
        </a:xfrm>
      </p:grpSpPr>
      <p:sp>
        <p:nvSpPr>
          <p:cNvPr id="237" name="Google Shape;237;p64"/>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Decorative line break" id="238" name="Google Shape;238;p64"/>
          <p:cNvPicPr preferRelativeResize="0"/>
          <p:nvPr/>
        </p:nvPicPr>
        <p:blipFill rotWithShape="1">
          <a:blip r:embed="rId2">
            <a:alphaModFix/>
          </a:blip>
          <a:srcRect b="0" l="0" r="0" t="0"/>
          <a:stretch/>
        </p:blipFill>
        <p:spPr>
          <a:xfrm>
            <a:off x="4089652" y="2886671"/>
            <a:ext cx="964694" cy="18288"/>
          </a:xfrm>
          <a:prstGeom prst="rect">
            <a:avLst/>
          </a:prstGeom>
          <a:noFill/>
          <a:ln>
            <a:noFill/>
          </a:ln>
        </p:spPr>
      </p:pic>
      <p:sp>
        <p:nvSpPr>
          <p:cNvPr id="239" name="Google Shape;239;p64"/>
          <p:cNvSpPr txBox="1"/>
          <p:nvPr>
            <p:ph type="ctrTitle"/>
          </p:nvPr>
        </p:nvSpPr>
        <p:spPr>
          <a:xfrm>
            <a:off x="1143000" y="1124344"/>
            <a:ext cx="6858000" cy="1790700"/>
          </a:xfrm>
          <a:prstGeom prst="rect">
            <a:avLst/>
          </a:prstGeom>
          <a:noFill/>
          <a:ln>
            <a:noFill/>
          </a:ln>
        </p:spPr>
        <p:txBody>
          <a:bodyPr anchorCtr="0" anchor="b" bIns="34275" lIns="68575" spcFirstLastPara="1" rIns="68575" wrap="square" tIns="34275">
            <a:noAutofit/>
          </a:bodyPr>
          <a:lstStyle>
            <a:lvl1pPr lvl="0" algn="ctr">
              <a:lnSpc>
                <a:spcPct val="90000"/>
              </a:lnSpc>
              <a:spcBef>
                <a:spcPts val="0"/>
              </a:spcBef>
              <a:spcAft>
                <a:spcPts val="0"/>
              </a:spcAft>
              <a:buClr>
                <a:schemeClr val="accent4"/>
              </a:buClr>
              <a:buSzPts val="9000"/>
              <a:buFont typeface="Calibri"/>
              <a:buNone/>
              <a:defRPr sz="9000">
                <a:solidFill>
                  <a:schemeClr val="accent4"/>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pic>
        <p:nvPicPr>
          <p:cNvPr descr="Twitter icon" id="240" name="Google Shape;240;p64"/>
          <p:cNvPicPr preferRelativeResize="0"/>
          <p:nvPr/>
        </p:nvPicPr>
        <p:blipFill rotWithShape="1">
          <a:blip r:embed="rId3">
            <a:alphaModFix/>
          </a:blip>
          <a:srcRect b="0" l="0" r="0" t="0"/>
          <a:stretch/>
        </p:blipFill>
        <p:spPr>
          <a:xfrm>
            <a:off x="2038718" y="3032551"/>
            <a:ext cx="375030" cy="375030"/>
          </a:xfrm>
          <a:prstGeom prst="rect">
            <a:avLst/>
          </a:prstGeom>
          <a:noFill/>
          <a:ln>
            <a:noFill/>
          </a:ln>
        </p:spPr>
      </p:pic>
      <p:pic>
        <p:nvPicPr>
          <p:cNvPr descr="Facebook icon" id="241" name="Google Shape;241;p64"/>
          <p:cNvPicPr preferRelativeResize="0"/>
          <p:nvPr/>
        </p:nvPicPr>
        <p:blipFill rotWithShape="1">
          <a:blip r:embed="rId4">
            <a:alphaModFix/>
          </a:blip>
          <a:srcRect b="0" l="0" r="0" t="0"/>
          <a:stretch/>
        </p:blipFill>
        <p:spPr>
          <a:xfrm>
            <a:off x="6768720" y="3032551"/>
            <a:ext cx="375030" cy="375030"/>
          </a:xfrm>
          <a:prstGeom prst="rect">
            <a:avLst/>
          </a:prstGeom>
          <a:noFill/>
          <a:ln>
            <a:noFill/>
          </a:ln>
        </p:spPr>
      </p:pic>
      <p:sp>
        <p:nvSpPr>
          <p:cNvPr id="242" name="Google Shape;242;p64"/>
          <p:cNvSpPr txBox="1"/>
          <p:nvPr/>
        </p:nvSpPr>
        <p:spPr>
          <a:xfrm>
            <a:off x="2038718" y="3032551"/>
            <a:ext cx="5105100" cy="3462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chemeClr val="accent1"/>
              </a:buClr>
              <a:buSzPts val="1800"/>
              <a:buFont typeface="Calibri"/>
              <a:buNone/>
            </a:pPr>
            <a:r>
              <a:rPr b="0" i="0" lang="en-US" sz="1800" u="none" cap="none" strike="noStrike">
                <a:solidFill>
                  <a:schemeClr val="accent1"/>
                </a:solidFill>
                <a:latin typeface="Calibri"/>
                <a:ea typeface="Calibri"/>
                <a:cs typeface="Calibri"/>
                <a:sym typeface="Calibri"/>
              </a:rPr>
              <a:t>twitter.com/ORDeptEd | fb.com/ORDeptEd</a:t>
            </a:r>
            <a:endParaRPr b="0" i="0" sz="1800" u="none" cap="none" strike="noStrike">
              <a:solidFill>
                <a:schemeClr val="accent1"/>
              </a:solidFill>
              <a:latin typeface="Calibri"/>
              <a:ea typeface="Calibri"/>
              <a:cs typeface="Calibri"/>
              <a:sym typeface="Calibri"/>
            </a:endParaRPr>
          </a:p>
        </p:txBody>
      </p:sp>
      <p:sp>
        <p:nvSpPr>
          <p:cNvPr id="243" name="Google Shape;243;p64"/>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244" name="Google Shape;244;p64"/>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range_1-Title Slide" showMasterSp="0">
  <p:cSld name="Orange_1-Title Slide">
    <p:bg>
      <p:bgPr>
        <a:solidFill>
          <a:schemeClr val="accent3"/>
        </a:solidFill>
      </p:bgPr>
    </p:bg>
    <p:spTree>
      <p:nvGrpSpPr>
        <p:cNvPr id="245" name="Shape 245"/>
        <p:cNvGrpSpPr/>
        <p:nvPr/>
      </p:nvGrpSpPr>
      <p:grpSpPr>
        <a:xfrm>
          <a:off x="0" y="0"/>
          <a:ext cx="0" cy="0"/>
          <a:chOff x="0" y="0"/>
          <a:chExt cx="0" cy="0"/>
        </a:xfrm>
      </p:grpSpPr>
      <p:sp>
        <p:nvSpPr>
          <p:cNvPr id="246" name="Google Shape;246;p65"/>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247" name="Google Shape;247;p65"/>
          <p:cNvSpPr/>
          <p:nvPr/>
        </p:nvSpPr>
        <p:spPr>
          <a:xfrm>
            <a:off x="154641" y="4461062"/>
            <a:ext cx="8831100" cy="524400"/>
          </a:xfrm>
          <a:prstGeom prst="rect">
            <a:avLst/>
          </a:prstGeom>
          <a:solidFill>
            <a:srgbClr val="FCEDE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Decorative line break" id="248" name="Google Shape;248;p65"/>
          <p:cNvPicPr preferRelativeResize="0"/>
          <p:nvPr/>
        </p:nvPicPr>
        <p:blipFill rotWithShape="1">
          <a:blip r:embed="rId2">
            <a:alphaModFix/>
          </a:blip>
          <a:srcRect b="0" l="0" r="0" t="0"/>
          <a:stretch/>
        </p:blipFill>
        <p:spPr>
          <a:xfrm>
            <a:off x="4089652" y="2604100"/>
            <a:ext cx="964694" cy="18288"/>
          </a:xfrm>
          <a:prstGeom prst="rect">
            <a:avLst/>
          </a:prstGeom>
          <a:noFill/>
          <a:ln>
            <a:noFill/>
          </a:ln>
        </p:spPr>
      </p:pic>
      <p:sp>
        <p:nvSpPr>
          <p:cNvPr id="249" name="Google Shape;249;p65"/>
          <p:cNvSpPr txBox="1"/>
          <p:nvPr>
            <p:ph type="ctrTitle"/>
          </p:nvPr>
        </p:nvSpPr>
        <p:spPr>
          <a:xfrm>
            <a:off x="1143000" y="1865026"/>
            <a:ext cx="6858000" cy="767400"/>
          </a:xfrm>
          <a:prstGeom prst="rect">
            <a:avLst/>
          </a:prstGeom>
          <a:noFill/>
          <a:ln>
            <a:noFill/>
          </a:ln>
        </p:spPr>
        <p:txBody>
          <a:bodyPr anchorCtr="0" anchor="b" bIns="34275" lIns="68575" spcFirstLastPara="1" rIns="68575" wrap="square" tIns="34275">
            <a:normAutofit/>
          </a:bodyPr>
          <a:lstStyle>
            <a:lvl1pPr lvl="0" algn="ctr">
              <a:lnSpc>
                <a:spcPct val="90000"/>
              </a:lnSpc>
              <a:spcBef>
                <a:spcPts val="0"/>
              </a:spcBef>
              <a:spcAft>
                <a:spcPts val="0"/>
              </a:spcAft>
              <a:buClr>
                <a:schemeClr val="accent3"/>
              </a:buClr>
              <a:buSzPts val="4100"/>
              <a:buFont typeface="Calibri"/>
              <a:buNone/>
              <a:defRPr sz="4100">
                <a:solidFill>
                  <a:schemeClr val="accent3"/>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50" name="Google Shape;250;p65"/>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rmAutofit/>
          </a:bodyPr>
          <a:lstStyle>
            <a:lvl1pPr lvl="0" algn="ctr">
              <a:lnSpc>
                <a:spcPct val="90000"/>
              </a:lnSpc>
              <a:spcBef>
                <a:spcPts val="800"/>
              </a:spcBef>
              <a:spcAft>
                <a:spcPts val="0"/>
              </a:spcAft>
              <a:buClr>
                <a:schemeClr val="accent3"/>
              </a:buClr>
              <a:buSzPts val="1800"/>
              <a:buNone/>
              <a:defRPr sz="1800">
                <a:solidFill>
                  <a:schemeClr val="accent3"/>
                </a:solidFill>
              </a:defRPr>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pic>
        <p:nvPicPr>
          <p:cNvPr descr="Oregon Department of Education Logo" id="251" name="Google Shape;251;p65"/>
          <p:cNvPicPr preferRelativeResize="0"/>
          <p:nvPr/>
        </p:nvPicPr>
        <p:blipFill rotWithShape="1">
          <a:blip r:embed="rId3">
            <a:alphaModFix/>
          </a:blip>
          <a:srcRect b="0" l="0" r="0" t="0"/>
          <a:stretch/>
        </p:blipFill>
        <p:spPr>
          <a:xfrm>
            <a:off x="3775327" y="160537"/>
            <a:ext cx="1593344" cy="1625348"/>
          </a:xfrm>
          <a:prstGeom prst="rect">
            <a:avLst/>
          </a:prstGeom>
          <a:noFill/>
          <a:ln>
            <a:noFill/>
          </a:ln>
        </p:spPr>
      </p:pic>
      <p:sp>
        <p:nvSpPr>
          <p:cNvPr id="252" name="Google Shape;252;p65"/>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253" name="Google Shape;253;p65"/>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range_2-Section Header" showMasterSp="0">
  <p:cSld name="Orange_2-Section Header">
    <p:bg>
      <p:bgPr>
        <a:solidFill>
          <a:schemeClr val="accent3"/>
        </a:solidFill>
      </p:bgPr>
    </p:bg>
    <p:spTree>
      <p:nvGrpSpPr>
        <p:cNvPr id="254" name="Shape 254"/>
        <p:cNvGrpSpPr/>
        <p:nvPr/>
      </p:nvGrpSpPr>
      <p:grpSpPr>
        <a:xfrm>
          <a:off x="0" y="0"/>
          <a:ext cx="0" cy="0"/>
          <a:chOff x="0" y="0"/>
          <a:chExt cx="0" cy="0"/>
        </a:xfrm>
      </p:grpSpPr>
      <p:sp>
        <p:nvSpPr>
          <p:cNvPr id="255" name="Google Shape;255;p66"/>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256" name="Google Shape;256;p66"/>
          <p:cNvSpPr/>
          <p:nvPr/>
        </p:nvSpPr>
        <p:spPr>
          <a:xfrm>
            <a:off x="154640" y="1866568"/>
            <a:ext cx="8831100" cy="1425300"/>
          </a:xfrm>
          <a:prstGeom prst="rect">
            <a:avLst/>
          </a:prstGeom>
          <a:solidFill>
            <a:srgbClr val="FCEDE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200"/>
              <a:buFont typeface="Arial"/>
              <a:buNone/>
            </a:pPr>
            <a:r>
              <a:t/>
            </a:r>
            <a:endParaRPr b="0" i="0" sz="1200" u="none" cap="none" strike="noStrike">
              <a:solidFill>
                <a:schemeClr val="lt1"/>
              </a:solidFill>
              <a:latin typeface="Calibri"/>
              <a:ea typeface="Calibri"/>
              <a:cs typeface="Calibri"/>
              <a:sym typeface="Calibri"/>
            </a:endParaRPr>
          </a:p>
        </p:txBody>
      </p:sp>
      <p:sp>
        <p:nvSpPr>
          <p:cNvPr id="257" name="Google Shape;257;p66"/>
          <p:cNvSpPr txBox="1"/>
          <p:nvPr>
            <p:ph type="ctrTitle"/>
          </p:nvPr>
        </p:nvSpPr>
        <p:spPr>
          <a:xfrm>
            <a:off x="537883" y="1866568"/>
            <a:ext cx="8088300" cy="1425300"/>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0"/>
              </a:spcBef>
              <a:spcAft>
                <a:spcPts val="0"/>
              </a:spcAft>
              <a:buClr>
                <a:schemeClr val="accent3"/>
              </a:buClr>
              <a:buSzPts val="5100"/>
              <a:buFont typeface="Calibri"/>
              <a:buNone/>
              <a:defRPr sz="5100">
                <a:solidFill>
                  <a:schemeClr val="accent3"/>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pic>
        <p:nvPicPr>
          <p:cNvPr descr="Oregon Department of Education Logo" id="258" name="Google Shape;258;p66"/>
          <p:cNvPicPr preferRelativeResize="0"/>
          <p:nvPr/>
        </p:nvPicPr>
        <p:blipFill rotWithShape="1">
          <a:blip r:embed="rId2">
            <a:alphaModFix/>
          </a:blip>
          <a:srcRect b="0" l="0" r="0" t="0"/>
          <a:stretch/>
        </p:blipFill>
        <p:spPr>
          <a:xfrm>
            <a:off x="3775327" y="160537"/>
            <a:ext cx="1593344" cy="1625348"/>
          </a:xfrm>
          <a:prstGeom prst="rect">
            <a:avLst/>
          </a:prstGeom>
          <a:noFill/>
          <a:ln>
            <a:noFill/>
          </a:ln>
        </p:spPr>
      </p:pic>
      <p:sp>
        <p:nvSpPr>
          <p:cNvPr id="259" name="Google Shape;259;p66"/>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260" name="Google Shape;260;p66"/>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range_3-Title Bar and Content" showMasterSp="0">
  <p:cSld name="Orange_3-Title Bar and Content">
    <p:bg>
      <p:bgPr>
        <a:solidFill>
          <a:schemeClr val="accent3"/>
        </a:solidFill>
      </p:bgPr>
    </p:bg>
    <p:spTree>
      <p:nvGrpSpPr>
        <p:cNvPr id="261" name="Shape 261"/>
        <p:cNvGrpSpPr/>
        <p:nvPr/>
      </p:nvGrpSpPr>
      <p:grpSpPr>
        <a:xfrm>
          <a:off x="0" y="0"/>
          <a:ext cx="0" cy="0"/>
          <a:chOff x="0" y="0"/>
          <a:chExt cx="0" cy="0"/>
        </a:xfrm>
      </p:grpSpPr>
      <p:sp>
        <p:nvSpPr>
          <p:cNvPr id="262" name="Google Shape;262;p67"/>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263" name="Google Shape;263;p67"/>
          <p:cNvSpPr/>
          <p:nvPr/>
        </p:nvSpPr>
        <p:spPr>
          <a:xfrm>
            <a:off x="154641" y="161365"/>
            <a:ext cx="8831100" cy="1048200"/>
          </a:xfrm>
          <a:prstGeom prst="rect">
            <a:avLst/>
          </a:prstGeom>
          <a:solidFill>
            <a:srgbClr val="FCEDE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264" name="Google Shape;264;p67"/>
          <p:cNvSpPr txBox="1"/>
          <p:nvPr>
            <p:ph idx="1" type="body"/>
          </p:nvPr>
        </p:nvSpPr>
        <p:spPr>
          <a:xfrm>
            <a:off x="537882" y="1369219"/>
            <a:ext cx="8088300" cy="30819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65" name="Google Shape;265;p67"/>
          <p:cNvSpPr txBox="1"/>
          <p:nvPr>
            <p:ph type="title"/>
          </p:nvPr>
        </p:nvSpPr>
        <p:spPr>
          <a:xfrm>
            <a:off x="537882" y="342900"/>
            <a:ext cx="8088300" cy="7701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3"/>
              </a:buClr>
              <a:buSzPts val="3300"/>
              <a:buFont typeface="Calibri"/>
              <a:buNone/>
              <a:defRPr>
                <a:solidFill>
                  <a:schemeClr val="accent3"/>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66" name="Google Shape;266;p67"/>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267" name="Google Shape;267;p67"/>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range_4-Content with Caption" showMasterSp="0">
  <p:cSld name="Orange_4-Content with Caption">
    <p:bg>
      <p:bgPr>
        <a:solidFill>
          <a:schemeClr val="accent3"/>
        </a:solidFill>
      </p:bgPr>
    </p:bg>
    <p:spTree>
      <p:nvGrpSpPr>
        <p:cNvPr id="268" name="Shape 268"/>
        <p:cNvGrpSpPr/>
        <p:nvPr/>
      </p:nvGrpSpPr>
      <p:grpSpPr>
        <a:xfrm>
          <a:off x="0" y="0"/>
          <a:ext cx="0" cy="0"/>
          <a:chOff x="0" y="0"/>
          <a:chExt cx="0" cy="0"/>
        </a:xfrm>
      </p:grpSpPr>
      <p:sp>
        <p:nvSpPr>
          <p:cNvPr id="269" name="Google Shape;269;p68"/>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270" name="Google Shape;270;p68"/>
          <p:cNvSpPr/>
          <p:nvPr/>
        </p:nvSpPr>
        <p:spPr>
          <a:xfrm>
            <a:off x="154642" y="161365"/>
            <a:ext cx="3547800" cy="4824300"/>
          </a:xfrm>
          <a:prstGeom prst="rect">
            <a:avLst/>
          </a:prstGeom>
          <a:solidFill>
            <a:srgbClr val="FCEDE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271" name="Google Shape;271;p68"/>
          <p:cNvSpPr txBox="1"/>
          <p:nvPr>
            <p:ph type="title"/>
          </p:nvPr>
        </p:nvSpPr>
        <p:spPr>
          <a:xfrm>
            <a:off x="537883" y="584734"/>
            <a:ext cx="2949000" cy="1900500"/>
          </a:xfrm>
          <a:prstGeom prst="rect">
            <a:avLst/>
          </a:prstGeom>
          <a:noFill/>
          <a:ln>
            <a:noFill/>
          </a:ln>
        </p:spPr>
        <p:txBody>
          <a:bodyPr anchorCtr="0" anchor="t" bIns="34275" lIns="68575" spcFirstLastPara="1" rIns="68575" wrap="square" tIns="34275">
            <a:normAutofit/>
          </a:bodyPr>
          <a:lstStyle>
            <a:lvl1pPr lvl="0" algn="l">
              <a:lnSpc>
                <a:spcPct val="90000"/>
              </a:lnSpc>
              <a:spcBef>
                <a:spcPts val="0"/>
              </a:spcBef>
              <a:spcAft>
                <a:spcPts val="0"/>
              </a:spcAft>
              <a:buClr>
                <a:schemeClr val="accent3"/>
              </a:buClr>
              <a:buSzPts val="3300"/>
              <a:buFont typeface="Calibri"/>
              <a:buNone/>
              <a:defRPr sz="3300">
                <a:solidFill>
                  <a:schemeClr val="accent3"/>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72" name="Google Shape;272;p68"/>
          <p:cNvSpPr txBox="1"/>
          <p:nvPr>
            <p:ph idx="1" type="body"/>
          </p:nvPr>
        </p:nvSpPr>
        <p:spPr>
          <a:xfrm>
            <a:off x="3887391" y="584735"/>
            <a:ext cx="4629300" cy="3811200"/>
          </a:xfrm>
          <a:prstGeom prst="rect">
            <a:avLst/>
          </a:prstGeom>
          <a:noFill/>
          <a:ln>
            <a:noFill/>
          </a:ln>
        </p:spPr>
        <p:txBody>
          <a:bodyPr anchorCtr="0" anchor="t" bIns="34275" lIns="68575" spcFirstLastPara="1" rIns="68575" wrap="square" tIns="34275">
            <a:normAutofit/>
          </a:bodyPr>
          <a:lstStyle>
            <a:lvl1pPr indent="-342900" lvl="0" marL="457200" algn="l">
              <a:lnSpc>
                <a:spcPct val="90000"/>
              </a:lnSpc>
              <a:spcBef>
                <a:spcPts val="800"/>
              </a:spcBef>
              <a:spcAft>
                <a:spcPts val="0"/>
              </a:spcAft>
              <a:buClr>
                <a:schemeClr val="dk1"/>
              </a:buClr>
              <a:buSzPts val="1800"/>
              <a:buChar char="•"/>
              <a:defRPr sz="1800"/>
            </a:lvl1pPr>
            <a:lvl2pPr indent="-342900" lvl="1" marL="914400" algn="l">
              <a:lnSpc>
                <a:spcPct val="90000"/>
              </a:lnSpc>
              <a:spcBef>
                <a:spcPts val="400"/>
              </a:spcBef>
              <a:spcAft>
                <a:spcPts val="0"/>
              </a:spcAft>
              <a:buClr>
                <a:schemeClr val="dk1"/>
              </a:buClr>
              <a:buSzPts val="1800"/>
              <a:buChar char="•"/>
              <a:defRPr sz="1800"/>
            </a:lvl2pPr>
            <a:lvl3pPr indent="-342900" lvl="2" marL="1371600" algn="l">
              <a:lnSpc>
                <a:spcPct val="90000"/>
              </a:lnSpc>
              <a:spcBef>
                <a:spcPts val="400"/>
              </a:spcBef>
              <a:spcAft>
                <a:spcPts val="0"/>
              </a:spcAft>
              <a:buClr>
                <a:schemeClr val="dk1"/>
              </a:buClr>
              <a:buSzPts val="1800"/>
              <a:buChar char="•"/>
              <a:defRPr sz="1800"/>
            </a:lvl3pPr>
            <a:lvl4pPr indent="-342900" lvl="3" marL="1828800" algn="l">
              <a:lnSpc>
                <a:spcPct val="90000"/>
              </a:lnSpc>
              <a:spcBef>
                <a:spcPts val="400"/>
              </a:spcBef>
              <a:spcAft>
                <a:spcPts val="0"/>
              </a:spcAft>
              <a:buClr>
                <a:schemeClr val="dk1"/>
              </a:buClr>
              <a:buSzPts val="1800"/>
              <a:buChar char="•"/>
              <a:defRPr sz="1800"/>
            </a:lvl4pPr>
            <a:lvl5pPr indent="-342900" lvl="4" marL="2286000" algn="l">
              <a:lnSpc>
                <a:spcPct val="90000"/>
              </a:lnSpc>
              <a:spcBef>
                <a:spcPts val="400"/>
              </a:spcBef>
              <a:spcAft>
                <a:spcPts val="0"/>
              </a:spcAft>
              <a:buClr>
                <a:schemeClr val="dk1"/>
              </a:buClr>
              <a:buSzPts val="1800"/>
              <a:buChar char="•"/>
              <a:defRPr sz="1800"/>
            </a:lvl5pPr>
            <a:lvl6pPr indent="-323850" lvl="5" marL="2743200" algn="l">
              <a:lnSpc>
                <a:spcPct val="90000"/>
              </a:lnSpc>
              <a:spcBef>
                <a:spcPts val="400"/>
              </a:spcBef>
              <a:spcAft>
                <a:spcPts val="0"/>
              </a:spcAft>
              <a:buClr>
                <a:schemeClr val="dk1"/>
              </a:buClr>
              <a:buSzPts val="1500"/>
              <a:buChar char="•"/>
              <a:defRPr sz="1500"/>
            </a:lvl6pPr>
            <a:lvl7pPr indent="-323850" lvl="6" marL="3200400" algn="l">
              <a:lnSpc>
                <a:spcPct val="90000"/>
              </a:lnSpc>
              <a:spcBef>
                <a:spcPts val="400"/>
              </a:spcBef>
              <a:spcAft>
                <a:spcPts val="0"/>
              </a:spcAft>
              <a:buClr>
                <a:schemeClr val="dk1"/>
              </a:buClr>
              <a:buSzPts val="1500"/>
              <a:buChar char="•"/>
              <a:defRPr sz="1500"/>
            </a:lvl7pPr>
            <a:lvl8pPr indent="-323850" lvl="7" marL="3657600" algn="l">
              <a:lnSpc>
                <a:spcPct val="90000"/>
              </a:lnSpc>
              <a:spcBef>
                <a:spcPts val="400"/>
              </a:spcBef>
              <a:spcAft>
                <a:spcPts val="0"/>
              </a:spcAft>
              <a:buClr>
                <a:schemeClr val="dk1"/>
              </a:buClr>
              <a:buSzPts val="1500"/>
              <a:buChar char="•"/>
              <a:defRPr sz="1500"/>
            </a:lvl8pPr>
            <a:lvl9pPr indent="-323850" lvl="8" marL="4114800" algn="l">
              <a:lnSpc>
                <a:spcPct val="90000"/>
              </a:lnSpc>
              <a:spcBef>
                <a:spcPts val="400"/>
              </a:spcBef>
              <a:spcAft>
                <a:spcPts val="0"/>
              </a:spcAft>
              <a:buClr>
                <a:schemeClr val="dk1"/>
              </a:buClr>
              <a:buSzPts val="1500"/>
              <a:buChar char="•"/>
              <a:defRPr sz="1500"/>
            </a:lvl9pPr>
          </a:lstStyle>
          <a:p/>
        </p:txBody>
      </p:sp>
      <p:sp>
        <p:nvSpPr>
          <p:cNvPr id="273" name="Google Shape;273;p68"/>
          <p:cNvSpPr/>
          <p:nvPr>
            <p:ph idx="2" type="pic"/>
          </p:nvPr>
        </p:nvSpPr>
        <p:spPr>
          <a:xfrm>
            <a:off x="537883" y="2655094"/>
            <a:ext cx="2949000" cy="1740600"/>
          </a:xfrm>
          <a:prstGeom prst="rect">
            <a:avLst/>
          </a:prstGeom>
          <a:noFill/>
          <a:ln>
            <a:noFill/>
          </a:ln>
        </p:spPr>
      </p:sp>
      <p:sp>
        <p:nvSpPr>
          <p:cNvPr id="274" name="Google Shape;274;p68"/>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275" name="Google Shape;275;p68"/>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range_5-Title and Content">
  <p:cSld name="Orange_5-Title and Content">
    <p:bg>
      <p:bgPr>
        <a:solidFill>
          <a:schemeClr val="accent3"/>
        </a:solidFill>
      </p:bgPr>
    </p:bg>
    <p:spTree>
      <p:nvGrpSpPr>
        <p:cNvPr id="276" name="Shape 276"/>
        <p:cNvGrpSpPr/>
        <p:nvPr/>
      </p:nvGrpSpPr>
      <p:grpSpPr>
        <a:xfrm>
          <a:off x="0" y="0"/>
          <a:ext cx="0" cy="0"/>
          <a:chOff x="0" y="0"/>
          <a:chExt cx="0" cy="0"/>
        </a:xfrm>
      </p:grpSpPr>
      <p:sp>
        <p:nvSpPr>
          <p:cNvPr id="277" name="Google Shape;277;p69"/>
          <p:cNvSpPr txBox="1"/>
          <p:nvPr>
            <p:ph type="title"/>
          </p:nvPr>
        </p:nvSpPr>
        <p:spPr>
          <a:xfrm>
            <a:off x="537882" y="342900"/>
            <a:ext cx="8088300" cy="7701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3"/>
              </a:buClr>
              <a:buSzPts val="3300"/>
              <a:buFont typeface="Calibri"/>
              <a:buNone/>
              <a:defRPr>
                <a:solidFill>
                  <a:schemeClr val="accent3"/>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78" name="Google Shape;278;p69"/>
          <p:cNvSpPr txBox="1"/>
          <p:nvPr>
            <p:ph idx="1" type="body"/>
          </p:nvPr>
        </p:nvSpPr>
        <p:spPr>
          <a:xfrm>
            <a:off x="537882" y="1369219"/>
            <a:ext cx="8088300" cy="30819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79" name="Google Shape;279;p69"/>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280" name="Google Shape;280;p69"/>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range_6-Two Content">
  <p:cSld name="Orange_6-Two Content">
    <p:bg>
      <p:bgPr>
        <a:solidFill>
          <a:schemeClr val="accent3"/>
        </a:solidFill>
      </p:bgPr>
    </p:bg>
    <p:spTree>
      <p:nvGrpSpPr>
        <p:cNvPr id="281" name="Shape 281"/>
        <p:cNvGrpSpPr/>
        <p:nvPr/>
      </p:nvGrpSpPr>
      <p:grpSpPr>
        <a:xfrm>
          <a:off x="0" y="0"/>
          <a:ext cx="0" cy="0"/>
          <a:chOff x="0" y="0"/>
          <a:chExt cx="0" cy="0"/>
        </a:xfrm>
      </p:grpSpPr>
      <p:sp>
        <p:nvSpPr>
          <p:cNvPr id="282" name="Google Shape;282;p70"/>
          <p:cNvSpPr txBox="1"/>
          <p:nvPr>
            <p:ph type="title"/>
          </p:nvPr>
        </p:nvSpPr>
        <p:spPr>
          <a:xfrm>
            <a:off x="537882" y="342900"/>
            <a:ext cx="8088300" cy="7701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3"/>
              </a:buClr>
              <a:buSzPts val="3300"/>
              <a:buFont typeface="Calibri"/>
              <a:buNone/>
              <a:defRPr>
                <a:solidFill>
                  <a:schemeClr val="accent3"/>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83" name="Google Shape;283;p70"/>
          <p:cNvSpPr txBox="1"/>
          <p:nvPr>
            <p:ph idx="1" type="body"/>
          </p:nvPr>
        </p:nvSpPr>
        <p:spPr>
          <a:xfrm>
            <a:off x="537882" y="1369219"/>
            <a:ext cx="3976800" cy="30795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84" name="Google Shape;284;p70"/>
          <p:cNvSpPr txBox="1"/>
          <p:nvPr>
            <p:ph idx="2" type="body"/>
          </p:nvPr>
        </p:nvSpPr>
        <p:spPr>
          <a:xfrm>
            <a:off x="4629150" y="1369219"/>
            <a:ext cx="3997200" cy="30795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85" name="Google Shape;285;p70"/>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286" name="Google Shape;286;p70"/>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ue_2-Section Header" showMasterSp="0">
  <p:cSld name="Blue_2-Section Header">
    <p:bg>
      <p:bgPr>
        <a:solidFill>
          <a:schemeClr val="accent1"/>
        </a:solidFill>
      </p:bgPr>
    </p:bg>
    <p:spTree>
      <p:nvGrpSpPr>
        <p:cNvPr id="38" name="Shape 38"/>
        <p:cNvGrpSpPr/>
        <p:nvPr/>
      </p:nvGrpSpPr>
      <p:grpSpPr>
        <a:xfrm>
          <a:off x="0" y="0"/>
          <a:ext cx="0" cy="0"/>
          <a:chOff x="0" y="0"/>
          <a:chExt cx="0" cy="0"/>
        </a:xfrm>
      </p:grpSpPr>
      <p:sp>
        <p:nvSpPr>
          <p:cNvPr id="39" name="Google Shape;39;p35"/>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40" name="Google Shape;40;p35"/>
          <p:cNvSpPr/>
          <p:nvPr/>
        </p:nvSpPr>
        <p:spPr>
          <a:xfrm>
            <a:off x="154640" y="1866568"/>
            <a:ext cx="8831100" cy="1425300"/>
          </a:xfrm>
          <a:prstGeom prst="rect">
            <a:avLst/>
          </a:prstGeom>
          <a:solidFill>
            <a:schemeClr val="lt2"/>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200"/>
              <a:buFont typeface="Arial"/>
              <a:buNone/>
            </a:pPr>
            <a:r>
              <a:t/>
            </a:r>
            <a:endParaRPr b="0" i="0" sz="1200" u="none" cap="none" strike="noStrike">
              <a:solidFill>
                <a:schemeClr val="lt1"/>
              </a:solidFill>
              <a:latin typeface="Calibri"/>
              <a:ea typeface="Calibri"/>
              <a:cs typeface="Calibri"/>
              <a:sym typeface="Calibri"/>
            </a:endParaRPr>
          </a:p>
        </p:txBody>
      </p:sp>
      <p:sp>
        <p:nvSpPr>
          <p:cNvPr id="41" name="Google Shape;41;p35"/>
          <p:cNvSpPr txBox="1"/>
          <p:nvPr>
            <p:ph type="ctrTitle"/>
          </p:nvPr>
        </p:nvSpPr>
        <p:spPr>
          <a:xfrm>
            <a:off x="537883" y="1866568"/>
            <a:ext cx="8088300" cy="1425300"/>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0"/>
              </a:spcBef>
              <a:spcAft>
                <a:spcPts val="0"/>
              </a:spcAft>
              <a:buClr>
                <a:schemeClr val="accent1"/>
              </a:buClr>
              <a:buSzPts val="5100"/>
              <a:buFont typeface="Calibri"/>
              <a:buNone/>
              <a:defRPr sz="5100">
                <a:solidFill>
                  <a:schemeClr val="accen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pic>
        <p:nvPicPr>
          <p:cNvPr descr="Oregon Department of Education Logo" id="42" name="Google Shape;42;p35"/>
          <p:cNvPicPr preferRelativeResize="0"/>
          <p:nvPr/>
        </p:nvPicPr>
        <p:blipFill rotWithShape="1">
          <a:blip r:embed="rId2">
            <a:alphaModFix/>
          </a:blip>
          <a:srcRect b="0" l="0" r="0" t="0"/>
          <a:stretch/>
        </p:blipFill>
        <p:spPr>
          <a:xfrm>
            <a:off x="3775327" y="160537"/>
            <a:ext cx="1593344" cy="1625348"/>
          </a:xfrm>
          <a:prstGeom prst="rect">
            <a:avLst/>
          </a:prstGeom>
          <a:noFill/>
          <a:ln>
            <a:noFill/>
          </a:ln>
        </p:spPr>
      </p:pic>
      <p:sp>
        <p:nvSpPr>
          <p:cNvPr id="43" name="Google Shape;43;p35"/>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44" name="Google Shape;44;p35"/>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range_7-Comparison">
  <p:cSld name="Orange_7-Comparison">
    <p:bg>
      <p:bgPr>
        <a:solidFill>
          <a:schemeClr val="accent3"/>
        </a:solidFill>
      </p:bgPr>
    </p:bg>
    <p:spTree>
      <p:nvGrpSpPr>
        <p:cNvPr id="287" name="Shape 287"/>
        <p:cNvGrpSpPr/>
        <p:nvPr/>
      </p:nvGrpSpPr>
      <p:grpSpPr>
        <a:xfrm>
          <a:off x="0" y="0"/>
          <a:ext cx="0" cy="0"/>
          <a:chOff x="0" y="0"/>
          <a:chExt cx="0" cy="0"/>
        </a:xfrm>
      </p:grpSpPr>
      <p:sp>
        <p:nvSpPr>
          <p:cNvPr id="288" name="Google Shape;288;p71"/>
          <p:cNvSpPr txBox="1"/>
          <p:nvPr>
            <p:ph idx="1" type="body"/>
          </p:nvPr>
        </p:nvSpPr>
        <p:spPr>
          <a:xfrm>
            <a:off x="537882" y="1260872"/>
            <a:ext cx="3960300" cy="61800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accent3"/>
              </a:buClr>
              <a:buSzPts val="2400"/>
              <a:buNone/>
              <a:defRPr b="0" sz="2400">
                <a:solidFill>
                  <a:schemeClr val="accent3"/>
                </a:solidFill>
              </a:defRPr>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289" name="Google Shape;289;p71"/>
          <p:cNvSpPr txBox="1"/>
          <p:nvPr>
            <p:ph idx="2" type="body"/>
          </p:nvPr>
        </p:nvSpPr>
        <p:spPr>
          <a:xfrm>
            <a:off x="537882" y="1878806"/>
            <a:ext cx="3960300" cy="25758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90" name="Google Shape;290;p71"/>
          <p:cNvSpPr txBox="1"/>
          <p:nvPr>
            <p:ph idx="3" type="body"/>
          </p:nvPr>
        </p:nvSpPr>
        <p:spPr>
          <a:xfrm>
            <a:off x="4629150" y="1260872"/>
            <a:ext cx="3997200" cy="61800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accent3"/>
              </a:buClr>
              <a:buSzPts val="2400"/>
              <a:buNone/>
              <a:defRPr b="0" sz="2400">
                <a:solidFill>
                  <a:schemeClr val="accent3"/>
                </a:solidFill>
              </a:defRPr>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291" name="Google Shape;291;p71"/>
          <p:cNvSpPr txBox="1"/>
          <p:nvPr>
            <p:ph idx="4" type="body"/>
          </p:nvPr>
        </p:nvSpPr>
        <p:spPr>
          <a:xfrm>
            <a:off x="4629150" y="1878806"/>
            <a:ext cx="3997200" cy="25758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92" name="Google Shape;292;p71"/>
          <p:cNvSpPr txBox="1"/>
          <p:nvPr>
            <p:ph type="title"/>
          </p:nvPr>
        </p:nvSpPr>
        <p:spPr>
          <a:xfrm>
            <a:off x="537882" y="342900"/>
            <a:ext cx="8088300" cy="7701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3"/>
              </a:buClr>
              <a:buSzPts val="2400"/>
              <a:buFont typeface="Calibri"/>
              <a:buNone/>
              <a:defRPr sz="2400">
                <a:solidFill>
                  <a:schemeClr val="accent3"/>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93" name="Google Shape;293;p71"/>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294" name="Google Shape;294;p71"/>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range_8-Title Only" showMasterSp="0">
  <p:cSld name="Orange_8-Title Only">
    <p:bg>
      <p:bgPr>
        <a:solidFill>
          <a:schemeClr val="accent3"/>
        </a:solidFill>
      </p:bgPr>
    </p:bg>
    <p:spTree>
      <p:nvGrpSpPr>
        <p:cNvPr id="295" name="Shape 295"/>
        <p:cNvGrpSpPr/>
        <p:nvPr/>
      </p:nvGrpSpPr>
      <p:grpSpPr>
        <a:xfrm>
          <a:off x="0" y="0"/>
          <a:ext cx="0" cy="0"/>
          <a:chOff x="0" y="0"/>
          <a:chExt cx="0" cy="0"/>
        </a:xfrm>
      </p:grpSpPr>
      <p:sp>
        <p:nvSpPr>
          <p:cNvPr id="296" name="Google Shape;296;p72"/>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297" name="Google Shape;297;p72"/>
          <p:cNvSpPr txBox="1"/>
          <p:nvPr>
            <p:ph type="title"/>
          </p:nvPr>
        </p:nvSpPr>
        <p:spPr>
          <a:xfrm>
            <a:off x="537882" y="342900"/>
            <a:ext cx="8088300" cy="7701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3"/>
              </a:buClr>
              <a:buSzPts val="3300"/>
              <a:buFont typeface="Calibri"/>
              <a:buNone/>
              <a:defRPr>
                <a:solidFill>
                  <a:schemeClr val="accent3"/>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98" name="Google Shape;298;p72"/>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299" name="Google Shape;299;p72"/>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range_9-Blank" showMasterSp="0">
  <p:cSld name="Orange_9-Blank">
    <p:bg>
      <p:bgPr>
        <a:solidFill>
          <a:schemeClr val="accent3"/>
        </a:solidFill>
      </p:bgPr>
    </p:bg>
    <p:spTree>
      <p:nvGrpSpPr>
        <p:cNvPr id="300" name="Shape 300"/>
        <p:cNvGrpSpPr/>
        <p:nvPr/>
      </p:nvGrpSpPr>
      <p:grpSpPr>
        <a:xfrm>
          <a:off x="0" y="0"/>
          <a:ext cx="0" cy="0"/>
          <a:chOff x="0" y="0"/>
          <a:chExt cx="0" cy="0"/>
        </a:xfrm>
      </p:grpSpPr>
      <p:sp>
        <p:nvSpPr>
          <p:cNvPr id="301" name="Google Shape;301;p73"/>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chemeClr val="lt1"/>
                </a:solidFill>
                <a:latin typeface="Calibri"/>
                <a:ea typeface="Calibri"/>
                <a:cs typeface="Calibri"/>
                <a:sym typeface="Calibri"/>
              </a:rPr>
              <a:t>v</a:t>
            </a:r>
            <a:endParaRPr b="0" i="0" sz="1100" u="none" cap="none" strike="noStrike">
              <a:solidFill>
                <a:srgbClr val="000000"/>
              </a:solidFill>
              <a:latin typeface="Arial"/>
              <a:ea typeface="Arial"/>
              <a:cs typeface="Arial"/>
              <a:sym typeface="Arial"/>
            </a:endParaRPr>
          </a:p>
        </p:txBody>
      </p:sp>
      <p:sp>
        <p:nvSpPr>
          <p:cNvPr id="302" name="Google Shape;302;p73"/>
          <p:cNvSpPr txBox="1"/>
          <p:nvPr>
            <p:ph idx="1" type="body"/>
          </p:nvPr>
        </p:nvSpPr>
        <p:spPr>
          <a:xfrm>
            <a:off x="537882" y="494969"/>
            <a:ext cx="8088300" cy="40491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03" name="Google Shape;303;p73"/>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304" name="Google Shape;304;p73"/>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range_10-Large Type" showMasterSp="0">
  <p:cSld name="Orange_10-Large Type">
    <p:bg>
      <p:bgPr>
        <a:solidFill>
          <a:schemeClr val="accent3"/>
        </a:solidFill>
      </p:bgPr>
    </p:bg>
    <p:spTree>
      <p:nvGrpSpPr>
        <p:cNvPr id="305" name="Shape 305"/>
        <p:cNvGrpSpPr/>
        <p:nvPr/>
      </p:nvGrpSpPr>
      <p:grpSpPr>
        <a:xfrm>
          <a:off x="0" y="0"/>
          <a:ext cx="0" cy="0"/>
          <a:chOff x="0" y="0"/>
          <a:chExt cx="0" cy="0"/>
        </a:xfrm>
      </p:grpSpPr>
      <p:sp>
        <p:nvSpPr>
          <p:cNvPr id="306" name="Google Shape;306;p74"/>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Decorative line break" id="307" name="Google Shape;307;p74"/>
          <p:cNvPicPr preferRelativeResize="0"/>
          <p:nvPr/>
        </p:nvPicPr>
        <p:blipFill rotWithShape="1">
          <a:blip r:embed="rId2">
            <a:alphaModFix/>
          </a:blip>
          <a:srcRect b="0" l="0" r="0" t="0"/>
          <a:stretch/>
        </p:blipFill>
        <p:spPr>
          <a:xfrm>
            <a:off x="4089652" y="2886671"/>
            <a:ext cx="964694" cy="18288"/>
          </a:xfrm>
          <a:prstGeom prst="rect">
            <a:avLst/>
          </a:prstGeom>
          <a:noFill/>
          <a:ln>
            <a:noFill/>
          </a:ln>
        </p:spPr>
      </p:pic>
      <p:sp>
        <p:nvSpPr>
          <p:cNvPr id="308" name="Google Shape;308;p74"/>
          <p:cNvSpPr txBox="1"/>
          <p:nvPr>
            <p:ph type="ctrTitle"/>
          </p:nvPr>
        </p:nvSpPr>
        <p:spPr>
          <a:xfrm>
            <a:off x="1143000" y="1124344"/>
            <a:ext cx="6858000" cy="1790700"/>
          </a:xfrm>
          <a:prstGeom prst="rect">
            <a:avLst/>
          </a:prstGeom>
          <a:noFill/>
          <a:ln>
            <a:noFill/>
          </a:ln>
        </p:spPr>
        <p:txBody>
          <a:bodyPr anchorCtr="0" anchor="b" bIns="34275" lIns="68575" spcFirstLastPara="1" rIns="68575" wrap="square" tIns="34275">
            <a:noAutofit/>
          </a:bodyPr>
          <a:lstStyle>
            <a:lvl1pPr lvl="0" algn="ctr">
              <a:lnSpc>
                <a:spcPct val="90000"/>
              </a:lnSpc>
              <a:spcBef>
                <a:spcPts val="0"/>
              </a:spcBef>
              <a:spcAft>
                <a:spcPts val="0"/>
              </a:spcAft>
              <a:buClr>
                <a:schemeClr val="accent3"/>
              </a:buClr>
              <a:buSzPts val="9000"/>
              <a:buFont typeface="Calibri"/>
              <a:buNone/>
              <a:defRPr sz="9000">
                <a:solidFill>
                  <a:schemeClr val="accent3"/>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09" name="Google Shape;309;p74"/>
          <p:cNvSpPr txBox="1"/>
          <p:nvPr>
            <p:ph idx="1" type="subTitle"/>
          </p:nvPr>
        </p:nvSpPr>
        <p:spPr>
          <a:xfrm>
            <a:off x="1143000" y="3002388"/>
            <a:ext cx="6858000" cy="660300"/>
          </a:xfrm>
          <a:prstGeom prst="rect">
            <a:avLst/>
          </a:prstGeom>
          <a:noFill/>
          <a:ln>
            <a:noFill/>
          </a:ln>
        </p:spPr>
        <p:txBody>
          <a:bodyPr anchorCtr="0" anchor="t" bIns="34275" lIns="68575" spcFirstLastPara="1" rIns="68575" wrap="square" tIns="34275">
            <a:normAutofit/>
          </a:bodyPr>
          <a:lstStyle>
            <a:lvl1pPr lvl="0" algn="ctr">
              <a:lnSpc>
                <a:spcPct val="90000"/>
              </a:lnSpc>
              <a:spcBef>
                <a:spcPts val="800"/>
              </a:spcBef>
              <a:spcAft>
                <a:spcPts val="0"/>
              </a:spcAft>
              <a:buClr>
                <a:schemeClr val="accent3"/>
              </a:buClr>
              <a:buSzPts val="1800"/>
              <a:buNone/>
              <a:defRPr sz="1800">
                <a:solidFill>
                  <a:schemeClr val="accent3"/>
                </a:solidFill>
              </a:defRPr>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310" name="Google Shape;310;p74"/>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
        <p:nvSpPr>
          <p:cNvPr id="311" name="Google Shape;311;p74"/>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range_11-Follow Us" showMasterSp="0">
  <p:cSld name="Orange_11-Follow Us">
    <p:bg>
      <p:bgPr>
        <a:solidFill>
          <a:schemeClr val="accent3"/>
        </a:solidFill>
      </p:bgPr>
    </p:bg>
    <p:spTree>
      <p:nvGrpSpPr>
        <p:cNvPr id="312" name="Shape 312"/>
        <p:cNvGrpSpPr/>
        <p:nvPr/>
      </p:nvGrpSpPr>
      <p:grpSpPr>
        <a:xfrm>
          <a:off x="0" y="0"/>
          <a:ext cx="0" cy="0"/>
          <a:chOff x="0" y="0"/>
          <a:chExt cx="0" cy="0"/>
        </a:xfrm>
      </p:grpSpPr>
      <p:sp>
        <p:nvSpPr>
          <p:cNvPr id="313" name="Google Shape;313;p75"/>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Decorative line break" id="314" name="Google Shape;314;p75"/>
          <p:cNvPicPr preferRelativeResize="0"/>
          <p:nvPr/>
        </p:nvPicPr>
        <p:blipFill rotWithShape="1">
          <a:blip r:embed="rId2">
            <a:alphaModFix/>
          </a:blip>
          <a:srcRect b="0" l="0" r="0" t="0"/>
          <a:stretch/>
        </p:blipFill>
        <p:spPr>
          <a:xfrm>
            <a:off x="4089652" y="2886671"/>
            <a:ext cx="964694" cy="18288"/>
          </a:xfrm>
          <a:prstGeom prst="rect">
            <a:avLst/>
          </a:prstGeom>
          <a:noFill/>
          <a:ln>
            <a:noFill/>
          </a:ln>
        </p:spPr>
      </p:pic>
      <p:sp>
        <p:nvSpPr>
          <p:cNvPr id="315" name="Google Shape;315;p75"/>
          <p:cNvSpPr txBox="1"/>
          <p:nvPr>
            <p:ph type="ctrTitle"/>
          </p:nvPr>
        </p:nvSpPr>
        <p:spPr>
          <a:xfrm>
            <a:off x="1143000" y="1124344"/>
            <a:ext cx="6858000" cy="1790700"/>
          </a:xfrm>
          <a:prstGeom prst="rect">
            <a:avLst/>
          </a:prstGeom>
          <a:noFill/>
          <a:ln>
            <a:noFill/>
          </a:ln>
        </p:spPr>
        <p:txBody>
          <a:bodyPr anchorCtr="0" anchor="b" bIns="34275" lIns="68575" spcFirstLastPara="1" rIns="68575" wrap="square" tIns="34275">
            <a:noAutofit/>
          </a:bodyPr>
          <a:lstStyle>
            <a:lvl1pPr lvl="0" algn="ctr">
              <a:lnSpc>
                <a:spcPct val="90000"/>
              </a:lnSpc>
              <a:spcBef>
                <a:spcPts val="0"/>
              </a:spcBef>
              <a:spcAft>
                <a:spcPts val="0"/>
              </a:spcAft>
              <a:buClr>
                <a:schemeClr val="accent3"/>
              </a:buClr>
              <a:buSzPts val="9000"/>
              <a:buFont typeface="Calibri"/>
              <a:buNone/>
              <a:defRPr sz="9000">
                <a:solidFill>
                  <a:schemeClr val="accent3"/>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pic>
        <p:nvPicPr>
          <p:cNvPr descr="Twitter icon" id="316" name="Google Shape;316;p75"/>
          <p:cNvPicPr preferRelativeResize="0"/>
          <p:nvPr/>
        </p:nvPicPr>
        <p:blipFill rotWithShape="1">
          <a:blip r:embed="rId3">
            <a:alphaModFix/>
          </a:blip>
          <a:srcRect b="0" l="0" r="0" t="0"/>
          <a:stretch/>
        </p:blipFill>
        <p:spPr>
          <a:xfrm>
            <a:off x="2038718" y="3032551"/>
            <a:ext cx="375030" cy="375030"/>
          </a:xfrm>
          <a:prstGeom prst="rect">
            <a:avLst/>
          </a:prstGeom>
          <a:noFill/>
          <a:ln>
            <a:noFill/>
          </a:ln>
        </p:spPr>
      </p:pic>
      <p:pic>
        <p:nvPicPr>
          <p:cNvPr descr="Facebook icon" id="317" name="Google Shape;317;p75"/>
          <p:cNvPicPr preferRelativeResize="0"/>
          <p:nvPr/>
        </p:nvPicPr>
        <p:blipFill rotWithShape="1">
          <a:blip r:embed="rId4">
            <a:alphaModFix/>
          </a:blip>
          <a:srcRect b="0" l="0" r="0" t="0"/>
          <a:stretch/>
        </p:blipFill>
        <p:spPr>
          <a:xfrm>
            <a:off x="6768720" y="3032551"/>
            <a:ext cx="375030" cy="375030"/>
          </a:xfrm>
          <a:prstGeom prst="rect">
            <a:avLst/>
          </a:prstGeom>
          <a:noFill/>
          <a:ln>
            <a:noFill/>
          </a:ln>
        </p:spPr>
      </p:pic>
      <p:sp>
        <p:nvSpPr>
          <p:cNvPr id="318" name="Google Shape;318;p75"/>
          <p:cNvSpPr txBox="1"/>
          <p:nvPr/>
        </p:nvSpPr>
        <p:spPr>
          <a:xfrm>
            <a:off x="2038718" y="3032551"/>
            <a:ext cx="5105100" cy="3462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chemeClr val="accent1"/>
              </a:buClr>
              <a:buSzPts val="1800"/>
              <a:buFont typeface="Calibri"/>
              <a:buNone/>
            </a:pPr>
            <a:r>
              <a:rPr b="0" i="0" lang="en-US" sz="1800" u="none" cap="none" strike="noStrike">
                <a:solidFill>
                  <a:schemeClr val="accent1"/>
                </a:solidFill>
                <a:latin typeface="Calibri"/>
                <a:ea typeface="Calibri"/>
                <a:cs typeface="Calibri"/>
                <a:sym typeface="Calibri"/>
              </a:rPr>
              <a:t>twitter.com/ORDeptEd | fb.com/ORDeptEd</a:t>
            </a:r>
            <a:endParaRPr b="0" i="0" sz="1800" u="none" cap="none" strike="noStrike">
              <a:solidFill>
                <a:schemeClr val="accent1"/>
              </a:solidFill>
              <a:latin typeface="Calibri"/>
              <a:ea typeface="Calibri"/>
              <a:cs typeface="Calibri"/>
              <a:sym typeface="Calibri"/>
            </a:endParaRPr>
          </a:p>
        </p:txBody>
      </p:sp>
      <p:sp>
        <p:nvSpPr>
          <p:cNvPr id="319" name="Google Shape;319;p75"/>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320" name="Google Shape;320;p75"/>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d_1-Title Slide" showMasterSp="0">
  <p:cSld name="Red_1-Title Slide">
    <p:bg>
      <p:bgPr>
        <a:solidFill>
          <a:schemeClr val="accent2"/>
        </a:solidFill>
      </p:bgPr>
    </p:bg>
    <p:spTree>
      <p:nvGrpSpPr>
        <p:cNvPr id="321" name="Shape 321"/>
        <p:cNvGrpSpPr/>
        <p:nvPr/>
      </p:nvGrpSpPr>
      <p:grpSpPr>
        <a:xfrm>
          <a:off x="0" y="0"/>
          <a:ext cx="0" cy="0"/>
          <a:chOff x="0" y="0"/>
          <a:chExt cx="0" cy="0"/>
        </a:xfrm>
      </p:grpSpPr>
      <p:sp>
        <p:nvSpPr>
          <p:cNvPr id="322" name="Google Shape;322;p76"/>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323" name="Google Shape;323;p76"/>
          <p:cNvSpPr/>
          <p:nvPr/>
        </p:nvSpPr>
        <p:spPr>
          <a:xfrm>
            <a:off x="154641" y="4461062"/>
            <a:ext cx="8831100" cy="524400"/>
          </a:xfrm>
          <a:prstGeom prst="rect">
            <a:avLst/>
          </a:prstGeom>
          <a:solidFill>
            <a:srgbClr val="FCF4F8"/>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Decorative line break" id="324" name="Google Shape;324;p76"/>
          <p:cNvPicPr preferRelativeResize="0"/>
          <p:nvPr/>
        </p:nvPicPr>
        <p:blipFill rotWithShape="1">
          <a:blip r:embed="rId2">
            <a:alphaModFix/>
          </a:blip>
          <a:srcRect b="0" l="0" r="0" t="0"/>
          <a:stretch/>
        </p:blipFill>
        <p:spPr>
          <a:xfrm>
            <a:off x="4089652" y="2604100"/>
            <a:ext cx="964694" cy="18288"/>
          </a:xfrm>
          <a:prstGeom prst="rect">
            <a:avLst/>
          </a:prstGeom>
          <a:noFill/>
          <a:ln>
            <a:noFill/>
          </a:ln>
        </p:spPr>
      </p:pic>
      <p:sp>
        <p:nvSpPr>
          <p:cNvPr id="325" name="Google Shape;325;p76"/>
          <p:cNvSpPr txBox="1"/>
          <p:nvPr>
            <p:ph type="ctrTitle"/>
          </p:nvPr>
        </p:nvSpPr>
        <p:spPr>
          <a:xfrm>
            <a:off x="1143000" y="1865026"/>
            <a:ext cx="6858000" cy="767400"/>
          </a:xfrm>
          <a:prstGeom prst="rect">
            <a:avLst/>
          </a:prstGeom>
          <a:noFill/>
          <a:ln>
            <a:noFill/>
          </a:ln>
        </p:spPr>
        <p:txBody>
          <a:bodyPr anchorCtr="0" anchor="b" bIns="34275" lIns="68575" spcFirstLastPara="1" rIns="68575" wrap="square" tIns="34275">
            <a:normAutofit/>
          </a:bodyPr>
          <a:lstStyle>
            <a:lvl1pPr lvl="0" algn="ctr">
              <a:lnSpc>
                <a:spcPct val="90000"/>
              </a:lnSpc>
              <a:spcBef>
                <a:spcPts val="0"/>
              </a:spcBef>
              <a:spcAft>
                <a:spcPts val="0"/>
              </a:spcAft>
              <a:buClr>
                <a:schemeClr val="accent2"/>
              </a:buClr>
              <a:buSzPts val="4100"/>
              <a:buFont typeface="Calibri"/>
              <a:buNone/>
              <a:defRPr sz="4100">
                <a:solidFill>
                  <a:schemeClr val="accent2"/>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26" name="Google Shape;326;p76"/>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rmAutofit/>
          </a:bodyPr>
          <a:lstStyle>
            <a:lvl1pPr lvl="0" algn="ctr">
              <a:lnSpc>
                <a:spcPct val="90000"/>
              </a:lnSpc>
              <a:spcBef>
                <a:spcPts val="800"/>
              </a:spcBef>
              <a:spcAft>
                <a:spcPts val="0"/>
              </a:spcAft>
              <a:buClr>
                <a:schemeClr val="accent2"/>
              </a:buClr>
              <a:buSzPts val="1800"/>
              <a:buNone/>
              <a:defRPr sz="1800">
                <a:solidFill>
                  <a:schemeClr val="accent2"/>
                </a:solidFill>
              </a:defRPr>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pic>
        <p:nvPicPr>
          <p:cNvPr descr="Oregon Department of Education Logo" id="327" name="Google Shape;327;p76"/>
          <p:cNvPicPr preferRelativeResize="0"/>
          <p:nvPr/>
        </p:nvPicPr>
        <p:blipFill rotWithShape="1">
          <a:blip r:embed="rId3">
            <a:alphaModFix/>
          </a:blip>
          <a:srcRect b="0" l="0" r="0" t="0"/>
          <a:stretch/>
        </p:blipFill>
        <p:spPr>
          <a:xfrm>
            <a:off x="3775327" y="160537"/>
            <a:ext cx="1593344" cy="1625348"/>
          </a:xfrm>
          <a:prstGeom prst="rect">
            <a:avLst/>
          </a:prstGeom>
          <a:noFill/>
          <a:ln>
            <a:noFill/>
          </a:ln>
        </p:spPr>
      </p:pic>
      <p:sp>
        <p:nvSpPr>
          <p:cNvPr id="328" name="Google Shape;328;p76"/>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329" name="Google Shape;329;p76"/>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d_2-Section Header" showMasterSp="0">
  <p:cSld name="Red_2-Section Header">
    <p:bg>
      <p:bgPr>
        <a:solidFill>
          <a:schemeClr val="accent2"/>
        </a:solidFill>
      </p:bgPr>
    </p:bg>
    <p:spTree>
      <p:nvGrpSpPr>
        <p:cNvPr id="330" name="Shape 330"/>
        <p:cNvGrpSpPr/>
        <p:nvPr/>
      </p:nvGrpSpPr>
      <p:grpSpPr>
        <a:xfrm>
          <a:off x="0" y="0"/>
          <a:ext cx="0" cy="0"/>
          <a:chOff x="0" y="0"/>
          <a:chExt cx="0" cy="0"/>
        </a:xfrm>
      </p:grpSpPr>
      <p:sp>
        <p:nvSpPr>
          <p:cNvPr id="331" name="Google Shape;331;p77"/>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332" name="Google Shape;332;p77"/>
          <p:cNvSpPr/>
          <p:nvPr/>
        </p:nvSpPr>
        <p:spPr>
          <a:xfrm>
            <a:off x="154640" y="1866568"/>
            <a:ext cx="8831100" cy="1425300"/>
          </a:xfrm>
          <a:prstGeom prst="rect">
            <a:avLst/>
          </a:prstGeom>
          <a:solidFill>
            <a:srgbClr val="FCF4F8"/>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200"/>
              <a:buFont typeface="Arial"/>
              <a:buNone/>
            </a:pPr>
            <a:r>
              <a:t/>
            </a:r>
            <a:endParaRPr b="0" i="0" sz="1200" u="none" cap="none" strike="noStrike">
              <a:solidFill>
                <a:schemeClr val="lt1"/>
              </a:solidFill>
              <a:latin typeface="Calibri"/>
              <a:ea typeface="Calibri"/>
              <a:cs typeface="Calibri"/>
              <a:sym typeface="Calibri"/>
            </a:endParaRPr>
          </a:p>
        </p:txBody>
      </p:sp>
      <p:sp>
        <p:nvSpPr>
          <p:cNvPr id="333" name="Google Shape;333;p77"/>
          <p:cNvSpPr txBox="1"/>
          <p:nvPr>
            <p:ph type="ctrTitle"/>
          </p:nvPr>
        </p:nvSpPr>
        <p:spPr>
          <a:xfrm>
            <a:off x="537883" y="1866568"/>
            <a:ext cx="8088300" cy="1425300"/>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0"/>
              </a:spcBef>
              <a:spcAft>
                <a:spcPts val="0"/>
              </a:spcAft>
              <a:buClr>
                <a:schemeClr val="accent2"/>
              </a:buClr>
              <a:buSzPts val="5100"/>
              <a:buFont typeface="Calibri"/>
              <a:buNone/>
              <a:defRPr sz="5100">
                <a:solidFill>
                  <a:schemeClr val="accent2"/>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pic>
        <p:nvPicPr>
          <p:cNvPr descr="Oregon Department of Education Logo" id="334" name="Google Shape;334;p77"/>
          <p:cNvPicPr preferRelativeResize="0"/>
          <p:nvPr/>
        </p:nvPicPr>
        <p:blipFill rotWithShape="1">
          <a:blip r:embed="rId2">
            <a:alphaModFix/>
          </a:blip>
          <a:srcRect b="0" l="0" r="0" t="0"/>
          <a:stretch/>
        </p:blipFill>
        <p:spPr>
          <a:xfrm>
            <a:off x="3775327" y="160537"/>
            <a:ext cx="1593344" cy="1625348"/>
          </a:xfrm>
          <a:prstGeom prst="rect">
            <a:avLst/>
          </a:prstGeom>
          <a:noFill/>
          <a:ln>
            <a:noFill/>
          </a:ln>
        </p:spPr>
      </p:pic>
      <p:sp>
        <p:nvSpPr>
          <p:cNvPr id="335" name="Google Shape;335;p77"/>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336" name="Google Shape;336;p77"/>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d_3-Title Bar and Content" showMasterSp="0">
  <p:cSld name="Red_3-Title Bar and Content">
    <p:bg>
      <p:bgPr>
        <a:solidFill>
          <a:schemeClr val="accent2"/>
        </a:solidFill>
      </p:bgPr>
    </p:bg>
    <p:spTree>
      <p:nvGrpSpPr>
        <p:cNvPr id="337" name="Shape 337"/>
        <p:cNvGrpSpPr/>
        <p:nvPr/>
      </p:nvGrpSpPr>
      <p:grpSpPr>
        <a:xfrm>
          <a:off x="0" y="0"/>
          <a:ext cx="0" cy="0"/>
          <a:chOff x="0" y="0"/>
          <a:chExt cx="0" cy="0"/>
        </a:xfrm>
      </p:grpSpPr>
      <p:sp>
        <p:nvSpPr>
          <p:cNvPr id="338" name="Google Shape;338;p78"/>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339" name="Google Shape;339;p78"/>
          <p:cNvSpPr/>
          <p:nvPr/>
        </p:nvSpPr>
        <p:spPr>
          <a:xfrm>
            <a:off x="154641" y="161365"/>
            <a:ext cx="8831100" cy="1048200"/>
          </a:xfrm>
          <a:prstGeom prst="rect">
            <a:avLst/>
          </a:prstGeom>
          <a:solidFill>
            <a:srgbClr val="FCF4F8"/>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340" name="Google Shape;340;p78"/>
          <p:cNvSpPr txBox="1"/>
          <p:nvPr>
            <p:ph idx="1" type="body"/>
          </p:nvPr>
        </p:nvSpPr>
        <p:spPr>
          <a:xfrm>
            <a:off x="537882" y="1369219"/>
            <a:ext cx="8088300" cy="30819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41" name="Google Shape;341;p78"/>
          <p:cNvSpPr txBox="1"/>
          <p:nvPr>
            <p:ph type="title"/>
          </p:nvPr>
        </p:nvSpPr>
        <p:spPr>
          <a:xfrm>
            <a:off x="537882" y="342900"/>
            <a:ext cx="8088300" cy="7701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2"/>
              </a:buClr>
              <a:buSzPts val="3300"/>
              <a:buFont typeface="Calibri"/>
              <a:buNone/>
              <a:defRPr>
                <a:solidFill>
                  <a:schemeClr val="accent2"/>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42" name="Google Shape;342;p78"/>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343" name="Google Shape;343;p78"/>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d_4-Content with Caption" showMasterSp="0">
  <p:cSld name="Red_4-Content with Caption">
    <p:bg>
      <p:bgPr>
        <a:solidFill>
          <a:schemeClr val="accent2"/>
        </a:solidFill>
      </p:bgPr>
    </p:bg>
    <p:spTree>
      <p:nvGrpSpPr>
        <p:cNvPr id="344" name="Shape 344"/>
        <p:cNvGrpSpPr/>
        <p:nvPr/>
      </p:nvGrpSpPr>
      <p:grpSpPr>
        <a:xfrm>
          <a:off x="0" y="0"/>
          <a:ext cx="0" cy="0"/>
          <a:chOff x="0" y="0"/>
          <a:chExt cx="0" cy="0"/>
        </a:xfrm>
      </p:grpSpPr>
      <p:sp>
        <p:nvSpPr>
          <p:cNvPr id="345" name="Google Shape;345;p79"/>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346" name="Google Shape;346;p79"/>
          <p:cNvSpPr/>
          <p:nvPr/>
        </p:nvSpPr>
        <p:spPr>
          <a:xfrm>
            <a:off x="154642" y="161365"/>
            <a:ext cx="3547800" cy="4824300"/>
          </a:xfrm>
          <a:prstGeom prst="rect">
            <a:avLst/>
          </a:prstGeom>
          <a:solidFill>
            <a:srgbClr val="FCF4F8"/>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347" name="Google Shape;347;p79"/>
          <p:cNvSpPr txBox="1"/>
          <p:nvPr>
            <p:ph type="title"/>
          </p:nvPr>
        </p:nvSpPr>
        <p:spPr>
          <a:xfrm>
            <a:off x="537883" y="584734"/>
            <a:ext cx="2949000" cy="1897500"/>
          </a:xfrm>
          <a:prstGeom prst="rect">
            <a:avLst/>
          </a:prstGeom>
          <a:noFill/>
          <a:ln>
            <a:noFill/>
          </a:ln>
        </p:spPr>
        <p:txBody>
          <a:bodyPr anchorCtr="0" anchor="t" bIns="34275" lIns="68575" spcFirstLastPara="1" rIns="68575" wrap="square" tIns="34275">
            <a:normAutofit/>
          </a:bodyPr>
          <a:lstStyle>
            <a:lvl1pPr lvl="0" algn="l">
              <a:lnSpc>
                <a:spcPct val="90000"/>
              </a:lnSpc>
              <a:spcBef>
                <a:spcPts val="0"/>
              </a:spcBef>
              <a:spcAft>
                <a:spcPts val="0"/>
              </a:spcAft>
              <a:buClr>
                <a:schemeClr val="accent2"/>
              </a:buClr>
              <a:buSzPts val="3300"/>
              <a:buFont typeface="Calibri"/>
              <a:buNone/>
              <a:defRPr sz="3300">
                <a:solidFill>
                  <a:schemeClr val="accent2"/>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48" name="Google Shape;348;p79"/>
          <p:cNvSpPr txBox="1"/>
          <p:nvPr>
            <p:ph idx="1" type="body"/>
          </p:nvPr>
        </p:nvSpPr>
        <p:spPr>
          <a:xfrm>
            <a:off x="3887391" y="584735"/>
            <a:ext cx="4629300" cy="3811200"/>
          </a:xfrm>
          <a:prstGeom prst="rect">
            <a:avLst/>
          </a:prstGeom>
          <a:noFill/>
          <a:ln>
            <a:noFill/>
          </a:ln>
        </p:spPr>
        <p:txBody>
          <a:bodyPr anchorCtr="0" anchor="t" bIns="34275" lIns="68575" spcFirstLastPara="1" rIns="68575" wrap="square" tIns="34275">
            <a:normAutofit/>
          </a:bodyPr>
          <a:lstStyle>
            <a:lvl1pPr indent="-342900" lvl="0" marL="457200" algn="l">
              <a:lnSpc>
                <a:spcPct val="90000"/>
              </a:lnSpc>
              <a:spcBef>
                <a:spcPts val="800"/>
              </a:spcBef>
              <a:spcAft>
                <a:spcPts val="0"/>
              </a:spcAft>
              <a:buClr>
                <a:schemeClr val="dk1"/>
              </a:buClr>
              <a:buSzPts val="1800"/>
              <a:buChar char="•"/>
              <a:defRPr sz="1800"/>
            </a:lvl1pPr>
            <a:lvl2pPr indent="-342900" lvl="1" marL="914400" algn="l">
              <a:lnSpc>
                <a:spcPct val="90000"/>
              </a:lnSpc>
              <a:spcBef>
                <a:spcPts val="400"/>
              </a:spcBef>
              <a:spcAft>
                <a:spcPts val="0"/>
              </a:spcAft>
              <a:buClr>
                <a:schemeClr val="dk1"/>
              </a:buClr>
              <a:buSzPts val="1800"/>
              <a:buChar char="•"/>
              <a:defRPr sz="1800"/>
            </a:lvl2pPr>
            <a:lvl3pPr indent="-342900" lvl="2" marL="1371600" algn="l">
              <a:lnSpc>
                <a:spcPct val="90000"/>
              </a:lnSpc>
              <a:spcBef>
                <a:spcPts val="400"/>
              </a:spcBef>
              <a:spcAft>
                <a:spcPts val="0"/>
              </a:spcAft>
              <a:buClr>
                <a:schemeClr val="dk1"/>
              </a:buClr>
              <a:buSzPts val="1800"/>
              <a:buChar char="•"/>
              <a:defRPr sz="1800"/>
            </a:lvl3pPr>
            <a:lvl4pPr indent="-342900" lvl="3" marL="1828800" algn="l">
              <a:lnSpc>
                <a:spcPct val="90000"/>
              </a:lnSpc>
              <a:spcBef>
                <a:spcPts val="400"/>
              </a:spcBef>
              <a:spcAft>
                <a:spcPts val="0"/>
              </a:spcAft>
              <a:buClr>
                <a:schemeClr val="dk1"/>
              </a:buClr>
              <a:buSzPts val="1800"/>
              <a:buChar char="•"/>
              <a:defRPr sz="1800"/>
            </a:lvl4pPr>
            <a:lvl5pPr indent="-342900" lvl="4" marL="2286000" algn="l">
              <a:lnSpc>
                <a:spcPct val="90000"/>
              </a:lnSpc>
              <a:spcBef>
                <a:spcPts val="400"/>
              </a:spcBef>
              <a:spcAft>
                <a:spcPts val="0"/>
              </a:spcAft>
              <a:buClr>
                <a:schemeClr val="dk1"/>
              </a:buClr>
              <a:buSzPts val="1800"/>
              <a:buChar char="•"/>
              <a:defRPr sz="1800"/>
            </a:lvl5pPr>
            <a:lvl6pPr indent="-323850" lvl="5" marL="2743200" algn="l">
              <a:lnSpc>
                <a:spcPct val="90000"/>
              </a:lnSpc>
              <a:spcBef>
                <a:spcPts val="400"/>
              </a:spcBef>
              <a:spcAft>
                <a:spcPts val="0"/>
              </a:spcAft>
              <a:buClr>
                <a:schemeClr val="dk1"/>
              </a:buClr>
              <a:buSzPts val="1500"/>
              <a:buChar char="•"/>
              <a:defRPr sz="1500"/>
            </a:lvl6pPr>
            <a:lvl7pPr indent="-323850" lvl="6" marL="3200400" algn="l">
              <a:lnSpc>
                <a:spcPct val="90000"/>
              </a:lnSpc>
              <a:spcBef>
                <a:spcPts val="400"/>
              </a:spcBef>
              <a:spcAft>
                <a:spcPts val="0"/>
              </a:spcAft>
              <a:buClr>
                <a:schemeClr val="dk1"/>
              </a:buClr>
              <a:buSzPts val="1500"/>
              <a:buChar char="•"/>
              <a:defRPr sz="1500"/>
            </a:lvl7pPr>
            <a:lvl8pPr indent="-323850" lvl="7" marL="3657600" algn="l">
              <a:lnSpc>
                <a:spcPct val="90000"/>
              </a:lnSpc>
              <a:spcBef>
                <a:spcPts val="400"/>
              </a:spcBef>
              <a:spcAft>
                <a:spcPts val="0"/>
              </a:spcAft>
              <a:buClr>
                <a:schemeClr val="dk1"/>
              </a:buClr>
              <a:buSzPts val="1500"/>
              <a:buChar char="•"/>
              <a:defRPr sz="1500"/>
            </a:lvl8pPr>
            <a:lvl9pPr indent="-323850" lvl="8" marL="4114800" algn="l">
              <a:lnSpc>
                <a:spcPct val="90000"/>
              </a:lnSpc>
              <a:spcBef>
                <a:spcPts val="400"/>
              </a:spcBef>
              <a:spcAft>
                <a:spcPts val="0"/>
              </a:spcAft>
              <a:buClr>
                <a:schemeClr val="dk1"/>
              </a:buClr>
              <a:buSzPts val="1500"/>
              <a:buChar char="•"/>
              <a:defRPr sz="1500"/>
            </a:lvl9pPr>
          </a:lstStyle>
          <a:p/>
        </p:txBody>
      </p:sp>
      <p:sp>
        <p:nvSpPr>
          <p:cNvPr id="349" name="Google Shape;349;p79"/>
          <p:cNvSpPr/>
          <p:nvPr>
            <p:ph idx="2" type="pic"/>
          </p:nvPr>
        </p:nvSpPr>
        <p:spPr>
          <a:xfrm>
            <a:off x="537883" y="2655094"/>
            <a:ext cx="2949000" cy="1740600"/>
          </a:xfrm>
          <a:prstGeom prst="rect">
            <a:avLst/>
          </a:prstGeom>
          <a:noFill/>
          <a:ln>
            <a:noFill/>
          </a:ln>
        </p:spPr>
      </p:sp>
      <p:sp>
        <p:nvSpPr>
          <p:cNvPr id="350" name="Google Shape;350;p79"/>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351" name="Google Shape;351;p79"/>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d_5-Title and Content">
  <p:cSld name="Red_5-Title and Content">
    <p:bg>
      <p:bgPr>
        <a:solidFill>
          <a:schemeClr val="accent2"/>
        </a:solidFill>
      </p:bgPr>
    </p:bg>
    <p:spTree>
      <p:nvGrpSpPr>
        <p:cNvPr id="352" name="Shape 352"/>
        <p:cNvGrpSpPr/>
        <p:nvPr/>
      </p:nvGrpSpPr>
      <p:grpSpPr>
        <a:xfrm>
          <a:off x="0" y="0"/>
          <a:ext cx="0" cy="0"/>
          <a:chOff x="0" y="0"/>
          <a:chExt cx="0" cy="0"/>
        </a:xfrm>
      </p:grpSpPr>
      <p:sp>
        <p:nvSpPr>
          <p:cNvPr id="353" name="Google Shape;353;p80"/>
          <p:cNvSpPr txBox="1"/>
          <p:nvPr>
            <p:ph type="title"/>
          </p:nvPr>
        </p:nvSpPr>
        <p:spPr>
          <a:xfrm>
            <a:off x="537882" y="342900"/>
            <a:ext cx="8088300" cy="7701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2"/>
              </a:buClr>
              <a:buSzPts val="3300"/>
              <a:buFont typeface="Calibri"/>
              <a:buNone/>
              <a:defRPr>
                <a:solidFill>
                  <a:schemeClr val="accent2"/>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54" name="Google Shape;354;p80"/>
          <p:cNvSpPr txBox="1"/>
          <p:nvPr>
            <p:ph idx="1" type="body"/>
          </p:nvPr>
        </p:nvSpPr>
        <p:spPr>
          <a:xfrm>
            <a:off x="537882" y="1369219"/>
            <a:ext cx="8088300" cy="30819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55" name="Google Shape;355;p80"/>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356" name="Google Shape;356;p80"/>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ue_4-Content with Caption" showMasterSp="0">
  <p:cSld name="Blue_4-Content with Caption">
    <p:bg>
      <p:bgPr>
        <a:solidFill>
          <a:schemeClr val="accent1"/>
        </a:solidFill>
      </p:bgPr>
    </p:bg>
    <p:spTree>
      <p:nvGrpSpPr>
        <p:cNvPr id="45" name="Shape 45"/>
        <p:cNvGrpSpPr/>
        <p:nvPr/>
      </p:nvGrpSpPr>
      <p:grpSpPr>
        <a:xfrm>
          <a:off x="0" y="0"/>
          <a:ext cx="0" cy="0"/>
          <a:chOff x="0" y="0"/>
          <a:chExt cx="0" cy="0"/>
        </a:xfrm>
      </p:grpSpPr>
      <p:sp>
        <p:nvSpPr>
          <p:cNvPr id="46" name="Google Shape;46;p36"/>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47" name="Google Shape;47;p36"/>
          <p:cNvSpPr/>
          <p:nvPr/>
        </p:nvSpPr>
        <p:spPr>
          <a:xfrm>
            <a:off x="154642" y="161365"/>
            <a:ext cx="3547800" cy="4824300"/>
          </a:xfrm>
          <a:prstGeom prst="rect">
            <a:avLst/>
          </a:prstGeom>
          <a:solidFill>
            <a:schemeClr val="lt2"/>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48" name="Google Shape;48;p36"/>
          <p:cNvSpPr txBox="1"/>
          <p:nvPr>
            <p:ph type="title"/>
          </p:nvPr>
        </p:nvSpPr>
        <p:spPr>
          <a:xfrm>
            <a:off x="537883" y="584734"/>
            <a:ext cx="2949000" cy="1894200"/>
          </a:xfrm>
          <a:prstGeom prst="rect">
            <a:avLst/>
          </a:prstGeom>
          <a:noFill/>
          <a:ln>
            <a:noFill/>
          </a:ln>
        </p:spPr>
        <p:txBody>
          <a:bodyPr anchorCtr="0" anchor="t" bIns="34275" lIns="68575" spcFirstLastPara="1" rIns="68575" wrap="square" tIns="34275">
            <a:normAutofit/>
          </a:bodyPr>
          <a:lstStyle>
            <a:lvl1pPr lvl="0" algn="l">
              <a:lnSpc>
                <a:spcPct val="90000"/>
              </a:lnSpc>
              <a:spcBef>
                <a:spcPts val="0"/>
              </a:spcBef>
              <a:spcAft>
                <a:spcPts val="0"/>
              </a:spcAft>
              <a:buClr>
                <a:schemeClr val="accent1"/>
              </a:buClr>
              <a:buSzPts val="3300"/>
              <a:buFont typeface="Calibri"/>
              <a:buNone/>
              <a:defRPr sz="33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9" name="Google Shape;49;p36"/>
          <p:cNvSpPr txBox="1"/>
          <p:nvPr>
            <p:ph idx="1" type="body"/>
          </p:nvPr>
        </p:nvSpPr>
        <p:spPr>
          <a:xfrm>
            <a:off x="3887391" y="584735"/>
            <a:ext cx="4629300" cy="3811200"/>
          </a:xfrm>
          <a:prstGeom prst="rect">
            <a:avLst/>
          </a:prstGeom>
          <a:noFill/>
          <a:ln>
            <a:noFill/>
          </a:ln>
        </p:spPr>
        <p:txBody>
          <a:bodyPr anchorCtr="0" anchor="t" bIns="34275" lIns="68575" spcFirstLastPara="1" rIns="68575" wrap="square" tIns="34275">
            <a:normAutofit/>
          </a:bodyPr>
          <a:lstStyle>
            <a:lvl1pPr indent="-342900" lvl="0" marL="457200" algn="l">
              <a:lnSpc>
                <a:spcPct val="90000"/>
              </a:lnSpc>
              <a:spcBef>
                <a:spcPts val="800"/>
              </a:spcBef>
              <a:spcAft>
                <a:spcPts val="0"/>
              </a:spcAft>
              <a:buClr>
                <a:schemeClr val="dk1"/>
              </a:buClr>
              <a:buSzPts val="1800"/>
              <a:buChar char="•"/>
              <a:defRPr sz="1800"/>
            </a:lvl1pPr>
            <a:lvl2pPr indent="-342900" lvl="1" marL="914400" algn="l">
              <a:lnSpc>
                <a:spcPct val="90000"/>
              </a:lnSpc>
              <a:spcBef>
                <a:spcPts val="400"/>
              </a:spcBef>
              <a:spcAft>
                <a:spcPts val="0"/>
              </a:spcAft>
              <a:buClr>
                <a:schemeClr val="dk1"/>
              </a:buClr>
              <a:buSzPts val="1800"/>
              <a:buChar char="•"/>
              <a:defRPr sz="1800"/>
            </a:lvl2pPr>
            <a:lvl3pPr indent="-342900" lvl="2" marL="1371600" algn="l">
              <a:lnSpc>
                <a:spcPct val="90000"/>
              </a:lnSpc>
              <a:spcBef>
                <a:spcPts val="400"/>
              </a:spcBef>
              <a:spcAft>
                <a:spcPts val="0"/>
              </a:spcAft>
              <a:buClr>
                <a:schemeClr val="dk1"/>
              </a:buClr>
              <a:buSzPts val="1800"/>
              <a:buChar char="•"/>
              <a:defRPr sz="1800"/>
            </a:lvl3pPr>
            <a:lvl4pPr indent="-342900" lvl="3" marL="1828800" algn="l">
              <a:lnSpc>
                <a:spcPct val="90000"/>
              </a:lnSpc>
              <a:spcBef>
                <a:spcPts val="400"/>
              </a:spcBef>
              <a:spcAft>
                <a:spcPts val="0"/>
              </a:spcAft>
              <a:buClr>
                <a:schemeClr val="dk1"/>
              </a:buClr>
              <a:buSzPts val="1800"/>
              <a:buChar char="•"/>
              <a:defRPr sz="1800"/>
            </a:lvl4pPr>
            <a:lvl5pPr indent="-342900" lvl="4" marL="2286000" algn="l">
              <a:lnSpc>
                <a:spcPct val="90000"/>
              </a:lnSpc>
              <a:spcBef>
                <a:spcPts val="400"/>
              </a:spcBef>
              <a:spcAft>
                <a:spcPts val="0"/>
              </a:spcAft>
              <a:buClr>
                <a:schemeClr val="dk1"/>
              </a:buClr>
              <a:buSzPts val="1800"/>
              <a:buChar char="•"/>
              <a:defRPr sz="1800"/>
            </a:lvl5pPr>
            <a:lvl6pPr indent="-323850" lvl="5" marL="2743200" algn="l">
              <a:lnSpc>
                <a:spcPct val="90000"/>
              </a:lnSpc>
              <a:spcBef>
                <a:spcPts val="400"/>
              </a:spcBef>
              <a:spcAft>
                <a:spcPts val="0"/>
              </a:spcAft>
              <a:buClr>
                <a:schemeClr val="dk1"/>
              </a:buClr>
              <a:buSzPts val="1500"/>
              <a:buChar char="•"/>
              <a:defRPr sz="1500"/>
            </a:lvl6pPr>
            <a:lvl7pPr indent="-323850" lvl="6" marL="3200400" algn="l">
              <a:lnSpc>
                <a:spcPct val="90000"/>
              </a:lnSpc>
              <a:spcBef>
                <a:spcPts val="400"/>
              </a:spcBef>
              <a:spcAft>
                <a:spcPts val="0"/>
              </a:spcAft>
              <a:buClr>
                <a:schemeClr val="dk1"/>
              </a:buClr>
              <a:buSzPts val="1500"/>
              <a:buChar char="•"/>
              <a:defRPr sz="1500"/>
            </a:lvl7pPr>
            <a:lvl8pPr indent="-323850" lvl="7" marL="3657600" algn="l">
              <a:lnSpc>
                <a:spcPct val="90000"/>
              </a:lnSpc>
              <a:spcBef>
                <a:spcPts val="400"/>
              </a:spcBef>
              <a:spcAft>
                <a:spcPts val="0"/>
              </a:spcAft>
              <a:buClr>
                <a:schemeClr val="dk1"/>
              </a:buClr>
              <a:buSzPts val="1500"/>
              <a:buChar char="•"/>
              <a:defRPr sz="1500"/>
            </a:lvl8pPr>
            <a:lvl9pPr indent="-323850" lvl="8" marL="4114800" algn="l">
              <a:lnSpc>
                <a:spcPct val="90000"/>
              </a:lnSpc>
              <a:spcBef>
                <a:spcPts val="400"/>
              </a:spcBef>
              <a:spcAft>
                <a:spcPts val="0"/>
              </a:spcAft>
              <a:buClr>
                <a:schemeClr val="dk1"/>
              </a:buClr>
              <a:buSzPts val="1500"/>
              <a:buChar char="•"/>
              <a:defRPr sz="1500"/>
            </a:lvl9pPr>
          </a:lstStyle>
          <a:p/>
        </p:txBody>
      </p:sp>
      <p:sp>
        <p:nvSpPr>
          <p:cNvPr id="50" name="Google Shape;50;p36"/>
          <p:cNvSpPr/>
          <p:nvPr>
            <p:ph idx="2" type="pic"/>
          </p:nvPr>
        </p:nvSpPr>
        <p:spPr>
          <a:xfrm>
            <a:off x="537883" y="2655094"/>
            <a:ext cx="2949000" cy="1740600"/>
          </a:xfrm>
          <a:prstGeom prst="rect">
            <a:avLst/>
          </a:prstGeom>
          <a:noFill/>
          <a:ln>
            <a:noFill/>
          </a:ln>
        </p:spPr>
      </p:sp>
      <p:sp>
        <p:nvSpPr>
          <p:cNvPr id="51" name="Google Shape;51;p36"/>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52" name="Google Shape;52;p36"/>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d_6-Two Content">
  <p:cSld name="Red_6-Two Content">
    <p:bg>
      <p:bgPr>
        <a:solidFill>
          <a:schemeClr val="accent2"/>
        </a:solidFill>
      </p:bgPr>
    </p:bg>
    <p:spTree>
      <p:nvGrpSpPr>
        <p:cNvPr id="357" name="Shape 357"/>
        <p:cNvGrpSpPr/>
        <p:nvPr/>
      </p:nvGrpSpPr>
      <p:grpSpPr>
        <a:xfrm>
          <a:off x="0" y="0"/>
          <a:ext cx="0" cy="0"/>
          <a:chOff x="0" y="0"/>
          <a:chExt cx="0" cy="0"/>
        </a:xfrm>
      </p:grpSpPr>
      <p:sp>
        <p:nvSpPr>
          <p:cNvPr id="358" name="Google Shape;358;p81"/>
          <p:cNvSpPr txBox="1"/>
          <p:nvPr>
            <p:ph type="title"/>
          </p:nvPr>
        </p:nvSpPr>
        <p:spPr>
          <a:xfrm>
            <a:off x="537882" y="342900"/>
            <a:ext cx="8088300" cy="7701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2"/>
              </a:buClr>
              <a:buSzPts val="3300"/>
              <a:buFont typeface="Calibri"/>
              <a:buNone/>
              <a:defRPr>
                <a:solidFill>
                  <a:schemeClr val="accent2"/>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59" name="Google Shape;359;p81"/>
          <p:cNvSpPr txBox="1"/>
          <p:nvPr>
            <p:ph idx="1" type="body"/>
          </p:nvPr>
        </p:nvSpPr>
        <p:spPr>
          <a:xfrm>
            <a:off x="537882" y="1369219"/>
            <a:ext cx="3976800" cy="30795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60" name="Google Shape;360;p81"/>
          <p:cNvSpPr txBox="1"/>
          <p:nvPr>
            <p:ph idx="2" type="body"/>
          </p:nvPr>
        </p:nvSpPr>
        <p:spPr>
          <a:xfrm>
            <a:off x="4629150" y="1369219"/>
            <a:ext cx="3997200" cy="30795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61" name="Google Shape;361;p81"/>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362" name="Google Shape;362;p81"/>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d_7-Comparison">
  <p:cSld name="Red_7-Comparison">
    <p:bg>
      <p:bgPr>
        <a:solidFill>
          <a:schemeClr val="accent2"/>
        </a:solidFill>
      </p:bgPr>
    </p:bg>
    <p:spTree>
      <p:nvGrpSpPr>
        <p:cNvPr id="363" name="Shape 363"/>
        <p:cNvGrpSpPr/>
        <p:nvPr/>
      </p:nvGrpSpPr>
      <p:grpSpPr>
        <a:xfrm>
          <a:off x="0" y="0"/>
          <a:ext cx="0" cy="0"/>
          <a:chOff x="0" y="0"/>
          <a:chExt cx="0" cy="0"/>
        </a:xfrm>
      </p:grpSpPr>
      <p:sp>
        <p:nvSpPr>
          <p:cNvPr id="364" name="Google Shape;364;p82"/>
          <p:cNvSpPr txBox="1"/>
          <p:nvPr>
            <p:ph idx="1" type="body"/>
          </p:nvPr>
        </p:nvSpPr>
        <p:spPr>
          <a:xfrm>
            <a:off x="537882" y="1260872"/>
            <a:ext cx="3960300" cy="61800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accent2"/>
              </a:buClr>
              <a:buSzPts val="2400"/>
              <a:buNone/>
              <a:defRPr b="0" sz="2400">
                <a:solidFill>
                  <a:schemeClr val="accent2"/>
                </a:solidFill>
              </a:defRPr>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365" name="Google Shape;365;p82"/>
          <p:cNvSpPr txBox="1"/>
          <p:nvPr>
            <p:ph idx="2" type="body"/>
          </p:nvPr>
        </p:nvSpPr>
        <p:spPr>
          <a:xfrm>
            <a:off x="537882" y="1878806"/>
            <a:ext cx="3960300" cy="25758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66" name="Google Shape;366;p82"/>
          <p:cNvSpPr txBox="1"/>
          <p:nvPr>
            <p:ph idx="3" type="body"/>
          </p:nvPr>
        </p:nvSpPr>
        <p:spPr>
          <a:xfrm>
            <a:off x="4629150" y="1260872"/>
            <a:ext cx="3997200" cy="61800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accent2"/>
              </a:buClr>
              <a:buSzPts val="2400"/>
              <a:buNone/>
              <a:defRPr b="0" sz="2400">
                <a:solidFill>
                  <a:schemeClr val="accent2"/>
                </a:solidFill>
              </a:defRPr>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367" name="Google Shape;367;p82"/>
          <p:cNvSpPr txBox="1"/>
          <p:nvPr>
            <p:ph idx="4" type="body"/>
          </p:nvPr>
        </p:nvSpPr>
        <p:spPr>
          <a:xfrm>
            <a:off x="4629150" y="1878806"/>
            <a:ext cx="3997200" cy="25758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68" name="Google Shape;368;p82"/>
          <p:cNvSpPr txBox="1"/>
          <p:nvPr>
            <p:ph type="title"/>
          </p:nvPr>
        </p:nvSpPr>
        <p:spPr>
          <a:xfrm>
            <a:off x="537882" y="342900"/>
            <a:ext cx="8088300" cy="7701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2"/>
              </a:buClr>
              <a:buSzPts val="2400"/>
              <a:buFont typeface="Calibri"/>
              <a:buNone/>
              <a:defRPr sz="2400">
                <a:solidFill>
                  <a:schemeClr val="accent2"/>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69" name="Google Shape;369;p82"/>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370" name="Google Shape;370;p82"/>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d_8-Title Only" showMasterSp="0">
  <p:cSld name="Red_8-Title Only">
    <p:bg>
      <p:bgPr>
        <a:solidFill>
          <a:schemeClr val="accent2"/>
        </a:solidFill>
      </p:bgPr>
    </p:bg>
    <p:spTree>
      <p:nvGrpSpPr>
        <p:cNvPr id="371" name="Shape 371"/>
        <p:cNvGrpSpPr/>
        <p:nvPr/>
      </p:nvGrpSpPr>
      <p:grpSpPr>
        <a:xfrm>
          <a:off x="0" y="0"/>
          <a:ext cx="0" cy="0"/>
          <a:chOff x="0" y="0"/>
          <a:chExt cx="0" cy="0"/>
        </a:xfrm>
      </p:grpSpPr>
      <p:sp>
        <p:nvSpPr>
          <p:cNvPr id="372" name="Google Shape;372;p83"/>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373" name="Google Shape;373;p83"/>
          <p:cNvSpPr txBox="1"/>
          <p:nvPr>
            <p:ph type="title"/>
          </p:nvPr>
        </p:nvSpPr>
        <p:spPr>
          <a:xfrm>
            <a:off x="537882" y="342900"/>
            <a:ext cx="8088300" cy="7701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2"/>
              </a:buClr>
              <a:buSzPts val="3300"/>
              <a:buFont typeface="Calibri"/>
              <a:buNone/>
              <a:defRPr>
                <a:solidFill>
                  <a:schemeClr val="accent2"/>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74" name="Google Shape;374;p83"/>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375" name="Google Shape;375;p83"/>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d_9-Blank" showMasterSp="0">
  <p:cSld name="Red_9-Blank">
    <p:bg>
      <p:bgPr>
        <a:solidFill>
          <a:schemeClr val="accent2"/>
        </a:solidFill>
      </p:bgPr>
    </p:bg>
    <p:spTree>
      <p:nvGrpSpPr>
        <p:cNvPr id="376" name="Shape 376"/>
        <p:cNvGrpSpPr/>
        <p:nvPr/>
      </p:nvGrpSpPr>
      <p:grpSpPr>
        <a:xfrm>
          <a:off x="0" y="0"/>
          <a:ext cx="0" cy="0"/>
          <a:chOff x="0" y="0"/>
          <a:chExt cx="0" cy="0"/>
        </a:xfrm>
      </p:grpSpPr>
      <p:sp>
        <p:nvSpPr>
          <p:cNvPr id="377" name="Google Shape;377;p84"/>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chemeClr val="lt1"/>
                </a:solidFill>
                <a:latin typeface="Calibri"/>
                <a:ea typeface="Calibri"/>
                <a:cs typeface="Calibri"/>
                <a:sym typeface="Calibri"/>
              </a:rPr>
              <a:t>v</a:t>
            </a:r>
            <a:endParaRPr b="0" i="0" sz="1100" u="none" cap="none" strike="noStrike">
              <a:solidFill>
                <a:srgbClr val="000000"/>
              </a:solidFill>
              <a:latin typeface="Arial"/>
              <a:ea typeface="Arial"/>
              <a:cs typeface="Arial"/>
              <a:sym typeface="Arial"/>
            </a:endParaRPr>
          </a:p>
        </p:txBody>
      </p:sp>
      <p:sp>
        <p:nvSpPr>
          <p:cNvPr id="378" name="Google Shape;378;p84"/>
          <p:cNvSpPr txBox="1"/>
          <p:nvPr>
            <p:ph idx="1" type="body"/>
          </p:nvPr>
        </p:nvSpPr>
        <p:spPr>
          <a:xfrm>
            <a:off x="537882" y="494969"/>
            <a:ext cx="8088300" cy="40491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79" name="Google Shape;379;p84"/>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380" name="Google Shape;380;p84"/>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d_10-Large Type" showMasterSp="0">
  <p:cSld name="Red_10-Large Type">
    <p:bg>
      <p:bgPr>
        <a:solidFill>
          <a:schemeClr val="accent2"/>
        </a:solidFill>
      </p:bgPr>
    </p:bg>
    <p:spTree>
      <p:nvGrpSpPr>
        <p:cNvPr id="381" name="Shape 381"/>
        <p:cNvGrpSpPr/>
        <p:nvPr/>
      </p:nvGrpSpPr>
      <p:grpSpPr>
        <a:xfrm>
          <a:off x="0" y="0"/>
          <a:ext cx="0" cy="0"/>
          <a:chOff x="0" y="0"/>
          <a:chExt cx="0" cy="0"/>
        </a:xfrm>
      </p:grpSpPr>
      <p:sp>
        <p:nvSpPr>
          <p:cNvPr id="382" name="Google Shape;382;p85"/>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Decorative line break" id="383" name="Google Shape;383;p85"/>
          <p:cNvPicPr preferRelativeResize="0"/>
          <p:nvPr/>
        </p:nvPicPr>
        <p:blipFill rotWithShape="1">
          <a:blip r:embed="rId2">
            <a:alphaModFix/>
          </a:blip>
          <a:srcRect b="0" l="0" r="0" t="0"/>
          <a:stretch/>
        </p:blipFill>
        <p:spPr>
          <a:xfrm>
            <a:off x="4089652" y="2886671"/>
            <a:ext cx="964694" cy="18288"/>
          </a:xfrm>
          <a:prstGeom prst="rect">
            <a:avLst/>
          </a:prstGeom>
          <a:noFill/>
          <a:ln>
            <a:noFill/>
          </a:ln>
        </p:spPr>
      </p:pic>
      <p:sp>
        <p:nvSpPr>
          <p:cNvPr id="384" name="Google Shape;384;p85"/>
          <p:cNvSpPr txBox="1"/>
          <p:nvPr>
            <p:ph type="ctrTitle"/>
          </p:nvPr>
        </p:nvSpPr>
        <p:spPr>
          <a:xfrm>
            <a:off x="1143000" y="1124344"/>
            <a:ext cx="6858000" cy="1790700"/>
          </a:xfrm>
          <a:prstGeom prst="rect">
            <a:avLst/>
          </a:prstGeom>
          <a:noFill/>
          <a:ln>
            <a:noFill/>
          </a:ln>
        </p:spPr>
        <p:txBody>
          <a:bodyPr anchorCtr="0" anchor="b" bIns="34275" lIns="68575" spcFirstLastPara="1" rIns="68575" wrap="square" tIns="34275">
            <a:noAutofit/>
          </a:bodyPr>
          <a:lstStyle>
            <a:lvl1pPr lvl="0" algn="ctr">
              <a:lnSpc>
                <a:spcPct val="90000"/>
              </a:lnSpc>
              <a:spcBef>
                <a:spcPts val="0"/>
              </a:spcBef>
              <a:spcAft>
                <a:spcPts val="0"/>
              </a:spcAft>
              <a:buClr>
                <a:schemeClr val="accent2"/>
              </a:buClr>
              <a:buSzPts val="9000"/>
              <a:buFont typeface="Calibri"/>
              <a:buNone/>
              <a:defRPr sz="9000">
                <a:solidFill>
                  <a:schemeClr val="accent2"/>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85" name="Google Shape;385;p85"/>
          <p:cNvSpPr txBox="1"/>
          <p:nvPr>
            <p:ph idx="1" type="subTitle"/>
          </p:nvPr>
        </p:nvSpPr>
        <p:spPr>
          <a:xfrm>
            <a:off x="1143000" y="3002388"/>
            <a:ext cx="6858000" cy="660300"/>
          </a:xfrm>
          <a:prstGeom prst="rect">
            <a:avLst/>
          </a:prstGeom>
          <a:noFill/>
          <a:ln>
            <a:noFill/>
          </a:ln>
        </p:spPr>
        <p:txBody>
          <a:bodyPr anchorCtr="0" anchor="t" bIns="34275" lIns="68575" spcFirstLastPara="1" rIns="68575" wrap="square" tIns="34275">
            <a:normAutofit/>
          </a:bodyPr>
          <a:lstStyle>
            <a:lvl1pPr lvl="0" algn="ctr">
              <a:lnSpc>
                <a:spcPct val="90000"/>
              </a:lnSpc>
              <a:spcBef>
                <a:spcPts val="800"/>
              </a:spcBef>
              <a:spcAft>
                <a:spcPts val="0"/>
              </a:spcAft>
              <a:buClr>
                <a:schemeClr val="accent2"/>
              </a:buClr>
              <a:buSzPts val="1800"/>
              <a:buNone/>
              <a:defRPr sz="1800">
                <a:solidFill>
                  <a:schemeClr val="accent2"/>
                </a:solidFill>
              </a:defRPr>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386" name="Google Shape;386;p85"/>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387" name="Google Shape;387;p85"/>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d_11-Follow Us" showMasterSp="0">
  <p:cSld name="Red_11-Follow Us">
    <p:bg>
      <p:bgPr>
        <a:solidFill>
          <a:schemeClr val="accent2"/>
        </a:solidFill>
      </p:bgPr>
    </p:bg>
    <p:spTree>
      <p:nvGrpSpPr>
        <p:cNvPr id="388" name="Shape 388"/>
        <p:cNvGrpSpPr/>
        <p:nvPr/>
      </p:nvGrpSpPr>
      <p:grpSpPr>
        <a:xfrm>
          <a:off x="0" y="0"/>
          <a:ext cx="0" cy="0"/>
          <a:chOff x="0" y="0"/>
          <a:chExt cx="0" cy="0"/>
        </a:xfrm>
      </p:grpSpPr>
      <p:sp>
        <p:nvSpPr>
          <p:cNvPr id="389" name="Google Shape;389;p86"/>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Decorative line break" id="390" name="Google Shape;390;p86"/>
          <p:cNvPicPr preferRelativeResize="0"/>
          <p:nvPr/>
        </p:nvPicPr>
        <p:blipFill rotWithShape="1">
          <a:blip r:embed="rId2">
            <a:alphaModFix/>
          </a:blip>
          <a:srcRect b="0" l="0" r="0" t="0"/>
          <a:stretch/>
        </p:blipFill>
        <p:spPr>
          <a:xfrm>
            <a:off x="4089652" y="2886671"/>
            <a:ext cx="964694" cy="18288"/>
          </a:xfrm>
          <a:prstGeom prst="rect">
            <a:avLst/>
          </a:prstGeom>
          <a:noFill/>
          <a:ln>
            <a:noFill/>
          </a:ln>
        </p:spPr>
      </p:pic>
      <p:sp>
        <p:nvSpPr>
          <p:cNvPr id="391" name="Google Shape;391;p86"/>
          <p:cNvSpPr txBox="1"/>
          <p:nvPr>
            <p:ph type="ctrTitle"/>
          </p:nvPr>
        </p:nvSpPr>
        <p:spPr>
          <a:xfrm>
            <a:off x="1143000" y="1124344"/>
            <a:ext cx="6858000" cy="1790700"/>
          </a:xfrm>
          <a:prstGeom prst="rect">
            <a:avLst/>
          </a:prstGeom>
          <a:noFill/>
          <a:ln>
            <a:noFill/>
          </a:ln>
        </p:spPr>
        <p:txBody>
          <a:bodyPr anchorCtr="0" anchor="b" bIns="34275" lIns="68575" spcFirstLastPara="1" rIns="68575" wrap="square" tIns="34275">
            <a:noAutofit/>
          </a:bodyPr>
          <a:lstStyle>
            <a:lvl1pPr lvl="0" algn="ctr">
              <a:lnSpc>
                <a:spcPct val="90000"/>
              </a:lnSpc>
              <a:spcBef>
                <a:spcPts val="0"/>
              </a:spcBef>
              <a:spcAft>
                <a:spcPts val="0"/>
              </a:spcAft>
              <a:buClr>
                <a:schemeClr val="accent2"/>
              </a:buClr>
              <a:buSzPts val="9000"/>
              <a:buFont typeface="Calibri"/>
              <a:buNone/>
              <a:defRPr sz="9000">
                <a:solidFill>
                  <a:schemeClr val="accent2"/>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pic>
        <p:nvPicPr>
          <p:cNvPr descr="Twitter icon" id="392" name="Google Shape;392;p86"/>
          <p:cNvPicPr preferRelativeResize="0"/>
          <p:nvPr/>
        </p:nvPicPr>
        <p:blipFill rotWithShape="1">
          <a:blip r:embed="rId3">
            <a:alphaModFix/>
          </a:blip>
          <a:srcRect b="0" l="0" r="0" t="0"/>
          <a:stretch/>
        </p:blipFill>
        <p:spPr>
          <a:xfrm>
            <a:off x="2038718" y="3032551"/>
            <a:ext cx="375030" cy="375030"/>
          </a:xfrm>
          <a:prstGeom prst="rect">
            <a:avLst/>
          </a:prstGeom>
          <a:noFill/>
          <a:ln>
            <a:noFill/>
          </a:ln>
        </p:spPr>
      </p:pic>
      <p:pic>
        <p:nvPicPr>
          <p:cNvPr descr="Facebook icon" id="393" name="Google Shape;393;p86"/>
          <p:cNvPicPr preferRelativeResize="0"/>
          <p:nvPr/>
        </p:nvPicPr>
        <p:blipFill rotWithShape="1">
          <a:blip r:embed="rId4">
            <a:alphaModFix/>
          </a:blip>
          <a:srcRect b="0" l="0" r="0" t="0"/>
          <a:stretch/>
        </p:blipFill>
        <p:spPr>
          <a:xfrm>
            <a:off x="6768720" y="3032551"/>
            <a:ext cx="375030" cy="375030"/>
          </a:xfrm>
          <a:prstGeom prst="rect">
            <a:avLst/>
          </a:prstGeom>
          <a:noFill/>
          <a:ln>
            <a:noFill/>
          </a:ln>
        </p:spPr>
      </p:pic>
      <p:sp>
        <p:nvSpPr>
          <p:cNvPr id="394" name="Google Shape;394;p86"/>
          <p:cNvSpPr txBox="1"/>
          <p:nvPr/>
        </p:nvSpPr>
        <p:spPr>
          <a:xfrm>
            <a:off x="2038718" y="3032551"/>
            <a:ext cx="5105100" cy="3462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chemeClr val="accent1"/>
              </a:buClr>
              <a:buSzPts val="1800"/>
              <a:buFont typeface="Calibri"/>
              <a:buNone/>
            </a:pPr>
            <a:r>
              <a:rPr b="0" i="0" lang="en-US" sz="1800" u="none" cap="none" strike="noStrike">
                <a:solidFill>
                  <a:schemeClr val="accent1"/>
                </a:solidFill>
                <a:latin typeface="Calibri"/>
                <a:ea typeface="Calibri"/>
                <a:cs typeface="Calibri"/>
                <a:sym typeface="Calibri"/>
              </a:rPr>
              <a:t>twitter.com/ORDeptEd | fb.com/ORDeptEd</a:t>
            </a:r>
            <a:endParaRPr b="0" i="0" sz="1800" u="none" cap="none" strike="noStrike">
              <a:solidFill>
                <a:schemeClr val="accent1"/>
              </a:solidFill>
              <a:latin typeface="Calibri"/>
              <a:ea typeface="Calibri"/>
              <a:cs typeface="Calibri"/>
              <a:sym typeface="Calibri"/>
            </a:endParaRPr>
          </a:p>
        </p:txBody>
      </p:sp>
      <p:sp>
        <p:nvSpPr>
          <p:cNvPr id="395" name="Google Shape;395;p86"/>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396" name="Google Shape;396;p86"/>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al_1-Title Slide" showMasterSp="0">
  <p:cSld name="Teal_1-Title Slide">
    <p:bg>
      <p:bgPr>
        <a:solidFill>
          <a:schemeClr val="dk2"/>
        </a:solidFill>
      </p:bgPr>
    </p:bg>
    <p:spTree>
      <p:nvGrpSpPr>
        <p:cNvPr id="397" name="Shape 397"/>
        <p:cNvGrpSpPr/>
        <p:nvPr/>
      </p:nvGrpSpPr>
      <p:grpSpPr>
        <a:xfrm>
          <a:off x="0" y="0"/>
          <a:ext cx="0" cy="0"/>
          <a:chOff x="0" y="0"/>
          <a:chExt cx="0" cy="0"/>
        </a:xfrm>
      </p:grpSpPr>
      <p:sp>
        <p:nvSpPr>
          <p:cNvPr id="398" name="Google Shape;398;p87"/>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399" name="Google Shape;399;p87"/>
          <p:cNvSpPr/>
          <p:nvPr/>
        </p:nvSpPr>
        <p:spPr>
          <a:xfrm>
            <a:off x="154641" y="4461062"/>
            <a:ext cx="8831100" cy="524400"/>
          </a:xfrm>
          <a:prstGeom prst="rect">
            <a:avLst/>
          </a:prstGeom>
          <a:solidFill>
            <a:srgbClr val="E7F5F3"/>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Decorative line break" id="400" name="Google Shape;400;p87"/>
          <p:cNvPicPr preferRelativeResize="0"/>
          <p:nvPr/>
        </p:nvPicPr>
        <p:blipFill rotWithShape="1">
          <a:blip r:embed="rId2">
            <a:alphaModFix/>
          </a:blip>
          <a:srcRect b="0" l="0" r="0" t="0"/>
          <a:stretch/>
        </p:blipFill>
        <p:spPr>
          <a:xfrm>
            <a:off x="4089652" y="2604100"/>
            <a:ext cx="964694" cy="18288"/>
          </a:xfrm>
          <a:prstGeom prst="rect">
            <a:avLst/>
          </a:prstGeom>
          <a:noFill/>
          <a:ln>
            <a:noFill/>
          </a:ln>
        </p:spPr>
      </p:pic>
      <p:sp>
        <p:nvSpPr>
          <p:cNvPr id="401" name="Google Shape;401;p87"/>
          <p:cNvSpPr txBox="1"/>
          <p:nvPr>
            <p:ph type="ctrTitle"/>
          </p:nvPr>
        </p:nvSpPr>
        <p:spPr>
          <a:xfrm>
            <a:off x="1143000" y="1865026"/>
            <a:ext cx="6858000" cy="767400"/>
          </a:xfrm>
          <a:prstGeom prst="rect">
            <a:avLst/>
          </a:prstGeom>
          <a:noFill/>
          <a:ln>
            <a:noFill/>
          </a:ln>
        </p:spPr>
        <p:txBody>
          <a:bodyPr anchorCtr="0" anchor="b" bIns="34275" lIns="68575" spcFirstLastPara="1" rIns="68575" wrap="square" tIns="34275">
            <a:normAutofit/>
          </a:bodyPr>
          <a:lstStyle>
            <a:lvl1pPr lvl="0" algn="ctr">
              <a:lnSpc>
                <a:spcPct val="90000"/>
              </a:lnSpc>
              <a:spcBef>
                <a:spcPts val="0"/>
              </a:spcBef>
              <a:spcAft>
                <a:spcPts val="0"/>
              </a:spcAft>
              <a:buClr>
                <a:schemeClr val="dk2"/>
              </a:buClr>
              <a:buSzPts val="4100"/>
              <a:buFont typeface="Calibri"/>
              <a:buNone/>
              <a:defRPr sz="4100">
                <a:solidFill>
                  <a:schemeClr val="dk2"/>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02" name="Google Shape;402;p87"/>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rmAutofit/>
          </a:bodyPr>
          <a:lstStyle>
            <a:lvl1pPr lvl="0" algn="ctr">
              <a:lnSpc>
                <a:spcPct val="90000"/>
              </a:lnSpc>
              <a:spcBef>
                <a:spcPts val="800"/>
              </a:spcBef>
              <a:spcAft>
                <a:spcPts val="0"/>
              </a:spcAft>
              <a:buClr>
                <a:schemeClr val="dk2"/>
              </a:buClr>
              <a:buSzPts val="1800"/>
              <a:buNone/>
              <a:defRPr sz="1800">
                <a:solidFill>
                  <a:schemeClr val="dk2"/>
                </a:solidFill>
              </a:defRPr>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pic>
        <p:nvPicPr>
          <p:cNvPr descr="Oregon Department of Education Logo" id="403" name="Google Shape;403;p87"/>
          <p:cNvPicPr preferRelativeResize="0"/>
          <p:nvPr/>
        </p:nvPicPr>
        <p:blipFill rotWithShape="1">
          <a:blip r:embed="rId3">
            <a:alphaModFix/>
          </a:blip>
          <a:srcRect b="0" l="0" r="0" t="0"/>
          <a:stretch/>
        </p:blipFill>
        <p:spPr>
          <a:xfrm>
            <a:off x="3775327" y="160537"/>
            <a:ext cx="1593344" cy="1625348"/>
          </a:xfrm>
          <a:prstGeom prst="rect">
            <a:avLst/>
          </a:prstGeom>
          <a:noFill/>
          <a:ln>
            <a:noFill/>
          </a:ln>
        </p:spPr>
      </p:pic>
      <p:sp>
        <p:nvSpPr>
          <p:cNvPr id="404" name="Google Shape;404;p87"/>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405" name="Google Shape;405;p87"/>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al_2-Section Header" showMasterSp="0">
  <p:cSld name="Teal_2-Section Header">
    <p:bg>
      <p:bgPr>
        <a:solidFill>
          <a:schemeClr val="dk2"/>
        </a:solidFill>
      </p:bgPr>
    </p:bg>
    <p:spTree>
      <p:nvGrpSpPr>
        <p:cNvPr id="406" name="Shape 406"/>
        <p:cNvGrpSpPr/>
        <p:nvPr/>
      </p:nvGrpSpPr>
      <p:grpSpPr>
        <a:xfrm>
          <a:off x="0" y="0"/>
          <a:ext cx="0" cy="0"/>
          <a:chOff x="0" y="0"/>
          <a:chExt cx="0" cy="0"/>
        </a:xfrm>
      </p:grpSpPr>
      <p:sp>
        <p:nvSpPr>
          <p:cNvPr id="407" name="Google Shape;407;p88"/>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408" name="Google Shape;408;p88"/>
          <p:cNvSpPr/>
          <p:nvPr/>
        </p:nvSpPr>
        <p:spPr>
          <a:xfrm>
            <a:off x="154640" y="1866568"/>
            <a:ext cx="8831100" cy="1425300"/>
          </a:xfrm>
          <a:prstGeom prst="rect">
            <a:avLst/>
          </a:prstGeom>
          <a:solidFill>
            <a:srgbClr val="E7F5F3"/>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200"/>
              <a:buFont typeface="Arial"/>
              <a:buNone/>
            </a:pPr>
            <a:r>
              <a:t/>
            </a:r>
            <a:endParaRPr b="0" i="0" sz="1200" u="none" cap="none" strike="noStrike">
              <a:solidFill>
                <a:schemeClr val="lt1"/>
              </a:solidFill>
              <a:latin typeface="Calibri"/>
              <a:ea typeface="Calibri"/>
              <a:cs typeface="Calibri"/>
              <a:sym typeface="Calibri"/>
            </a:endParaRPr>
          </a:p>
        </p:txBody>
      </p:sp>
      <p:sp>
        <p:nvSpPr>
          <p:cNvPr id="409" name="Google Shape;409;p88"/>
          <p:cNvSpPr txBox="1"/>
          <p:nvPr>
            <p:ph type="ctrTitle"/>
          </p:nvPr>
        </p:nvSpPr>
        <p:spPr>
          <a:xfrm>
            <a:off x="537883" y="1866568"/>
            <a:ext cx="8088300" cy="1425300"/>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0"/>
              </a:spcBef>
              <a:spcAft>
                <a:spcPts val="0"/>
              </a:spcAft>
              <a:buClr>
                <a:schemeClr val="dk2"/>
              </a:buClr>
              <a:buSzPts val="5100"/>
              <a:buFont typeface="Calibri"/>
              <a:buNone/>
              <a:defRPr sz="5100">
                <a:solidFill>
                  <a:schemeClr val="dk2"/>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pic>
        <p:nvPicPr>
          <p:cNvPr descr="Oregon Department of Education Logo" id="410" name="Google Shape;410;p88"/>
          <p:cNvPicPr preferRelativeResize="0"/>
          <p:nvPr/>
        </p:nvPicPr>
        <p:blipFill rotWithShape="1">
          <a:blip r:embed="rId2">
            <a:alphaModFix/>
          </a:blip>
          <a:srcRect b="0" l="0" r="0" t="0"/>
          <a:stretch/>
        </p:blipFill>
        <p:spPr>
          <a:xfrm>
            <a:off x="3775327" y="160537"/>
            <a:ext cx="1593344" cy="1625348"/>
          </a:xfrm>
          <a:prstGeom prst="rect">
            <a:avLst/>
          </a:prstGeom>
          <a:noFill/>
          <a:ln>
            <a:noFill/>
          </a:ln>
        </p:spPr>
      </p:pic>
      <p:sp>
        <p:nvSpPr>
          <p:cNvPr id="411" name="Google Shape;411;p88"/>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412" name="Google Shape;412;p88"/>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al_3-Title Bar and Content" showMasterSp="0">
  <p:cSld name="Teal_3-Title Bar and Content">
    <p:bg>
      <p:bgPr>
        <a:solidFill>
          <a:schemeClr val="dk2"/>
        </a:solidFill>
      </p:bgPr>
    </p:bg>
    <p:spTree>
      <p:nvGrpSpPr>
        <p:cNvPr id="413" name="Shape 413"/>
        <p:cNvGrpSpPr/>
        <p:nvPr/>
      </p:nvGrpSpPr>
      <p:grpSpPr>
        <a:xfrm>
          <a:off x="0" y="0"/>
          <a:ext cx="0" cy="0"/>
          <a:chOff x="0" y="0"/>
          <a:chExt cx="0" cy="0"/>
        </a:xfrm>
      </p:grpSpPr>
      <p:sp>
        <p:nvSpPr>
          <p:cNvPr id="414" name="Google Shape;414;p89"/>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415" name="Google Shape;415;p89"/>
          <p:cNvSpPr/>
          <p:nvPr/>
        </p:nvSpPr>
        <p:spPr>
          <a:xfrm>
            <a:off x="154641" y="161365"/>
            <a:ext cx="8831100" cy="1048200"/>
          </a:xfrm>
          <a:prstGeom prst="rect">
            <a:avLst/>
          </a:prstGeom>
          <a:solidFill>
            <a:srgbClr val="E7F5F3"/>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416" name="Google Shape;416;p89"/>
          <p:cNvSpPr txBox="1"/>
          <p:nvPr>
            <p:ph idx="1" type="body"/>
          </p:nvPr>
        </p:nvSpPr>
        <p:spPr>
          <a:xfrm>
            <a:off x="537882" y="1369219"/>
            <a:ext cx="8088300" cy="30819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17" name="Google Shape;417;p89"/>
          <p:cNvSpPr txBox="1"/>
          <p:nvPr>
            <p:ph type="title"/>
          </p:nvPr>
        </p:nvSpPr>
        <p:spPr>
          <a:xfrm>
            <a:off x="537882" y="342900"/>
            <a:ext cx="8088300" cy="7701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dk2"/>
              </a:buClr>
              <a:buSzPts val="3300"/>
              <a:buFont typeface="Calibri"/>
              <a:buNone/>
              <a:defRPr>
                <a:solidFill>
                  <a:schemeClr val="dk2"/>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18" name="Google Shape;418;p89"/>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419" name="Google Shape;419;p89"/>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al_4-Content with Caption" showMasterSp="0">
  <p:cSld name="Teal_4-Content with Caption">
    <p:bg>
      <p:bgPr>
        <a:solidFill>
          <a:schemeClr val="dk2"/>
        </a:solidFill>
      </p:bgPr>
    </p:bg>
    <p:spTree>
      <p:nvGrpSpPr>
        <p:cNvPr id="420" name="Shape 420"/>
        <p:cNvGrpSpPr/>
        <p:nvPr/>
      </p:nvGrpSpPr>
      <p:grpSpPr>
        <a:xfrm>
          <a:off x="0" y="0"/>
          <a:ext cx="0" cy="0"/>
          <a:chOff x="0" y="0"/>
          <a:chExt cx="0" cy="0"/>
        </a:xfrm>
      </p:grpSpPr>
      <p:sp>
        <p:nvSpPr>
          <p:cNvPr id="421" name="Google Shape;421;p90"/>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422" name="Google Shape;422;p90"/>
          <p:cNvSpPr/>
          <p:nvPr/>
        </p:nvSpPr>
        <p:spPr>
          <a:xfrm>
            <a:off x="154642" y="161365"/>
            <a:ext cx="3547800" cy="4824300"/>
          </a:xfrm>
          <a:prstGeom prst="rect">
            <a:avLst/>
          </a:prstGeom>
          <a:solidFill>
            <a:srgbClr val="E7F5F3"/>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423" name="Google Shape;423;p90"/>
          <p:cNvSpPr txBox="1"/>
          <p:nvPr>
            <p:ph type="title"/>
          </p:nvPr>
        </p:nvSpPr>
        <p:spPr>
          <a:xfrm>
            <a:off x="537883" y="584734"/>
            <a:ext cx="2949000" cy="1897500"/>
          </a:xfrm>
          <a:prstGeom prst="rect">
            <a:avLst/>
          </a:prstGeom>
          <a:noFill/>
          <a:ln>
            <a:noFill/>
          </a:ln>
        </p:spPr>
        <p:txBody>
          <a:bodyPr anchorCtr="0" anchor="t" bIns="34275" lIns="68575" spcFirstLastPara="1" rIns="68575" wrap="square" tIns="34275">
            <a:normAutofit/>
          </a:bodyPr>
          <a:lstStyle>
            <a:lvl1pPr lvl="0" algn="l">
              <a:lnSpc>
                <a:spcPct val="90000"/>
              </a:lnSpc>
              <a:spcBef>
                <a:spcPts val="0"/>
              </a:spcBef>
              <a:spcAft>
                <a:spcPts val="0"/>
              </a:spcAft>
              <a:buClr>
                <a:schemeClr val="dk2"/>
              </a:buClr>
              <a:buSzPts val="3300"/>
              <a:buFont typeface="Calibri"/>
              <a:buNone/>
              <a:defRPr sz="3300">
                <a:solidFill>
                  <a:schemeClr val="dk2"/>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24" name="Google Shape;424;p90"/>
          <p:cNvSpPr txBox="1"/>
          <p:nvPr>
            <p:ph idx="1" type="body"/>
          </p:nvPr>
        </p:nvSpPr>
        <p:spPr>
          <a:xfrm>
            <a:off x="3887391" y="584735"/>
            <a:ext cx="4629300" cy="3811200"/>
          </a:xfrm>
          <a:prstGeom prst="rect">
            <a:avLst/>
          </a:prstGeom>
          <a:noFill/>
          <a:ln>
            <a:noFill/>
          </a:ln>
        </p:spPr>
        <p:txBody>
          <a:bodyPr anchorCtr="0" anchor="t" bIns="34275" lIns="68575" spcFirstLastPara="1" rIns="68575" wrap="square" tIns="34275">
            <a:normAutofit/>
          </a:bodyPr>
          <a:lstStyle>
            <a:lvl1pPr indent="-342900" lvl="0" marL="457200" algn="l">
              <a:lnSpc>
                <a:spcPct val="90000"/>
              </a:lnSpc>
              <a:spcBef>
                <a:spcPts val="800"/>
              </a:spcBef>
              <a:spcAft>
                <a:spcPts val="0"/>
              </a:spcAft>
              <a:buClr>
                <a:schemeClr val="dk1"/>
              </a:buClr>
              <a:buSzPts val="1800"/>
              <a:buChar char="•"/>
              <a:defRPr sz="1800"/>
            </a:lvl1pPr>
            <a:lvl2pPr indent="-342900" lvl="1" marL="914400" algn="l">
              <a:lnSpc>
                <a:spcPct val="90000"/>
              </a:lnSpc>
              <a:spcBef>
                <a:spcPts val="400"/>
              </a:spcBef>
              <a:spcAft>
                <a:spcPts val="0"/>
              </a:spcAft>
              <a:buClr>
                <a:schemeClr val="dk1"/>
              </a:buClr>
              <a:buSzPts val="1800"/>
              <a:buChar char="•"/>
              <a:defRPr sz="1800"/>
            </a:lvl2pPr>
            <a:lvl3pPr indent="-342900" lvl="2" marL="1371600" algn="l">
              <a:lnSpc>
                <a:spcPct val="90000"/>
              </a:lnSpc>
              <a:spcBef>
                <a:spcPts val="400"/>
              </a:spcBef>
              <a:spcAft>
                <a:spcPts val="0"/>
              </a:spcAft>
              <a:buClr>
                <a:schemeClr val="dk1"/>
              </a:buClr>
              <a:buSzPts val="1800"/>
              <a:buChar char="•"/>
              <a:defRPr sz="1800"/>
            </a:lvl3pPr>
            <a:lvl4pPr indent="-342900" lvl="3" marL="1828800" algn="l">
              <a:lnSpc>
                <a:spcPct val="90000"/>
              </a:lnSpc>
              <a:spcBef>
                <a:spcPts val="400"/>
              </a:spcBef>
              <a:spcAft>
                <a:spcPts val="0"/>
              </a:spcAft>
              <a:buClr>
                <a:schemeClr val="dk1"/>
              </a:buClr>
              <a:buSzPts val="1800"/>
              <a:buChar char="•"/>
              <a:defRPr sz="1800"/>
            </a:lvl4pPr>
            <a:lvl5pPr indent="-342900" lvl="4" marL="2286000" algn="l">
              <a:lnSpc>
                <a:spcPct val="90000"/>
              </a:lnSpc>
              <a:spcBef>
                <a:spcPts val="400"/>
              </a:spcBef>
              <a:spcAft>
                <a:spcPts val="0"/>
              </a:spcAft>
              <a:buClr>
                <a:schemeClr val="dk1"/>
              </a:buClr>
              <a:buSzPts val="1800"/>
              <a:buChar char="•"/>
              <a:defRPr sz="1800"/>
            </a:lvl5pPr>
            <a:lvl6pPr indent="-323850" lvl="5" marL="2743200" algn="l">
              <a:lnSpc>
                <a:spcPct val="90000"/>
              </a:lnSpc>
              <a:spcBef>
                <a:spcPts val="400"/>
              </a:spcBef>
              <a:spcAft>
                <a:spcPts val="0"/>
              </a:spcAft>
              <a:buClr>
                <a:schemeClr val="dk1"/>
              </a:buClr>
              <a:buSzPts val="1500"/>
              <a:buChar char="•"/>
              <a:defRPr sz="1500"/>
            </a:lvl6pPr>
            <a:lvl7pPr indent="-323850" lvl="6" marL="3200400" algn="l">
              <a:lnSpc>
                <a:spcPct val="90000"/>
              </a:lnSpc>
              <a:spcBef>
                <a:spcPts val="400"/>
              </a:spcBef>
              <a:spcAft>
                <a:spcPts val="0"/>
              </a:spcAft>
              <a:buClr>
                <a:schemeClr val="dk1"/>
              </a:buClr>
              <a:buSzPts val="1500"/>
              <a:buChar char="•"/>
              <a:defRPr sz="1500"/>
            </a:lvl7pPr>
            <a:lvl8pPr indent="-323850" lvl="7" marL="3657600" algn="l">
              <a:lnSpc>
                <a:spcPct val="90000"/>
              </a:lnSpc>
              <a:spcBef>
                <a:spcPts val="400"/>
              </a:spcBef>
              <a:spcAft>
                <a:spcPts val="0"/>
              </a:spcAft>
              <a:buClr>
                <a:schemeClr val="dk1"/>
              </a:buClr>
              <a:buSzPts val="1500"/>
              <a:buChar char="•"/>
              <a:defRPr sz="1500"/>
            </a:lvl8pPr>
            <a:lvl9pPr indent="-323850" lvl="8" marL="4114800" algn="l">
              <a:lnSpc>
                <a:spcPct val="90000"/>
              </a:lnSpc>
              <a:spcBef>
                <a:spcPts val="400"/>
              </a:spcBef>
              <a:spcAft>
                <a:spcPts val="0"/>
              </a:spcAft>
              <a:buClr>
                <a:schemeClr val="dk1"/>
              </a:buClr>
              <a:buSzPts val="1500"/>
              <a:buChar char="•"/>
              <a:defRPr sz="1500"/>
            </a:lvl9pPr>
          </a:lstStyle>
          <a:p/>
        </p:txBody>
      </p:sp>
      <p:sp>
        <p:nvSpPr>
          <p:cNvPr id="425" name="Google Shape;425;p90"/>
          <p:cNvSpPr/>
          <p:nvPr>
            <p:ph idx="2" type="pic"/>
          </p:nvPr>
        </p:nvSpPr>
        <p:spPr>
          <a:xfrm>
            <a:off x="537883" y="2655094"/>
            <a:ext cx="2949000" cy="1740600"/>
          </a:xfrm>
          <a:prstGeom prst="rect">
            <a:avLst/>
          </a:prstGeom>
          <a:noFill/>
          <a:ln>
            <a:noFill/>
          </a:ln>
        </p:spPr>
      </p:sp>
      <p:sp>
        <p:nvSpPr>
          <p:cNvPr id="426" name="Google Shape;426;p90"/>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427" name="Google Shape;427;p90"/>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ue_5-Title and Content" type="obj">
  <p:cSld name="OBJECT">
    <p:spTree>
      <p:nvGrpSpPr>
        <p:cNvPr id="53" name="Shape 53"/>
        <p:cNvGrpSpPr/>
        <p:nvPr/>
      </p:nvGrpSpPr>
      <p:grpSpPr>
        <a:xfrm>
          <a:off x="0" y="0"/>
          <a:ext cx="0" cy="0"/>
          <a:chOff x="0" y="0"/>
          <a:chExt cx="0" cy="0"/>
        </a:xfrm>
      </p:grpSpPr>
      <p:sp>
        <p:nvSpPr>
          <p:cNvPr id="54" name="Google Shape;54;p37"/>
          <p:cNvSpPr txBox="1"/>
          <p:nvPr>
            <p:ph type="title"/>
          </p:nvPr>
        </p:nvSpPr>
        <p:spPr>
          <a:xfrm>
            <a:off x="537882" y="342900"/>
            <a:ext cx="8088300" cy="7701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55" name="Google Shape;55;p37"/>
          <p:cNvSpPr txBox="1"/>
          <p:nvPr>
            <p:ph idx="1" type="body"/>
          </p:nvPr>
        </p:nvSpPr>
        <p:spPr>
          <a:xfrm>
            <a:off x="537882" y="1369219"/>
            <a:ext cx="8088300" cy="30819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56" name="Google Shape;56;p37"/>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57" name="Google Shape;57;p37"/>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al_5-Title and Content">
  <p:cSld name="Teal_5-Title and Content">
    <p:bg>
      <p:bgPr>
        <a:solidFill>
          <a:schemeClr val="dk2"/>
        </a:solidFill>
      </p:bgPr>
    </p:bg>
    <p:spTree>
      <p:nvGrpSpPr>
        <p:cNvPr id="428" name="Shape 428"/>
        <p:cNvGrpSpPr/>
        <p:nvPr/>
      </p:nvGrpSpPr>
      <p:grpSpPr>
        <a:xfrm>
          <a:off x="0" y="0"/>
          <a:ext cx="0" cy="0"/>
          <a:chOff x="0" y="0"/>
          <a:chExt cx="0" cy="0"/>
        </a:xfrm>
      </p:grpSpPr>
      <p:sp>
        <p:nvSpPr>
          <p:cNvPr id="429" name="Google Shape;429;p91"/>
          <p:cNvSpPr txBox="1"/>
          <p:nvPr>
            <p:ph type="title"/>
          </p:nvPr>
        </p:nvSpPr>
        <p:spPr>
          <a:xfrm>
            <a:off x="537882" y="342900"/>
            <a:ext cx="8088300" cy="7701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dk2"/>
              </a:buClr>
              <a:buSzPts val="3300"/>
              <a:buFont typeface="Calibri"/>
              <a:buNone/>
              <a:defRPr>
                <a:solidFill>
                  <a:schemeClr val="dk2"/>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30" name="Google Shape;430;p91"/>
          <p:cNvSpPr txBox="1"/>
          <p:nvPr>
            <p:ph idx="1" type="body"/>
          </p:nvPr>
        </p:nvSpPr>
        <p:spPr>
          <a:xfrm>
            <a:off x="537882" y="1369219"/>
            <a:ext cx="8088300" cy="30819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31" name="Google Shape;431;p91"/>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432" name="Google Shape;432;p91"/>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al_6-Two Content">
  <p:cSld name="Teal_6-Two Content">
    <p:bg>
      <p:bgPr>
        <a:solidFill>
          <a:schemeClr val="dk2"/>
        </a:solidFill>
      </p:bgPr>
    </p:bg>
    <p:spTree>
      <p:nvGrpSpPr>
        <p:cNvPr id="433" name="Shape 433"/>
        <p:cNvGrpSpPr/>
        <p:nvPr/>
      </p:nvGrpSpPr>
      <p:grpSpPr>
        <a:xfrm>
          <a:off x="0" y="0"/>
          <a:ext cx="0" cy="0"/>
          <a:chOff x="0" y="0"/>
          <a:chExt cx="0" cy="0"/>
        </a:xfrm>
      </p:grpSpPr>
      <p:sp>
        <p:nvSpPr>
          <p:cNvPr id="434" name="Google Shape;434;p92"/>
          <p:cNvSpPr txBox="1"/>
          <p:nvPr>
            <p:ph type="title"/>
          </p:nvPr>
        </p:nvSpPr>
        <p:spPr>
          <a:xfrm>
            <a:off x="537882" y="342900"/>
            <a:ext cx="8088300" cy="7701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dk2"/>
              </a:buClr>
              <a:buSzPts val="3300"/>
              <a:buFont typeface="Calibri"/>
              <a:buNone/>
              <a:defRPr>
                <a:solidFill>
                  <a:schemeClr val="dk2"/>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35" name="Google Shape;435;p92"/>
          <p:cNvSpPr txBox="1"/>
          <p:nvPr>
            <p:ph idx="1" type="body"/>
          </p:nvPr>
        </p:nvSpPr>
        <p:spPr>
          <a:xfrm>
            <a:off x="537882" y="1369219"/>
            <a:ext cx="3976800" cy="30795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36" name="Google Shape;436;p92"/>
          <p:cNvSpPr txBox="1"/>
          <p:nvPr>
            <p:ph idx="2" type="body"/>
          </p:nvPr>
        </p:nvSpPr>
        <p:spPr>
          <a:xfrm>
            <a:off x="4629150" y="1369219"/>
            <a:ext cx="3997200" cy="30795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37" name="Google Shape;437;p92"/>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438" name="Google Shape;438;p92"/>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al_7-Comparison">
  <p:cSld name="Teal_7-Comparison">
    <p:bg>
      <p:bgPr>
        <a:solidFill>
          <a:schemeClr val="dk2"/>
        </a:solidFill>
      </p:bgPr>
    </p:bg>
    <p:spTree>
      <p:nvGrpSpPr>
        <p:cNvPr id="439" name="Shape 439"/>
        <p:cNvGrpSpPr/>
        <p:nvPr/>
      </p:nvGrpSpPr>
      <p:grpSpPr>
        <a:xfrm>
          <a:off x="0" y="0"/>
          <a:ext cx="0" cy="0"/>
          <a:chOff x="0" y="0"/>
          <a:chExt cx="0" cy="0"/>
        </a:xfrm>
      </p:grpSpPr>
      <p:sp>
        <p:nvSpPr>
          <p:cNvPr id="440" name="Google Shape;440;p93"/>
          <p:cNvSpPr txBox="1"/>
          <p:nvPr>
            <p:ph idx="1" type="body"/>
          </p:nvPr>
        </p:nvSpPr>
        <p:spPr>
          <a:xfrm>
            <a:off x="537882" y="1260872"/>
            <a:ext cx="3960300" cy="61800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dk2"/>
              </a:buClr>
              <a:buSzPts val="2400"/>
              <a:buNone/>
              <a:defRPr b="0" sz="2400">
                <a:solidFill>
                  <a:schemeClr val="dk2"/>
                </a:solidFill>
              </a:defRPr>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441" name="Google Shape;441;p93"/>
          <p:cNvSpPr txBox="1"/>
          <p:nvPr>
            <p:ph idx="2" type="body"/>
          </p:nvPr>
        </p:nvSpPr>
        <p:spPr>
          <a:xfrm>
            <a:off x="537882" y="1878806"/>
            <a:ext cx="3960300" cy="25758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42" name="Google Shape;442;p93"/>
          <p:cNvSpPr txBox="1"/>
          <p:nvPr>
            <p:ph idx="3" type="body"/>
          </p:nvPr>
        </p:nvSpPr>
        <p:spPr>
          <a:xfrm>
            <a:off x="4629150" y="1260872"/>
            <a:ext cx="3997200" cy="61800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dk2"/>
              </a:buClr>
              <a:buSzPts val="2400"/>
              <a:buNone/>
              <a:defRPr b="0" sz="2400">
                <a:solidFill>
                  <a:schemeClr val="dk2"/>
                </a:solidFill>
              </a:defRPr>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443" name="Google Shape;443;p93"/>
          <p:cNvSpPr txBox="1"/>
          <p:nvPr>
            <p:ph idx="4" type="body"/>
          </p:nvPr>
        </p:nvSpPr>
        <p:spPr>
          <a:xfrm>
            <a:off x="4629150" y="1878806"/>
            <a:ext cx="3997200" cy="25758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44" name="Google Shape;444;p93"/>
          <p:cNvSpPr txBox="1"/>
          <p:nvPr>
            <p:ph type="title"/>
          </p:nvPr>
        </p:nvSpPr>
        <p:spPr>
          <a:xfrm>
            <a:off x="537882" y="342900"/>
            <a:ext cx="8088300" cy="7701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dk2"/>
              </a:buClr>
              <a:buSzPts val="2400"/>
              <a:buFont typeface="Calibri"/>
              <a:buNone/>
              <a:defRPr sz="2400">
                <a:solidFill>
                  <a:schemeClr val="dk2"/>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45" name="Google Shape;445;p93"/>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446" name="Google Shape;446;p93"/>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al_8-Title Only" showMasterSp="0">
  <p:cSld name="Teal_8-Title Only">
    <p:bg>
      <p:bgPr>
        <a:solidFill>
          <a:schemeClr val="dk2"/>
        </a:solidFill>
      </p:bgPr>
    </p:bg>
    <p:spTree>
      <p:nvGrpSpPr>
        <p:cNvPr id="447" name="Shape 447"/>
        <p:cNvGrpSpPr/>
        <p:nvPr/>
      </p:nvGrpSpPr>
      <p:grpSpPr>
        <a:xfrm>
          <a:off x="0" y="0"/>
          <a:ext cx="0" cy="0"/>
          <a:chOff x="0" y="0"/>
          <a:chExt cx="0" cy="0"/>
        </a:xfrm>
      </p:grpSpPr>
      <p:sp>
        <p:nvSpPr>
          <p:cNvPr id="448" name="Google Shape;448;p94"/>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449" name="Google Shape;449;p94"/>
          <p:cNvSpPr txBox="1"/>
          <p:nvPr>
            <p:ph type="title"/>
          </p:nvPr>
        </p:nvSpPr>
        <p:spPr>
          <a:xfrm>
            <a:off x="537882" y="342900"/>
            <a:ext cx="8088300" cy="7701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dk2"/>
              </a:buClr>
              <a:buSzPts val="3300"/>
              <a:buFont typeface="Calibri"/>
              <a:buNone/>
              <a:defRPr>
                <a:solidFill>
                  <a:schemeClr val="dk2"/>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50" name="Google Shape;450;p94"/>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451" name="Google Shape;451;p94"/>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al_9-Blank" showMasterSp="0">
  <p:cSld name="Teal_9-Blank">
    <p:bg>
      <p:bgPr>
        <a:solidFill>
          <a:schemeClr val="dk2"/>
        </a:solidFill>
      </p:bgPr>
    </p:bg>
    <p:spTree>
      <p:nvGrpSpPr>
        <p:cNvPr id="452" name="Shape 452"/>
        <p:cNvGrpSpPr/>
        <p:nvPr/>
      </p:nvGrpSpPr>
      <p:grpSpPr>
        <a:xfrm>
          <a:off x="0" y="0"/>
          <a:ext cx="0" cy="0"/>
          <a:chOff x="0" y="0"/>
          <a:chExt cx="0" cy="0"/>
        </a:xfrm>
      </p:grpSpPr>
      <p:sp>
        <p:nvSpPr>
          <p:cNvPr id="453" name="Google Shape;453;p95"/>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chemeClr val="lt1"/>
                </a:solidFill>
                <a:latin typeface="Calibri"/>
                <a:ea typeface="Calibri"/>
                <a:cs typeface="Calibri"/>
                <a:sym typeface="Calibri"/>
              </a:rPr>
              <a:t>v</a:t>
            </a:r>
            <a:endParaRPr b="0" i="0" sz="1100" u="none" cap="none" strike="noStrike">
              <a:solidFill>
                <a:srgbClr val="000000"/>
              </a:solidFill>
              <a:latin typeface="Arial"/>
              <a:ea typeface="Arial"/>
              <a:cs typeface="Arial"/>
              <a:sym typeface="Arial"/>
            </a:endParaRPr>
          </a:p>
        </p:txBody>
      </p:sp>
      <p:sp>
        <p:nvSpPr>
          <p:cNvPr id="454" name="Google Shape;454;p95"/>
          <p:cNvSpPr txBox="1"/>
          <p:nvPr>
            <p:ph idx="1" type="body"/>
          </p:nvPr>
        </p:nvSpPr>
        <p:spPr>
          <a:xfrm>
            <a:off x="537882" y="494969"/>
            <a:ext cx="8088300" cy="40491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55" name="Google Shape;455;p95"/>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456" name="Google Shape;456;p95"/>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al_10-Large Type" showMasterSp="0">
  <p:cSld name="Teal_10-Large Type">
    <p:bg>
      <p:bgPr>
        <a:solidFill>
          <a:schemeClr val="dk2"/>
        </a:solidFill>
      </p:bgPr>
    </p:bg>
    <p:spTree>
      <p:nvGrpSpPr>
        <p:cNvPr id="457" name="Shape 457"/>
        <p:cNvGrpSpPr/>
        <p:nvPr/>
      </p:nvGrpSpPr>
      <p:grpSpPr>
        <a:xfrm>
          <a:off x="0" y="0"/>
          <a:ext cx="0" cy="0"/>
          <a:chOff x="0" y="0"/>
          <a:chExt cx="0" cy="0"/>
        </a:xfrm>
      </p:grpSpPr>
      <p:sp>
        <p:nvSpPr>
          <p:cNvPr id="458" name="Google Shape;458;p96"/>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Decorative line break" id="459" name="Google Shape;459;p96"/>
          <p:cNvPicPr preferRelativeResize="0"/>
          <p:nvPr/>
        </p:nvPicPr>
        <p:blipFill rotWithShape="1">
          <a:blip r:embed="rId2">
            <a:alphaModFix/>
          </a:blip>
          <a:srcRect b="0" l="0" r="0" t="0"/>
          <a:stretch/>
        </p:blipFill>
        <p:spPr>
          <a:xfrm>
            <a:off x="4089652" y="2886671"/>
            <a:ext cx="964694" cy="18288"/>
          </a:xfrm>
          <a:prstGeom prst="rect">
            <a:avLst/>
          </a:prstGeom>
          <a:noFill/>
          <a:ln>
            <a:noFill/>
          </a:ln>
        </p:spPr>
      </p:pic>
      <p:sp>
        <p:nvSpPr>
          <p:cNvPr id="460" name="Google Shape;460;p96"/>
          <p:cNvSpPr txBox="1"/>
          <p:nvPr>
            <p:ph type="ctrTitle"/>
          </p:nvPr>
        </p:nvSpPr>
        <p:spPr>
          <a:xfrm>
            <a:off x="1143000" y="1124344"/>
            <a:ext cx="6858000" cy="1790700"/>
          </a:xfrm>
          <a:prstGeom prst="rect">
            <a:avLst/>
          </a:prstGeom>
          <a:noFill/>
          <a:ln>
            <a:noFill/>
          </a:ln>
        </p:spPr>
        <p:txBody>
          <a:bodyPr anchorCtr="0" anchor="b" bIns="34275" lIns="68575" spcFirstLastPara="1" rIns="68575" wrap="square" tIns="34275">
            <a:noAutofit/>
          </a:bodyPr>
          <a:lstStyle>
            <a:lvl1pPr lvl="0" algn="ctr">
              <a:lnSpc>
                <a:spcPct val="90000"/>
              </a:lnSpc>
              <a:spcBef>
                <a:spcPts val="0"/>
              </a:spcBef>
              <a:spcAft>
                <a:spcPts val="0"/>
              </a:spcAft>
              <a:buClr>
                <a:schemeClr val="dk2"/>
              </a:buClr>
              <a:buSzPts val="9000"/>
              <a:buFont typeface="Calibri"/>
              <a:buNone/>
              <a:defRPr sz="9000">
                <a:solidFill>
                  <a:schemeClr val="dk2"/>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61" name="Google Shape;461;p96"/>
          <p:cNvSpPr txBox="1"/>
          <p:nvPr>
            <p:ph idx="1" type="subTitle"/>
          </p:nvPr>
        </p:nvSpPr>
        <p:spPr>
          <a:xfrm>
            <a:off x="1143000" y="3002388"/>
            <a:ext cx="6858000" cy="660300"/>
          </a:xfrm>
          <a:prstGeom prst="rect">
            <a:avLst/>
          </a:prstGeom>
          <a:noFill/>
          <a:ln>
            <a:noFill/>
          </a:ln>
        </p:spPr>
        <p:txBody>
          <a:bodyPr anchorCtr="0" anchor="t" bIns="34275" lIns="68575" spcFirstLastPara="1" rIns="68575" wrap="square" tIns="34275">
            <a:normAutofit/>
          </a:bodyPr>
          <a:lstStyle>
            <a:lvl1pPr lvl="0" algn="ctr">
              <a:lnSpc>
                <a:spcPct val="90000"/>
              </a:lnSpc>
              <a:spcBef>
                <a:spcPts val="800"/>
              </a:spcBef>
              <a:spcAft>
                <a:spcPts val="0"/>
              </a:spcAft>
              <a:buClr>
                <a:schemeClr val="dk2"/>
              </a:buClr>
              <a:buSzPts val="1800"/>
              <a:buNone/>
              <a:defRPr sz="1800">
                <a:solidFill>
                  <a:schemeClr val="dk2"/>
                </a:solidFill>
              </a:defRPr>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462" name="Google Shape;462;p96"/>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463" name="Google Shape;463;p96"/>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al_11-Follow Us" showMasterSp="0">
  <p:cSld name="Teal_11-Follow Us">
    <p:bg>
      <p:bgPr>
        <a:solidFill>
          <a:schemeClr val="dk2"/>
        </a:solidFill>
      </p:bgPr>
    </p:bg>
    <p:spTree>
      <p:nvGrpSpPr>
        <p:cNvPr id="464" name="Shape 464"/>
        <p:cNvGrpSpPr/>
        <p:nvPr/>
      </p:nvGrpSpPr>
      <p:grpSpPr>
        <a:xfrm>
          <a:off x="0" y="0"/>
          <a:ext cx="0" cy="0"/>
          <a:chOff x="0" y="0"/>
          <a:chExt cx="0" cy="0"/>
        </a:xfrm>
      </p:grpSpPr>
      <p:sp>
        <p:nvSpPr>
          <p:cNvPr id="465" name="Google Shape;465;p97"/>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Decorative line break" id="466" name="Google Shape;466;p97"/>
          <p:cNvPicPr preferRelativeResize="0"/>
          <p:nvPr/>
        </p:nvPicPr>
        <p:blipFill rotWithShape="1">
          <a:blip r:embed="rId2">
            <a:alphaModFix/>
          </a:blip>
          <a:srcRect b="0" l="0" r="0" t="0"/>
          <a:stretch/>
        </p:blipFill>
        <p:spPr>
          <a:xfrm>
            <a:off x="4089652" y="2886671"/>
            <a:ext cx="964694" cy="18288"/>
          </a:xfrm>
          <a:prstGeom prst="rect">
            <a:avLst/>
          </a:prstGeom>
          <a:noFill/>
          <a:ln>
            <a:noFill/>
          </a:ln>
        </p:spPr>
      </p:pic>
      <p:sp>
        <p:nvSpPr>
          <p:cNvPr id="467" name="Google Shape;467;p97"/>
          <p:cNvSpPr txBox="1"/>
          <p:nvPr>
            <p:ph type="ctrTitle"/>
          </p:nvPr>
        </p:nvSpPr>
        <p:spPr>
          <a:xfrm>
            <a:off x="1143000" y="1124344"/>
            <a:ext cx="6858000" cy="1790700"/>
          </a:xfrm>
          <a:prstGeom prst="rect">
            <a:avLst/>
          </a:prstGeom>
          <a:noFill/>
          <a:ln>
            <a:noFill/>
          </a:ln>
        </p:spPr>
        <p:txBody>
          <a:bodyPr anchorCtr="0" anchor="b" bIns="34275" lIns="68575" spcFirstLastPara="1" rIns="68575" wrap="square" tIns="34275">
            <a:noAutofit/>
          </a:bodyPr>
          <a:lstStyle>
            <a:lvl1pPr lvl="0" algn="ctr">
              <a:lnSpc>
                <a:spcPct val="90000"/>
              </a:lnSpc>
              <a:spcBef>
                <a:spcPts val="0"/>
              </a:spcBef>
              <a:spcAft>
                <a:spcPts val="0"/>
              </a:spcAft>
              <a:buClr>
                <a:schemeClr val="dk2"/>
              </a:buClr>
              <a:buSzPts val="9000"/>
              <a:buFont typeface="Calibri"/>
              <a:buNone/>
              <a:defRPr sz="9000">
                <a:solidFill>
                  <a:schemeClr val="dk2"/>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pic>
        <p:nvPicPr>
          <p:cNvPr descr="Twitter icon" id="468" name="Google Shape;468;p97"/>
          <p:cNvPicPr preferRelativeResize="0"/>
          <p:nvPr/>
        </p:nvPicPr>
        <p:blipFill rotWithShape="1">
          <a:blip r:embed="rId3">
            <a:alphaModFix/>
          </a:blip>
          <a:srcRect b="0" l="0" r="0" t="0"/>
          <a:stretch/>
        </p:blipFill>
        <p:spPr>
          <a:xfrm>
            <a:off x="2038718" y="3032551"/>
            <a:ext cx="375030" cy="375030"/>
          </a:xfrm>
          <a:prstGeom prst="rect">
            <a:avLst/>
          </a:prstGeom>
          <a:noFill/>
          <a:ln>
            <a:noFill/>
          </a:ln>
        </p:spPr>
      </p:pic>
      <p:pic>
        <p:nvPicPr>
          <p:cNvPr descr="Facebook icon" id="469" name="Google Shape;469;p97"/>
          <p:cNvPicPr preferRelativeResize="0"/>
          <p:nvPr/>
        </p:nvPicPr>
        <p:blipFill rotWithShape="1">
          <a:blip r:embed="rId4">
            <a:alphaModFix/>
          </a:blip>
          <a:srcRect b="0" l="0" r="0" t="0"/>
          <a:stretch/>
        </p:blipFill>
        <p:spPr>
          <a:xfrm>
            <a:off x="6768720" y="3032551"/>
            <a:ext cx="375030" cy="375030"/>
          </a:xfrm>
          <a:prstGeom prst="rect">
            <a:avLst/>
          </a:prstGeom>
          <a:noFill/>
          <a:ln>
            <a:noFill/>
          </a:ln>
        </p:spPr>
      </p:pic>
      <p:sp>
        <p:nvSpPr>
          <p:cNvPr id="470" name="Google Shape;470;p97"/>
          <p:cNvSpPr txBox="1"/>
          <p:nvPr/>
        </p:nvSpPr>
        <p:spPr>
          <a:xfrm>
            <a:off x="2038718" y="3032551"/>
            <a:ext cx="5105100" cy="346200"/>
          </a:xfrm>
          <a:prstGeom prst="rect">
            <a:avLst/>
          </a:prstGeom>
          <a:noFill/>
          <a:ln>
            <a:noFill/>
          </a:ln>
        </p:spPr>
        <p:txBody>
          <a:bodyPr anchorCtr="0" anchor="t" bIns="34275" lIns="68575" spcFirstLastPara="1" rIns="68575" wrap="square" tIns="34275">
            <a:spAutoFit/>
          </a:bodyPr>
          <a:lstStyle/>
          <a:p>
            <a:pPr indent="0" lvl="0" marL="0" marR="0" rtl="0" algn="ctr">
              <a:lnSpc>
                <a:spcPct val="100000"/>
              </a:lnSpc>
              <a:spcBef>
                <a:spcPts val="0"/>
              </a:spcBef>
              <a:spcAft>
                <a:spcPts val="0"/>
              </a:spcAft>
              <a:buClr>
                <a:schemeClr val="accent1"/>
              </a:buClr>
              <a:buSzPts val="1800"/>
              <a:buFont typeface="Calibri"/>
              <a:buNone/>
            </a:pPr>
            <a:r>
              <a:rPr b="0" i="0" lang="en-US" sz="1800" u="none" cap="none" strike="noStrike">
                <a:solidFill>
                  <a:schemeClr val="accent1"/>
                </a:solidFill>
                <a:latin typeface="Calibri"/>
                <a:ea typeface="Calibri"/>
                <a:cs typeface="Calibri"/>
                <a:sym typeface="Calibri"/>
              </a:rPr>
              <a:t>twitter.com/ORDeptEd | fb.com/ORDeptEd</a:t>
            </a:r>
            <a:endParaRPr b="0" i="0" sz="1800" u="none" cap="none" strike="noStrike">
              <a:solidFill>
                <a:schemeClr val="accent1"/>
              </a:solidFill>
              <a:latin typeface="Calibri"/>
              <a:ea typeface="Calibri"/>
              <a:cs typeface="Calibri"/>
              <a:sym typeface="Calibri"/>
            </a:endParaRPr>
          </a:p>
        </p:txBody>
      </p:sp>
      <p:sp>
        <p:nvSpPr>
          <p:cNvPr id="471" name="Google Shape;471;p97"/>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472" name="Google Shape;472;p97"/>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ar and Content" showMasterSp="0">
  <p:cSld name="Title Bar and Content">
    <p:bg>
      <p:bgPr>
        <a:solidFill>
          <a:schemeClr val="accent1"/>
        </a:solidFill>
      </p:bgPr>
    </p:bg>
    <p:spTree>
      <p:nvGrpSpPr>
        <p:cNvPr id="473" name="Shape 473"/>
        <p:cNvGrpSpPr/>
        <p:nvPr/>
      </p:nvGrpSpPr>
      <p:grpSpPr>
        <a:xfrm>
          <a:off x="0" y="0"/>
          <a:ext cx="0" cy="0"/>
          <a:chOff x="0" y="0"/>
          <a:chExt cx="0" cy="0"/>
        </a:xfrm>
      </p:grpSpPr>
      <p:sp>
        <p:nvSpPr>
          <p:cNvPr id="474" name="Google Shape;474;p98"/>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475" name="Google Shape;475;p98"/>
          <p:cNvSpPr/>
          <p:nvPr/>
        </p:nvSpPr>
        <p:spPr>
          <a:xfrm>
            <a:off x="154641" y="161365"/>
            <a:ext cx="8831100" cy="1048200"/>
          </a:xfrm>
          <a:prstGeom prst="rect">
            <a:avLst/>
          </a:prstGeom>
          <a:solidFill>
            <a:schemeClr val="lt2"/>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476" name="Google Shape;476;p98"/>
          <p:cNvSpPr txBox="1"/>
          <p:nvPr>
            <p:ph idx="1" type="body"/>
          </p:nvPr>
        </p:nvSpPr>
        <p:spPr>
          <a:xfrm>
            <a:off x="537882" y="1369219"/>
            <a:ext cx="8088300" cy="30819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77" name="Google Shape;477;p98"/>
          <p:cNvSpPr txBox="1"/>
          <p:nvPr>
            <p:ph idx="10" type="dt"/>
          </p:nvPr>
        </p:nvSpPr>
        <p:spPr>
          <a:xfrm>
            <a:off x="2891118" y="4604845"/>
            <a:ext cx="3381900" cy="273900"/>
          </a:xfrm>
          <a:prstGeom prst="rect">
            <a:avLst/>
          </a:prstGeom>
          <a:noFill/>
          <a:ln>
            <a:noFill/>
          </a:ln>
        </p:spPr>
        <p:txBody>
          <a:bodyPr anchorCtr="0" anchor="ctr" bIns="34275" lIns="68575" spcFirstLastPara="1" rIns="68575" wrap="square" tIns="34275">
            <a:noAutofit/>
          </a:bodyPr>
          <a:lstStyle>
            <a:lvl1pPr lvl="0" marR="0" rtl="0" algn="ctr">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478" name="Google Shape;478;p98"/>
          <p:cNvSpPr txBox="1"/>
          <p:nvPr>
            <p:ph idx="11" type="ftr"/>
          </p:nvPr>
        </p:nvSpPr>
        <p:spPr>
          <a:xfrm>
            <a:off x="537882" y="4604845"/>
            <a:ext cx="2148000" cy="273900"/>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479" name="Google Shape;479;p98"/>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
        <p:nvSpPr>
          <p:cNvPr id="480" name="Google Shape;480;p98"/>
          <p:cNvSpPr txBox="1"/>
          <p:nvPr>
            <p:ph type="title"/>
          </p:nvPr>
        </p:nvSpPr>
        <p:spPr>
          <a:xfrm>
            <a:off x="537882" y="342900"/>
            <a:ext cx="8088300" cy="7701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481" name="Shape 481"/>
        <p:cNvGrpSpPr/>
        <p:nvPr/>
      </p:nvGrpSpPr>
      <p:grpSpPr>
        <a:xfrm>
          <a:off x="0" y="0"/>
          <a:ext cx="0" cy="0"/>
          <a:chOff x="0" y="0"/>
          <a:chExt cx="0" cy="0"/>
        </a:xfrm>
      </p:grpSpPr>
      <p:grpSp>
        <p:nvGrpSpPr>
          <p:cNvPr id="482" name="Google Shape;482;p99"/>
          <p:cNvGrpSpPr/>
          <p:nvPr/>
        </p:nvGrpSpPr>
        <p:grpSpPr>
          <a:xfrm>
            <a:off x="0" y="3903669"/>
            <a:ext cx="9144000" cy="1239925"/>
            <a:chOff x="0" y="3903669"/>
            <a:chExt cx="9144000" cy="1239925"/>
          </a:xfrm>
        </p:grpSpPr>
        <p:sp>
          <p:nvSpPr>
            <p:cNvPr id="483" name="Google Shape;483;p99"/>
            <p:cNvSpPr/>
            <p:nvPr/>
          </p:nvSpPr>
          <p:spPr>
            <a:xfrm>
              <a:off x="8154895" y="3903669"/>
              <a:ext cx="989100" cy="987900"/>
            </a:xfrm>
            <a:prstGeom prst="rtTriangle">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4" name="Google Shape;484;p99"/>
            <p:cNvSpPr/>
            <p:nvPr/>
          </p:nvSpPr>
          <p:spPr>
            <a:xfrm flipH="1">
              <a:off x="6181163" y="3903669"/>
              <a:ext cx="989100" cy="987900"/>
            </a:xfrm>
            <a:prstGeom prst="rtTriangle">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5" name="Google Shape;485;p99"/>
            <p:cNvSpPr/>
            <p:nvPr/>
          </p:nvSpPr>
          <p:spPr>
            <a:xfrm>
              <a:off x="7170274" y="3903669"/>
              <a:ext cx="989100" cy="987900"/>
            </a:xfrm>
            <a:prstGeom prst="rect">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6" name="Google Shape;486;p99"/>
            <p:cNvSpPr/>
            <p:nvPr/>
          </p:nvSpPr>
          <p:spPr>
            <a:xfrm rot="10800000">
              <a:off x="8154757" y="3903682"/>
              <a:ext cx="989100" cy="987900"/>
            </a:xfrm>
            <a:prstGeom prst="rtTriangle">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7" name="Google Shape;487;p99"/>
            <p:cNvSpPr/>
            <p:nvPr/>
          </p:nvSpPr>
          <p:spPr>
            <a:xfrm>
              <a:off x="0" y="4891594"/>
              <a:ext cx="9144000" cy="2520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88" name="Google Shape;488;p99"/>
          <p:cNvSpPr txBox="1"/>
          <p:nvPr>
            <p:ph type="title"/>
          </p:nvPr>
        </p:nvSpPr>
        <p:spPr>
          <a:xfrm>
            <a:off x="311700" y="410000"/>
            <a:ext cx="8520600" cy="6078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SzPts val="33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89" name="Google Shape;489;p99"/>
          <p:cNvSpPr txBox="1"/>
          <p:nvPr>
            <p:ph idx="1" type="body"/>
          </p:nvPr>
        </p:nvSpPr>
        <p:spPr>
          <a:xfrm>
            <a:off x="311700" y="1229875"/>
            <a:ext cx="8520600" cy="3339000"/>
          </a:xfrm>
          <a:prstGeom prst="rect">
            <a:avLst/>
          </a:prstGeom>
          <a:noFill/>
          <a:ln>
            <a:noFill/>
          </a:ln>
        </p:spPr>
        <p:txBody>
          <a:bodyPr anchorCtr="0" anchor="t" bIns="34275" lIns="68575" spcFirstLastPara="1" rIns="68575" wrap="square" tIns="34275">
            <a:normAutofit/>
          </a:bodyPr>
          <a:lstStyle>
            <a:lvl1pPr indent="-342900" lvl="0" marL="457200" algn="l">
              <a:lnSpc>
                <a:spcPct val="90000"/>
              </a:lnSpc>
              <a:spcBef>
                <a:spcPts val="800"/>
              </a:spcBef>
              <a:spcAft>
                <a:spcPts val="0"/>
              </a:spcAft>
              <a:buSzPts val="1800"/>
              <a:buChar char="•"/>
              <a:defRPr/>
            </a:lvl1pPr>
            <a:lvl2pPr indent="-342900" lvl="1" marL="914400" algn="l">
              <a:lnSpc>
                <a:spcPct val="90000"/>
              </a:lnSpc>
              <a:spcBef>
                <a:spcPts val="400"/>
              </a:spcBef>
              <a:spcAft>
                <a:spcPts val="0"/>
              </a:spcAft>
              <a:buSzPts val="1800"/>
              <a:buChar char="•"/>
              <a:defRPr/>
            </a:lvl2pPr>
            <a:lvl3pPr indent="-342900" lvl="2" marL="1371600" algn="l">
              <a:lnSpc>
                <a:spcPct val="90000"/>
              </a:lnSpc>
              <a:spcBef>
                <a:spcPts val="400"/>
              </a:spcBef>
              <a:spcAft>
                <a:spcPts val="0"/>
              </a:spcAft>
              <a:buSzPts val="1800"/>
              <a:buChar char="•"/>
              <a:defRPr/>
            </a:lvl3pPr>
            <a:lvl4pPr indent="-342900" lvl="3" marL="1828800" algn="l">
              <a:lnSpc>
                <a:spcPct val="90000"/>
              </a:lnSpc>
              <a:spcBef>
                <a:spcPts val="400"/>
              </a:spcBef>
              <a:spcAft>
                <a:spcPts val="0"/>
              </a:spcAft>
              <a:buSzPts val="1800"/>
              <a:buChar char="•"/>
              <a:defRPr/>
            </a:lvl4pPr>
            <a:lvl5pPr indent="-342900" lvl="4" marL="2286000" algn="l">
              <a:lnSpc>
                <a:spcPct val="90000"/>
              </a:lnSpc>
              <a:spcBef>
                <a:spcPts val="400"/>
              </a:spcBef>
              <a:spcAft>
                <a:spcPts val="0"/>
              </a:spcAft>
              <a:buSzPts val="1800"/>
              <a:buChar char="•"/>
              <a:defRPr/>
            </a:lvl5pPr>
            <a:lvl6pPr indent="-317500" lvl="5" marL="2743200" algn="l">
              <a:lnSpc>
                <a:spcPct val="90000"/>
              </a:lnSpc>
              <a:spcBef>
                <a:spcPts val="400"/>
              </a:spcBef>
              <a:spcAft>
                <a:spcPts val="0"/>
              </a:spcAft>
              <a:buSzPts val="1400"/>
              <a:buChar char="•"/>
              <a:defRPr/>
            </a:lvl6pPr>
            <a:lvl7pPr indent="-317500" lvl="6" marL="3200400" algn="l">
              <a:lnSpc>
                <a:spcPct val="90000"/>
              </a:lnSpc>
              <a:spcBef>
                <a:spcPts val="400"/>
              </a:spcBef>
              <a:spcAft>
                <a:spcPts val="0"/>
              </a:spcAft>
              <a:buSzPts val="1400"/>
              <a:buChar char="•"/>
              <a:defRPr/>
            </a:lvl7pPr>
            <a:lvl8pPr indent="-317500" lvl="7" marL="3657600" algn="l">
              <a:lnSpc>
                <a:spcPct val="90000"/>
              </a:lnSpc>
              <a:spcBef>
                <a:spcPts val="400"/>
              </a:spcBef>
              <a:spcAft>
                <a:spcPts val="0"/>
              </a:spcAft>
              <a:buSzPts val="1400"/>
              <a:buChar char="•"/>
              <a:defRPr/>
            </a:lvl8pPr>
            <a:lvl9pPr indent="-317500" lvl="8" marL="4114800" algn="l">
              <a:lnSpc>
                <a:spcPct val="90000"/>
              </a:lnSpc>
              <a:spcBef>
                <a:spcPts val="400"/>
              </a:spcBef>
              <a:spcAft>
                <a:spcPts val="0"/>
              </a:spcAft>
              <a:buSzPts val="1400"/>
              <a:buChar char="•"/>
              <a:defRPr/>
            </a:lvl9pPr>
          </a:lstStyle>
          <a:p/>
        </p:txBody>
      </p:sp>
      <p:sp>
        <p:nvSpPr>
          <p:cNvPr id="490" name="Google Shape;490;p99"/>
          <p:cNvSpPr txBox="1"/>
          <p:nvPr>
            <p:ph idx="12" type="sldNum"/>
          </p:nvPr>
        </p:nvSpPr>
        <p:spPr>
          <a:xfrm>
            <a:off x="8460431" y="4651190"/>
            <a:ext cx="548700" cy="3936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ue_5-Title and Content" type="obj">
  <p:cSld name="OBJECT">
    <p:spTree>
      <p:nvGrpSpPr>
        <p:cNvPr id="497" name="Shape 497"/>
        <p:cNvGrpSpPr/>
        <p:nvPr/>
      </p:nvGrpSpPr>
      <p:grpSpPr>
        <a:xfrm>
          <a:off x="0" y="0"/>
          <a:ext cx="0" cy="0"/>
          <a:chOff x="0" y="0"/>
          <a:chExt cx="0" cy="0"/>
        </a:xfrm>
      </p:grpSpPr>
      <p:sp>
        <p:nvSpPr>
          <p:cNvPr id="498" name="Google Shape;498;p29"/>
          <p:cNvSpPr txBox="1"/>
          <p:nvPr>
            <p:ph type="title"/>
          </p:nvPr>
        </p:nvSpPr>
        <p:spPr>
          <a:xfrm>
            <a:off x="537882" y="342900"/>
            <a:ext cx="8088300" cy="7701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accen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9" name="Google Shape;499;p29"/>
          <p:cNvSpPr txBox="1"/>
          <p:nvPr>
            <p:ph idx="1" type="body"/>
          </p:nvPr>
        </p:nvSpPr>
        <p:spPr>
          <a:xfrm>
            <a:off x="537882" y="1369219"/>
            <a:ext cx="8088300" cy="3081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00" name="Google Shape;500;p29"/>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501" name="Google Shape;501;p29"/>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ue_6-Two Content" type="twoObj">
  <p:cSld name="TWO_OBJECTS">
    <p:spTree>
      <p:nvGrpSpPr>
        <p:cNvPr id="58" name="Shape 58"/>
        <p:cNvGrpSpPr/>
        <p:nvPr/>
      </p:nvGrpSpPr>
      <p:grpSpPr>
        <a:xfrm>
          <a:off x="0" y="0"/>
          <a:ext cx="0" cy="0"/>
          <a:chOff x="0" y="0"/>
          <a:chExt cx="0" cy="0"/>
        </a:xfrm>
      </p:grpSpPr>
      <p:sp>
        <p:nvSpPr>
          <p:cNvPr id="59" name="Google Shape;59;p38"/>
          <p:cNvSpPr txBox="1"/>
          <p:nvPr>
            <p:ph type="title"/>
          </p:nvPr>
        </p:nvSpPr>
        <p:spPr>
          <a:xfrm>
            <a:off x="537882" y="342900"/>
            <a:ext cx="8088300" cy="7701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60" name="Google Shape;60;p38"/>
          <p:cNvSpPr txBox="1"/>
          <p:nvPr>
            <p:ph idx="1" type="body"/>
          </p:nvPr>
        </p:nvSpPr>
        <p:spPr>
          <a:xfrm>
            <a:off x="537882" y="1369219"/>
            <a:ext cx="3976800" cy="30795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61" name="Google Shape;61;p38"/>
          <p:cNvSpPr txBox="1"/>
          <p:nvPr>
            <p:ph idx="2" type="body"/>
          </p:nvPr>
        </p:nvSpPr>
        <p:spPr>
          <a:xfrm>
            <a:off x="4629150" y="1369219"/>
            <a:ext cx="3997200" cy="30795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62" name="Google Shape;62;p38"/>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63" name="Google Shape;63;p38"/>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old_3-Title Bar and Content" showMasterSp="0">
  <p:cSld name="Gold_3-Title Bar and Content">
    <p:bg>
      <p:bgPr>
        <a:solidFill>
          <a:schemeClr val="accent4"/>
        </a:solidFill>
      </p:bgPr>
    </p:bg>
    <p:spTree>
      <p:nvGrpSpPr>
        <p:cNvPr id="502" name="Shape 502"/>
        <p:cNvGrpSpPr/>
        <p:nvPr/>
      </p:nvGrpSpPr>
      <p:grpSpPr>
        <a:xfrm>
          <a:off x="0" y="0"/>
          <a:ext cx="0" cy="0"/>
          <a:chOff x="0" y="0"/>
          <a:chExt cx="0" cy="0"/>
        </a:xfrm>
      </p:grpSpPr>
      <p:sp>
        <p:nvSpPr>
          <p:cNvPr id="503" name="Google Shape;503;p30"/>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504" name="Google Shape;504;p30"/>
          <p:cNvSpPr/>
          <p:nvPr/>
        </p:nvSpPr>
        <p:spPr>
          <a:xfrm>
            <a:off x="154641" y="161365"/>
            <a:ext cx="8831100" cy="1048200"/>
          </a:xfrm>
          <a:prstGeom prst="rect">
            <a:avLst/>
          </a:prstGeom>
          <a:solidFill>
            <a:srgbClr val="FAF5E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505" name="Google Shape;505;p30"/>
          <p:cNvSpPr txBox="1"/>
          <p:nvPr>
            <p:ph idx="1" type="body"/>
          </p:nvPr>
        </p:nvSpPr>
        <p:spPr>
          <a:xfrm>
            <a:off x="537882" y="1369219"/>
            <a:ext cx="8088300" cy="3081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06" name="Google Shape;506;p30"/>
          <p:cNvSpPr txBox="1"/>
          <p:nvPr>
            <p:ph type="title"/>
          </p:nvPr>
        </p:nvSpPr>
        <p:spPr>
          <a:xfrm>
            <a:off x="537882" y="342900"/>
            <a:ext cx="8088300" cy="7701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accent4"/>
              </a:buClr>
              <a:buSzPts val="4400"/>
              <a:buFont typeface="Calibri"/>
              <a:buNone/>
              <a:defRPr>
                <a:solidFill>
                  <a:schemeClr val="accent4"/>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07" name="Google Shape;507;p30"/>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508" name="Google Shape;508;p30"/>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old_8-Title Only" showMasterSp="0">
  <p:cSld name="Gold_8-Title Only">
    <p:bg>
      <p:bgPr>
        <a:solidFill>
          <a:schemeClr val="accent4"/>
        </a:solidFill>
      </p:bgPr>
    </p:bg>
    <p:spTree>
      <p:nvGrpSpPr>
        <p:cNvPr id="509" name="Shape 509"/>
        <p:cNvGrpSpPr/>
        <p:nvPr/>
      </p:nvGrpSpPr>
      <p:grpSpPr>
        <a:xfrm>
          <a:off x="0" y="0"/>
          <a:ext cx="0" cy="0"/>
          <a:chOff x="0" y="0"/>
          <a:chExt cx="0" cy="0"/>
        </a:xfrm>
      </p:grpSpPr>
      <p:sp>
        <p:nvSpPr>
          <p:cNvPr id="510" name="Google Shape;510;p31"/>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511" name="Google Shape;511;p31"/>
          <p:cNvSpPr txBox="1"/>
          <p:nvPr>
            <p:ph type="title"/>
          </p:nvPr>
        </p:nvSpPr>
        <p:spPr>
          <a:xfrm>
            <a:off x="537882" y="342900"/>
            <a:ext cx="8088300" cy="7701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accent4"/>
              </a:buClr>
              <a:buSzPts val="4400"/>
              <a:buFont typeface="Calibri"/>
              <a:buNone/>
              <a:defRPr>
                <a:solidFill>
                  <a:schemeClr val="accent4"/>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2" name="Google Shape;512;p31"/>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513" name="Google Shape;513;p31"/>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een_5-Title and Content">
  <p:cSld name="Green_5-Title and Content">
    <p:bg>
      <p:bgPr>
        <a:solidFill>
          <a:schemeClr val="accent5"/>
        </a:solidFill>
      </p:bgPr>
    </p:bg>
    <p:spTree>
      <p:nvGrpSpPr>
        <p:cNvPr id="514" name="Shape 514"/>
        <p:cNvGrpSpPr/>
        <p:nvPr/>
      </p:nvGrpSpPr>
      <p:grpSpPr>
        <a:xfrm>
          <a:off x="0" y="0"/>
          <a:ext cx="0" cy="0"/>
          <a:chOff x="0" y="0"/>
          <a:chExt cx="0" cy="0"/>
        </a:xfrm>
      </p:grpSpPr>
      <p:sp>
        <p:nvSpPr>
          <p:cNvPr id="515" name="Google Shape;515;p32"/>
          <p:cNvSpPr txBox="1"/>
          <p:nvPr>
            <p:ph type="title"/>
          </p:nvPr>
        </p:nvSpPr>
        <p:spPr>
          <a:xfrm>
            <a:off x="537882" y="342900"/>
            <a:ext cx="8088300" cy="7701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accent5"/>
              </a:buClr>
              <a:buSzPts val="4400"/>
              <a:buFont typeface="Calibri"/>
              <a:buNone/>
              <a:defRPr>
                <a:solidFill>
                  <a:schemeClr val="accent5"/>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6" name="Google Shape;516;p32"/>
          <p:cNvSpPr txBox="1"/>
          <p:nvPr>
            <p:ph idx="1" type="body"/>
          </p:nvPr>
        </p:nvSpPr>
        <p:spPr>
          <a:xfrm>
            <a:off x="537882" y="1369219"/>
            <a:ext cx="8088300" cy="3081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17" name="Google Shape;517;p32"/>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518" name="Google Shape;518;p32"/>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al_3-Title Bar and Content" showMasterSp="0">
  <p:cSld name="Teal_3-Title Bar and Content">
    <p:bg>
      <p:bgPr>
        <a:solidFill>
          <a:schemeClr val="dk2"/>
        </a:solidFill>
      </p:bgPr>
    </p:bg>
    <p:spTree>
      <p:nvGrpSpPr>
        <p:cNvPr id="519" name="Shape 519"/>
        <p:cNvGrpSpPr/>
        <p:nvPr/>
      </p:nvGrpSpPr>
      <p:grpSpPr>
        <a:xfrm>
          <a:off x="0" y="0"/>
          <a:ext cx="0" cy="0"/>
          <a:chOff x="0" y="0"/>
          <a:chExt cx="0" cy="0"/>
        </a:xfrm>
      </p:grpSpPr>
      <p:sp>
        <p:nvSpPr>
          <p:cNvPr id="520" name="Google Shape;520;p33"/>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521" name="Google Shape;521;p33"/>
          <p:cNvSpPr/>
          <p:nvPr/>
        </p:nvSpPr>
        <p:spPr>
          <a:xfrm>
            <a:off x="154641" y="161365"/>
            <a:ext cx="8831100" cy="1048200"/>
          </a:xfrm>
          <a:prstGeom prst="rect">
            <a:avLst/>
          </a:prstGeom>
          <a:solidFill>
            <a:srgbClr val="E7F5F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522" name="Google Shape;522;p33"/>
          <p:cNvSpPr txBox="1"/>
          <p:nvPr>
            <p:ph idx="1" type="body"/>
          </p:nvPr>
        </p:nvSpPr>
        <p:spPr>
          <a:xfrm>
            <a:off x="537882" y="1369219"/>
            <a:ext cx="8088300" cy="3081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23" name="Google Shape;523;p33"/>
          <p:cNvSpPr txBox="1"/>
          <p:nvPr>
            <p:ph type="title"/>
          </p:nvPr>
        </p:nvSpPr>
        <p:spPr>
          <a:xfrm>
            <a:off x="537882" y="342900"/>
            <a:ext cx="8088300" cy="7701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2"/>
              </a:buClr>
              <a:buSzPts val="4400"/>
              <a:buFont typeface="Calibri"/>
              <a:buNone/>
              <a:defRPr>
                <a:solidFill>
                  <a:schemeClr val="dk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4" name="Google Shape;524;p33"/>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525" name="Google Shape;525;p33"/>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old_7-Comparison">
  <p:cSld name="Gold_7-Comparison">
    <p:bg>
      <p:bgPr>
        <a:solidFill>
          <a:schemeClr val="accent4"/>
        </a:solidFill>
      </p:bgPr>
    </p:bg>
    <p:spTree>
      <p:nvGrpSpPr>
        <p:cNvPr id="526" name="Shape 526"/>
        <p:cNvGrpSpPr/>
        <p:nvPr/>
      </p:nvGrpSpPr>
      <p:grpSpPr>
        <a:xfrm>
          <a:off x="0" y="0"/>
          <a:ext cx="0" cy="0"/>
          <a:chOff x="0" y="0"/>
          <a:chExt cx="0" cy="0"/>
        </a:xfrm>
      </p:grpSpPr>
      <p:sp>
        <p:nvSpPr>
          <p:cNvPr id="527" name="Google Shape;527;p100"/>
          <p:cNvSpPr txBox="1"/>
          <p:nvPr>
            <p:ph idx="1" type="body"/>
          </p:nvPr>
        </p:nvSpPr>
        <p:spPr>
          <a:xfrm>
            <a:off x="537882" y="1260872"/>
            <a:ext cx="3960300" cy="6180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accent4"/>
              </a:buClr>
              <a:buSzPts val="3200"/>
              <a:buNone/>
              <a:defRPr b="0" sz="3200">
                <a:solidFill>
                  <a:schemeClr val="accent4"/>
                </a:solidFill>
              </a:defRPr>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28" name="Google Shape;528;p100"/>
          <p:cNvSpPr txBox="1"/>
          <p:nvPr>
            <p:ph idx="2" type="body"/>
          </p:nvPr>
        </p:nvSpPr>
        <p:spPr>
          <a:xfrm>
            <a:off x="537882" y="1878806"/>
            <a:ext cx="3960300" cy="25758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29" name="Google Shape;529;p100"/>
          <p:cNvSpPr txBox="1"/>
          <p:nvPr>
            <p:ph idx="3" type="body"/>
          </p:nvPr>
        </p:nvSpPr>
        <p:spPr>
          <a:xfrm>
            <a:off x="4629150" y="1260872"/>
            <a:ext cx="3997200" cy="6180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accent4"/>
              </a:buClr>
              <a:buSzPts val="3200"/>
              <a:buNone/>
              <a:defRPr b="0" sz="3200">
                <a:solidFill>
                  <a:schemeClr val="accent4"/>
                </a:solidFill>
              </a:defRPr>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30" name="Google Shape;530;p100"/>
          <p:cNvSpPr txBox="1"/>
          <p:nvPr>
            <p:ph idx="4" type="body"/>
          </p:nvPr>
        </p:nvSpPr>
        <p:spPr>
          <a:xfrm>
            <a:off x="4629150" y="1878806"/>
            <a:ext cx="3997200" cy="25758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31" name="Google Shape;531;p100"/>
          <p:cNvSpPr txBox="1"/>
          <p:nvPr>
            <p:ph type="title"/>
          </p:nvPr>
        </p:nvSpPr>
        <p:spPr>
          <a:xfrm>
            <a:off x="537882" y="342900"/>
            <a:ext cx="8088300" cy="7701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accent4"/>
              </a:buClr>
              <a:buSzPts val="3200"/>
              <a:buFont typeface="Calibri"/>
              <a:buNone/>
              <a:defRPr sz="3200">
                <a:solidFill>
                  <a:schemeClr val="accent4"/>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2" name="Google Shape;532;p100"/>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533" name="Google Shape;533;p100"/>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old_5-Title and Content">
  <p:cSld name="Gold_5-Title and Content">
    <p:bg>
      <p:bgPr>
        <a:solidFill>
          <a:schemeClr val="accent4"/>
        </a:solidFill>
      </p:bgPr>
    </p:bg>
    <p:spTree>
      <p:nvGrpSpPr>
        <p:cNvPr id="534" name="Shape 534"/>
        <p:cNvGrpSpPr/>
        <p:nvPr/>
      </p:nvGrpSpPr>
      <p:grpSpPr>
        <a:xfrm>
          <a:off x="0" y="0"/>
          <a:ext cx="0" cy="0"/>
          <a:chOff x="0" y="0"/>
          <a:chExt cx="0" cy="0"/>
        </a:xfrm>
      </p:grpSpPr>
      <p:sp>
        <p:nvSpPr>
          <p:cNvPr id="535" name="Google Shape;535;p101"/>
          <p:cNvSpPr txBox="1"/>
          <p:nvPr>
            <p:ph type="title"/>
          </p:nvPr>
        </p:nvSpPr>
        <p:spPr>
          <a:xfrm>
            <a:off x="537882" y="342900"/>
            <a:ext cx="8088300" cy="7701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accent4"/>
              </a:buClr>
              <a:buSzPts val="4400"/>
              <a:buFont typeface="Calibri"/>
              <a:buNone/>
              <a:defRPr>
                <a:solidFill>
                  <a:schemeClr val="accent4"/>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6" name="Google Shape;536;p101"/>
          <p:cNvSpPr txBox="1"/>
          <p:nvPr>
            <p:ph idx="1" type="body"/>
          </p:nvPr>
        </p:nvSpPr>
        <p:spPr>
          <a:xfrm>
            <a:off x="537882" y="1369219"/>
            <a:ext cx="8088300" cy="3081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37" name="Google Shape;537;p101"/>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538" name="Google Shape;538;p101"/>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ue_1-Title Slide" showMasterSp="0" type="title">
  <p:cSld name="TITLE">
    <p:bg>
      <p:bgPr>
        <a:solidFill>
          <a:schemeClr val="accent1"/>
        </a:solidFill>
      </p:bgPr>
    </p:bg>
    <p:spTree>
      <p:nvGrpSpPr>
        <p:cNvPr id="539" name="Shape 539"/>
        <p:cNvGrpSpPr/>
        <p:nvPr/>
      </p:nvGrpSpPr>
      <p:grpSpPr>
        <a:xfrm>
          <a:off x="0" y="0"/>
          <a:ext cx="0" cy="0"/>
          <a:chOff x="0" y="0"/>
          <a:chExt cx="0" cy="0"/>
        </a:xfrm>
      </p:grpSpPr>
      <p:sp>
        <p:nvSpPr>
          <p:cNvPr id="540" name="Google Shape;540;p102"/>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541" name="Google Shape;541;p102"/>
          <p:cNvSpPr/>
          <p:nvPr/>
        </p:nvSpPr>
        <p:spPr>
          <a:xfrm>
            <a:off x="154641" y="4461062"/>
            <a:ext cx="8831100" cy="5244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Decorative line break" id="542" name="Google Shape;542;p102"/>
          <p:cNvPicPr preferRelativeResize="0"/>
          <p:nvPr/>
        </p:nvPicPr>
        <p:blipFill rotWithShape="1">
          <a:blip r:embed="rId2">
            <a:alphaModFix/>
          </a:blip>
          <a:srcRect b="0" l="0" r="0" t="0"/>
          <a:stretch/>
        </p:blipFill>
        <p:spPr>
          <a:xfrm>
            <a:off x="4089652" y="2604100"/>
            <a:ext cx="723521" cy="13716"/>
          </a:xfrm>
          <a:prstGeom prst="rect">
            <a:avLst/>
          </a:prstGeom>
          <a:noFill/>
          <a:ln>
            <a:noFill/>
          </a:ln>
        </p:spPr>
      </p:pic>
      <p:sp>
        <p:nvSpPr>
          <p:cNvPr id="543" name="Google Shape;543;p102"/>
          <p:cNvSpPr txBox="1"/>
          <p:nvPr>
            <p:ph type="ctrTitle"/>
          </p:nvPr>
        </p:nvSpPr>
        <p:spPr>
          <a:xfrm>
            <a:off x="1143000" y="1865026"/>
            <a:ext cx="6858000" cy="7674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accent1"/>
              </a:buClr>
              <a:buSzPts val="5400"/>
              <a:buFont typeface="Calibri"/>
              <a:buNone/>
              <a:defRPr sz="5400">
                <a:solidFill>
                  <a:schemeClr val="accen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44" name="Google Shape;544;p102"/>
          <p:cNvSpPr txBox="1"/>
          <p:nvPr>
            <p:ph idx="1" type="subTitle"/>
          </p:nvPr>
        </p:nvSpPr>
        <p:spPr>
          <a:xfrm>
            <a:off x="1143000" y="2701528"/>
            <a:ext cx="6858000" cy="1241700"/>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accent1"/>
              </a:buClr>
              <a:buSzPts val="2400"/>
              <a:buNone/>
              <a:defRPr sz="2400">
                <a:solidFill>
                  <a:schemeClr val="accent1"/>
                </a:solidFil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pic>
        <p:nvPicPr>
          <p:cNvPr descr="Oregon Department of Education Logo" id="545" name="Google Shape;545;p102"/>
          <p:cNvPicPr preferRelativeResize="0"/>
          <p:nvPr/>
        </p:nvPicPr>
        <p:blipFill rotWithShape="1">
          <a:blip r:embed="rId3">
            <a:alphaModFix/>
          </a:blip>
          <a:srcRect b="0" l="0" r="0" t="0"/>
          <a:stretch/>
        </p:blipFill>
        <p:spPr>
          <a:xfrm>
            <a:off x="3775327" y="160537"/>
            <a:ext cx="1195008" cy="1219011"/>
          </a:xfrm>
          <a:prstGeom prst="rect">
            <a:avLst/>
          </a:prstGeom>
          <a:noFill/>
          <a:ln>
            <a:noFill/>
          </a:ln>
        </p:spPr>
      </p:pic>
      <p:sp>
        <p:nvSpPr>
          <p:cNvPr id="546" name="Google Shape;546;p102"/>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547" name="Google Shape;547;p102"/>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ue_2-Section Header" showMasterSp="0">
  <p:cSld name="Blue_2-Section Header">
    <p:bg>
      <p:bgPr>
        <a:solidFill>
          <a:schemeClr val="accent1"/>
        </a:solidFill>
      </p:bgPr>
    </p:bg>
    <p:spTree>
      <p:nvGrpSpPr>
        <p:cNvPr id="548" name="Shape 548"/>
        <p:cNvGrpSpPr/>
        <p:nvPr/>
      </p:nvGrpSpPr>
      <p:grpSpPr>
        <a:xfrm>
          <a:off x="0" y="0"/>
          <a:ext cx="0" cy="0"/>
          <a:chOff x="0" y="0"/>
          <a:chExt cx="0" cy="0"/>
        </a:xfrm>
      </p:grpSpPr>
      <p:sp>
        <p:nvSpPr>
          <p:cNvPr id="549" name="Google Shape;549;p103"/>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550" name="Google Shape;550;p103"/>
          <p:cNvSpPr/>
          <p:nvPr/>
        </p:nvSpPr>
        <p:spPr>
          <a:xfrm>
            <a:off x="154640" y="1866568"/>
            <a:ext cx="8831100" cy="14253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t/>
            </a:r>
            <a:endParaRPr b="0" i="0" sz="1600" u="none" cap="none" strike="noStrike">
              <a:solidFill>
                <a:schemeClr val="lt1"/>
              </a:solidFill>
              <a:latin typeface="Calibri"/>
              <a:ea typeface="Calibri"/>
              <a:cs typeface="Calibri"/>
              <a:sym typeface="Calibri"/>
            </a:endParaRPr>
          </a:p>
        </p:txBody>
      </p:sp>
      <p:sp>
        <p:nvSpPr>
          <p:cNvPr id="551" name="Google Shape;551;p103"/>
          <p:cNvSpPr txBox="1"/>
          <p:nvPr>
            <p:ph type="ctrTitle"/>
          </p:nvPr>
        </p:nvSpPr>
        <p:spPr>
          <a:xfrm>
            <a:off x="537883" y="1866568"/>
            <a:ext cx="8088300" cy="1425300"/>
          </a:xfrm>
          <a:prstGeom prst="rect">
            <a:avLst/>
          </a:prstGeom>
          <a:noFill/>
          <a:ln>
            <a:noFill/>
          </a:ln>
        </p:spPr>
        <p:txBody>
          <a:bodyPr anchorCtr="0" anchor="ctr" bIns="45700" lIns="91425" spcFirstLastPara="1" rIns="91425" wrap="square" tIns="45700">
            <a:noAutofit/>
          </a:bodyPr>
          <a:lstStyle>
            <a:lvl1pPr lvl="0" algn="ctr">
              <a:lnSpc>
                <a:spcPct val="90000"/>
              </a:lnSpc>
              <a:spcBef>
                <a:spcPts val="0"/>
              </a:spcBef>
              <a:spcAft>
                <a:spcPts val="0"/>
              </a:spcAft>
              <a:buClr>
                <a:schemeClr val="accent1"/>
              </a:buClr>
              <a:buSzPts val="6800"/>
              <a:buFont typeface="Calibri"/>
              <a:buNone/>
              <a:defRPr sz="6800">
                <a:solidFill>
                  <a:schemeClr val="accen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descr="Oregon Department of Education Logo" id="552" name="Google Shape;552;p103"/>
          <p:cNvPicPr preferRelativeResize="0"/>
          <p:nvPr/>
        </p:nvPicPr>
        <p:blipFill rotWithShape="1">
          <a:blip r:embed="rId2">
            <a:alphaModFix/>
          </a:blip>
          <a:srcRect b="0" l="0" r="0" t="0"/>
          <a:stretch/>
        </p:blipFill>
        <p:spPr>
          <a:xfrm>
            <a:off x="3775327" y="160537"/>
            <a:ext cx="1195008" cy="1219011"/>
          </a:xfrm>
          <a:prstGeom prst="rect">
            <a:avLst/>
          </a:prstGeom>
          <a:noFill/>
          <a:ln>
            <a:noFill/>
          </a:ln>
        </p:spPr>
      </p:pic>
      <p:sp>
        <p:nvSpPr>
          <p:cNvPr id="553" name="Google Shape;553;p103"/>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554" name="Google Shape;554;p103"/>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ue_3-Title Bar and Content" showMasterSp="0">
  <p:cSld name="Blue_3-Title Bar and Content">
    <p:bg>
      <p:bgPr>
        <a:solidFill>
          <a:schemeClr val="accent1"/>
        </a:solidFill>
      </p:bgPr>
    </p:bg>
    <p:spTree>
      <p:nvGrpSpPr>
        <p:cNvPr id="555" name="Shape 555"/>
        <p:cNvGrpSpPr/>
        <p:nvPr/>
      </p:nvGrpSpPr>
      <p:grpSpPr>
        <a:xfrm>
          <a:off x="0" y="0"/>
          <a:ext cx="0" cy="0"/>
          <a:chOff x="0" y="0"/>
          <a:chExt cx="0" cy="0"/>
        </a:xfrm>
      </p:grpSpPr>
      <p:sp>
        <p:nvSpPr>
          <p:cNvPr id="556" name="Google Shape;556;p104"/>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557" name="Google Shape;557;p104"/>
          <p:cNvSpPr/>
          <p:nvPr/>
        </p:nvSpPr>
        <p:spPr>
          <a:xfrm>
            <a:off x="154641" y="161365"/>
            <a:ext cx="8831100" cy="10482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558" name="Google Shape;558;p104"/>
          <p:cNvSpPr txBox="1"/>
          <p:nvPr>
            <p:ph idx="1" type="body"/>
          </p:nvPr>
        </p:nvSpPr>
        <p:spPr>
          <a:xfrm>
            <a:off x="537882" y="1369219"/>
            <a:ext cx="8088300" cy="30819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59" name="Google Shape;559;p104"/>
          <p:cNvSpPr txBox="1"/>
          <p:nvPr>
            <p:ph type="title"/>
          </p:nvPr>
        </p:nvSpPr>
        <p:spPr>
          <a:xfrm>
            <a:off x="537882" y="342900"/>
            <a:ext cx="8088300" cy="7701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accen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0" name="Google Shape;560;p104"/>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561" name="Google Shape;561;p104"/>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ue_4-Content with Caption" showMasterSp="0">
  <p:cSld name="Blue_4-Content with Caption">
    <p:bg>
      <p:bgPr>
        <a:solidFill>
          <a:schemeClr val="accent1"/>
        </a:solidFill>
      </p:bgPr>
    </p:bg>
    <p:spTree>
      <p:nvGrpSpPr>
        <p:cNvPr id="562" name="Shape 562"/>
        <p:cNvGrpSpPr/>
        <p:nvPr/>
      </p:nvGrpSpPr>
      <p:grpSpPr>
        <a:xfrm>
          <a:off x="0" y="0"/>
          <a:ext cx="0" cy="0"/>
          <a:chOff x="0" y="0"/>
          <a:chExt cx="0" cy="0"/>
        </a:xfrm>
      </p:grpSpPr>
      <p:sp>
        <p:nvSpPr>
          <p:cNvPr id="563" name="Google Shape;563;p105"/>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564" name="Google Shape;564;p105"/>
          <p:cNvSpPr/>
          <p:nvPr/>
        </p:nvSpPr>
        <p:spPr>
          <a:xfrm>
            <a:off x="154642" y="161365"/>
            <a:ext cx="3547800" cy="48243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565" name="Google Shape;565;p105"/>
          <p:cNvSpPr txBox="1"/>
          <p:nvPr>
            <p:ph type="title"/>
          </p:nvPr>
        </p:nvSpPr>
        <p:spPr>
          <a:xfrm>
            <a:off x="537883" y="584734"/>
            <a:ext cx="2949000" cy="1894200"/>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accent1"/>
              </a:buClr>
              <a:buSzPts val="4400"/>
              <a:buFont typeface="Calibri"/>
              <a:buNone/>
              <a:defRPr sz="4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6" name="Google Shape;566;p105"/>
          <p:cNvSpPr txBox="1"/>
          <p:nvPr>
            <p:ph idx="1" type="body"/>
          </p:nvPr>
        </p:nvSpPr>
        <p:spPr>
          <a:xfrm>
            <a:off x="3887391" y="584735"/>
            <a:ext cx="4629300" cy="3811200"/>
          </a:xfrm>
          <a:prstGeom prst="rect">
            <a:avLst/>
          </a:prstGeom>
          <a:noFill/>
          <a:ln>
            <a:noFill/>
          </a:ln>
        </p:spPr>
        <p:txBody>
          <a:bodyPr anchorCtr="0" anchor="t" bIns="45700" lIns="91425" spcFirstLastPara="1" rIns="91425" wrap="square" tIns="45700">
            <a:normAutofit/>
          </a:bodyPr>
          <a:lstStyle>
            <a:lvl1pPr indent="-381000" lvl="0" marL="457200" algn="l">
              <a:lnSpc>
                <a:spcPct val="90000"/>
              </a:lnSpc>
              <a:spcBef>
                <a:spcPts val="1000"/>
              </a:spcBef>
              <a:spcAft>
                <a:spcPts val="0"/>
              </a:spcAft>
              <a:buClr>
                <a:schemeClr val="dk1"/>
              </a:buClr>
              <a:buSzPts val="2400"/>
              <a:buChar char="•"/>
              <a:defRPr sz="2400"/>
            </a:lvl1pPr>
            <a:lvl2pPr indent="-381000" lvl="1" marL="914400" algn="l">
              <a:lnSpc>
                <a:spcPct val="90000"/>
              </a:lnSpc>
              <a:spcBef>
                <a:spcPts val="500"/>
              </a:spcBef>
              <a:spcAft>
                <a:spcPts val="0"/>
              </a:spcAft>
              <a:buClr>
                <a:schemeClr val="dk1"/>
              </a:buClr>
              <a:buSzPts val="2400"/>
              <a:buChar char="•"/>
              <a:defRPr sz="2400"/>
            </a:lvl2pPr>
            <a:lvl3pPr indent="-381000" lvl="2" marL="1371600" algn="l">
              <a:lnSpc>
                <a:spcPct val="90000"/>
              </a:lnSpc>
              <a:spcBef>
                <a:spcPts val="500"/>
              </a:spcBef>
              <a:spcAft>
                <a:spcPts val="0"/>
              </a:spcAft>
              <a:buClr>
                <a:schemeClr val="dk1"/>
              </a:buClr>
              <a:buSzPts val="2400"/>
              <a:buChar char="•"/>
              <a:defRPr sz="2400"/>
            </a:lvl3pPr>
            <a:lvl4pPr indent="-381000" lvl="3" marL="1828800" algn="l">
              <a:lnSpc>
                <a:spcPct val="90000"/>
              </a:lnSpc>
              <a:spcBef>
                <a:spcPts val="500"/>
              </a:spcBef>
              <a:spcAft>
                <a:spcPts val="0"/>
              </a:spcAft>
              <a:buClr>
                <a:schemeClr val="dk1"/>
              </a:buClr>
              <a:buSzPts val="2400"/>
              <a:buChar char="•"/>
              <a:defRPr sz="2400"/>
            </a:lvl4pPr>
            <a:lvl5pPr indent="-381000" lvl="4" marL="2286000" algn="l">
              <a:lnSpc>
                <a:spcPct val="90000"/>
              </a:lnSpc>
              <a:spcBef>
                <a:spcPts val="500"/>
              </a:spcBef>
              <a:spcAft>
                <a:spcPts val="0"/>
              </a:spcAft>
              <a:buClr>
                <a:schemeClr val="dk1"/>
              </a:buClr>
              <a:buSzPts val="2400"/>
              <a:buChar char="•"/>
              <a:defRPr sz="24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567" name="Google Shape;567;p105"/>
          <p:cNvSpPr/>
          <p:nvPr>
            <p:ph idx="2" type="pic"/>
          </p:nvPr>
        </p:nvSpPr>
        <p:spPr>
          <a:xfrm>
            <a:off x="537883" y="2655094"/>
            <a:ext cx="2949000" cy="1740600"/>
          </a:xfrm>
          <a:prstGeom prst="rect">
            <a:avLst/>
          </a:prstGeom>
          <a:noFill/>
          <a:ln>
            <a:noFill/>
          </a:ln>
        </p:spPr>
      </p:sp>
      <p:sp>
        <p:nvSpPr>
          <p:cNvPr id="568" name="Google Shape;568;p105"/>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569" name="Google Shape;569;p105"/>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ue_7-Comparison">
  <p:cSld name="Blue_7-Comparison">
    <p:spTree>
      <p:nvGrpSpPr>
        <p:cNvPr id="64" name="Shape 64"/>
        <p:cNvGrpSpPr/>
        <p:nvPr/>
      </p:nvGrpSpPr>
      <p:grpSpPr>
        <a:xfrm>
          <a:off x="0" y="0"/>
          <a:ext cx="0" cy="0"/>
          <a:chOff x="0" y="0"/>
          <a:chExt cx="0" cy="0"/>
        </a:xfrm>
      </p:grpSpPr>
      <p:sp>
        <p:nvSpPr>
          <p:cNvPr id="65" name="Google Shape;65;p39"/>
          <p:cNvSpPr txBox="1"/>
          <p:nvPr>
            <p:ph idx="1" type="body"/>
          </p:nvPr>
        </p:nvSpPr>
        <p:spPr>
          <a:xfrm>
            <a:off x="537882" y="1260872"/>
            <a:ext cx="3960300" cy="61800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accent1"/>
              </a:buClr>
              <a:buSzPts val="2400"/>
              <a:buNone/>
              <a:defRPr b="0" sz="2400">
                <a:solidFill>
                  <a:schemeClr val="accent1"/>
                </a:solidFill>
              </a:defRPr>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66" name="Google Shape;66;p39"/>
          <p:cNvSpPr txBox="1"/>
          <p:nvPr>
            <p:ph idx="2" type="body"/>
          </p:nvPr>
        </p:nvSpPr>
        <p:spPr>
          <a:xfrm>
            <a:off x="537882" y="1878806"/>
            <a:ext cx="3960300" cy="25758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67" name="Google Shape;67;p39"/>
          <p:cNvSpPr txBox="1"/>
          <p:nvPr>
            <p:ph idx="3" type="body"/>
          </p:nvPr>
        </p:nvSpPr>
        <p:spPr>
          <a:xfrm>
            <a:off x="4629150" y="1260872"/>
            <a:ext cx="3997200" cy="61800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accent1"/>
              </a:buClr>
              <a:buSzPts val="2400"/>
              <a:buNone/>
              <a:defRPr b="0" sz="2400">
                <a:solidFill>
                  <a:schemeClr val="accent1"/>
                </a:solidFill>
              </a:defRPr>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68" name="Google Shape;68;p39"/>
          <p:cNvSpPr txBox="1"/>
          <p:nvPr>
            <p:ph idx="4" type="body"/>
          </p:nvPr>
        </p:nvSpPr>
        <p:spPr>
          <a:xfrm>
            <a:off x="4629150" y="1878806"/>
            <a:ext cx="3997200" cy="25758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69" name="Google Shape;69;p39"/>
          <p:cNvSpPr txBox="1"/>
          <p:nvPr>
            <p:ph type="title"/>
          </p:nvPr>
        </p:nvSpPr>
        <p:spPr>
          <a:xfrm>
            <a:off x="537882" y="342900"/>
            <a:ext cx="8088300" cy="7701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1"/>
              </a:buClr>
              <a:buSzPts val="2400"/>
              <a:buFont typeface="Calibri"/>
              <a:buNone/>
              <a:defRPr sz="24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70" name="Google Shape;70;p39"/>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71" name="Google Shape;71;p39"/>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ue_6-Two Content" type="twoObj">
  <p:cSld name="TWO_OBJECTS">
    <p:spTree>
      <p:nvGrpSpPr>
        <p:cNvPr id="570" name="Shape 570"/>
        <p:cNvGrpSpPr/>
        <p:nvPr/>
      </p:nvGrpSpPr>
      <p:grpSpPr>
        <a:xfrm>
          <a:off x="0" y="0"/>
          <a:ext cx="0" cy="0"/>
          <a:chOff x="0" y="0"/>
          <a:chExt cx="0" cy="0"/>
        </a:xfrm>
      </p:grpSpPr>
      <p:sp>
        <p:nvSpPr>
          <p:cNvPr id="571" name="Google Shape;571;p106"/>
          <p:cNvSpPr txBox="1"/>
          <p:nvPr>
            <p:ph type="title"/>
          </p:nvPr>
        </p:nvSpPr>
        <p:spPr>
          <a:xfrm>
            <a:off x="537882" y="342900"/>
            <a:ext cx="8088300" cy="7701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accen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2" name="Google Shape;572;p106"/>
          <p:cNvSpPr txBox="1"/>
          <p:nvPr>
            <p:ph idx="1" type="body"/>
          </p:nvPr>
        </p:nvSpPr>
        <p:spPr>
          <a:xfrm>
            <a:off x="537882" y="1369219"/>
            <a:ext cx="3976800" cy="30795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73" name="Google Shape;573;p106"/>
          <p:cNvSpPr txBox="1"/>
          <p:nvPr>
            <p:ph idx="2" type="body"/>
          </p:nvPr>
        </p:nvSpPr>
        <p:spPr>
          <a:xfrm>
            <a:off x="4629150" y="1369219"/>
            <a:ext cx="3997200" cy="30795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74" name="Google Shape;574;p106"/>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575" name="Google Shape;575;p106"/>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ue_7-Comparison">
  <p:cSld name="Blue_7-Comparison">
    <p:spTree>
      <p:nvGrpSpPr>
        <p:cNvPr id="576" name="Shape 576"/>
        <p:cNvGrpSpPr/>
        <p:nvPr/>
      </p:nvGrpSpPr>
      <p:grpSpPr>
        <a:xfrm>
          <a:off x="0" y="0"/>
          <a:ext cx="0" cy="0"/>
          <a:chOff x="0" y="0"/>
          <a:chExt cx="0" cy="0"/>
        </a:xfrm>
      </p:grpSpPr>
      <p:sp>
        <p:nvSpPr>
          <p:cNvPr id="577" name="Google Shape;577;p107"/>
          <p:cNvSpPr txBox="1"/>
          <p:nvPr>
            <p:ph idx="1" type="body"/>
          </p:nvPr>
        </p:nvSpPr>
        <p:spPr>
          <a:xfrm>
            <a:off x="537882" y="1260872"/>
            <a:ext cx="3960300" cy="6180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accent1"/>
              </a:buClr>
              <a:buSzPts val="3200"/>
              <a:buNone/>
              <a:defRPr b="0" sz="3200">
                <a:solidFill>
                  <a:schemeClr val="accent1"/>
                </a:solidFill>
              </a:defRPr>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78" name="Google Shape;578;p107"/>
          <p:cNvSpPr txBox="1"/>
          <p:nvPr>
            <p:ph idx="2" type="body"/>
          </p:nvPr>
        </p:nvSpPr>
        <p:spPr>
          <a:xfrm>
            <a:off x="537882" y="1878806"/>
            <a:ext cx="3960300" cy="25758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79" name="Google Shape;579;p107"/>
          <p:cNvSpPr txBox="1"/>
          <p:nvPr>
            <p:ph idx="3" type="body"/>
          </p:nvPr>
        </p:nvSpPr>
        <p:spPr>
          <a:xfrm>
            <a:off x="4629150" y="1260872"/>
            <a:ext cx="3997200" cy="6180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accent1"/>
              </a:buClr>
              <a:buSzPts val="3200"/>
              <a:buNone/>
              <a:defRPr b="0" sz="3200">
                <a:solidFill>
                  <a:schemeClr val="accent1"/>
                </a:solidFill>
              </a:defRPr>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80" name="Google Shape;580;p107"/>
          <p:cNvSpPr txBox="1"/>
          <p:nvPr>
            <p:ph idx="4" type="body"/>
          </p:nvPr>
        </p:nvSpPr>
        <p:spPr>
          <a:xfrm>
            <a:off x="4629150" y="1878806"/>
            <a:ext cx="3997200" cy="25758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81" name="Google Shape;581;p107"/>
          <p:cNvSpPr txBox="1"/>
          <p:nvPr>
            <p:ph type="title"/>
          </p:nvPr>
        </p:nvSpPr>
        <p:spPr>
          <a:xfrm>
            <a:off x="537882" y="342900"/>
            <a:ext cx="8088300" cy="7701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accent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82" name="Google Shape;582;p107"/>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583" name="Google Shape;583;p107"/>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ue_8-Title Only" showMasterSp="0">
  <p:cSld name="Blue_8-Title Only">
    <p:spTree>
      <p:nvGrpSpPr>
        <p:cNvPr id="584" name="Shape 584"/>
        <p:cNvGrpSpPr/>
        <p:nvPr/>
      </p:nvGrpSpPr>
      <p:grpSpPr>
        <a:xfrm>
          <a:off x="0" y="0"/>
          <a:ext cx="0" cy="0"/>
          <a:chOff x="0" y="0"/>
          <a:chExt cx="0" cy="0"/>
        </a:xfrm>
      </p:grpSpPr>
      <p:sp>
        <p:nvSpPr>
          <p:cNvPr id="585" name="Google Shape;585;p108"/>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586" name="Google Shape;586;p108"/>
          <p:cNvSpPr txBox="1"/>
          <p:nvPr>
            <p:ph type="title"/>
          </p:nvPr>
        </p:nvSpPr>
        <p:spPr>
          <a:xfrm>
            <a:off x="537882" y="342900"/>
            <a:ext cx="8088300" cy="7701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accen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87" name="Google Shape;587;p108"/>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588" name="Google Shape;588;p108"/>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ue_9-Blank" showMasterSp="0">
  <p:cSld name="Blue_9-Blank">
    <p:spTree>
      <p:nvGrpSpPr>
        <p:cNvPr id="589" name="Shape 589"/>
        <p:cNvGrpSpPr/>
        <p:nvPr/>
      </p:nvGrpSpPr>
      <p:grpSpPr>
        <a:xfrm>
          <a:off x="0" y="0"/>
          <a:ext cx="0" cy="0"/>
          <a:chOff x="0" y="0"/>
          <a:chExt cx="0" cy="0"/>
        </a:xfrm>
      </p:grpSpPr>
      <p:sp>
        <p:nvSpPr>
          <p:cNvPr id="590" name="Google Shape;590;p109"/>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lt1"/>
                </a:solidFill>
                <a:latin typeface="Calibri"/>
                <a:ea typeface="Calibri"/>
                <a:cs typeface="Calibri"/>
                <a:sym typeface="Calibri"/>
              </a:rPr>
              <a:t>v</a:t>
            </a:r>
            <a:endParaRPr b="0" i="0" sz="1400" u="none" cap="none" strike="noStrike">
              <a:solidFill>
                <a:srgbClr val="000000"/>
              </a:solidFill>
              <a:latin typeface="Arial"/>
              <a:ea typeface="Arial"/>
              <a:cs typeface="Arial"/>
              <a:sym typeface="Arial"/>
            </a:endParaRPr>
          </a:p>
        </p:txBody>
      </p:sp>
      <p:sp>
        <p:nvSpPr>
          <p:cNvPr id="591" name="Google Shape;591;p109"/>
          <p:cNvSpPr txBox="1"/>
          <p:nvPr>
            <p:ph idx="1" type="body"/>
          </p:nvPr>
        </p:nvSpPr>
        <p:spPr>
          <a:xfrm>
            <a:off x="537882" y="494969"/>
            <a:ext cx="8088300" cy="40491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92" name="Google Shape;592;p109"/>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593" name="Google Shape;593;p109"/>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ue_10-Large Type" showMasterSp="0">
  <p:cSld name="Blue_10-Large Type">
    <p:bg>
      <p:bgPr>
        <a:solidFill>
          <a:schemeClr val="accent1"/>
        </a:solidFill>
      </p:bgPr>
    </p:bg>
    <p:spTree>
      <p:nvGrpSpPr>
        <p:cNvPr id="594" name="Shape 594"/>
        <p:cNvGrpSpPr/>
        <p:nvPr/>
      </p:nvGrpSpPr>
      <p:grpSpPr>
        <a:xfrm>
          <a:off x="0" y="0"/>
          <a:ext cx="0" cy="0"/>
          <a:chOff x="0" y="0"/>
          <a:chExt cx="0" cy="0"/>
        </a:xfrm>
      </p:grpSpPr>
      <p:sp>
        <p:nvSpPr>
          <p:cNvPr id="595" name="Google Shape;595;p110"/>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Decorative line break" id="596" name="Google Shape;596;p110"/>
          <p:cNvPicPr preferRelativeResize="0"/>
          <p:nvPr/>
        </p:nvPicPr>
        <p:blipFill rotWithShape="1">
          <a:blip r:embed="rId2">
            <a:alphaModFix/>
          </a:blip>
          <a:srcRect b="0" l="0" r="0" t="0"/>
          <a:stretch/>
        </p:blipFill>
        <p:spPr>
          <a:xfrm>
            <a:off x="4089652" y="2886671"/>
            <a:ext cx="723521" cy="13716"/>
          </a:xfrm>
          <a:prstGeom prst="rect">
            <a:avLst/>
          </a:prstGeom>
          <a:noFill/>
          <a:ln>
            <a:noFill/>
          </a:ln>
        </p:spPr>
      </p:pic>
      <p:sp>
        <p:nvSpPr>
          <p:cNvPr id="597" name="Google Shape;597;p110"/>
          <p:cNvSpPr txBox="1"/>
          <p:nvPr>
            <p:ph type="ctrTitle"/>
          </p:nvPr>
        </p:nvSpPr>
        <p:spPr>
          <a:xfrm>
            <a:off x="1143000" y="1124344"/>
            <a:ext cx="6858000" cy="1790700"/>
          </a:xfrm>
          <a:prstGeom prst="rect">
            <a:avLst/>
          </a:prstGeom>
          <a:noFill/>
          <a:ln>
            <a:noFill/>
          </a:ln>
        </p:spPr>
        <p:txBody>
          <a:bodyPr anchorCtr="0" anchor="b" bIns="45700" lIns="91425" spcFirstLastPara="1" rIns="91425" wrap="square" tIns="45700">
            <a:noAutofit/>
          </a:bodyPr>
          <a:lstStyle>
            <a:lvl1pPr lvl="0" algn="ctr">
              <a:lnSpc>
                <a:spcPct val="90000"/>
              </a:lnSpc>
              <a:spcBef>
                <a:spcPts val="0"/>
              </a:spcBef>
              <a:spcAft>
                <a:spcPts val="0"/>
              </a:spcAft>
              <a:buClr>
                <a:schemeClr val="accent1"/>
              </a:buClr>
              <a:buSzPts val="12000"/>
              <a:buFont typeface="Calibri"/>
              <a:buNone/>
              <a:defRPr sz="12000">
                <a:solidFill>
                  <a:schemeClr val="accen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8" name="Google Shape;598;p110"/>
          <p:cNvSpPr txBox="1"/>
          <p:nvPr>
            <p:ph idx="1" type="subTitle"/>
          </p:nvPr>
        </p:nvSpPr>
        <p:spPr>
          <a:xfrm>
            <a:off x="1143000" y="3002388"/>
            <a:ext cx="6858000" cy="660300"/>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accent1"/>
              </a:buClr>
              <a:buSzPts val="2400"/>
              <a:buNone/>
              <a:defRPr sz="2400">
                <a:solidFill>
                  <a:schemeClr val="accent1"/>
                </a:solidFil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599" name="Google Shape;599;p110"/>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600" name="Google Shape;600;p110"/>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ue_11-Follow Us" showMasterSp="0">
  <p:cSld name="Blue_11-Follow Us">
    <p:bg>
      <p:bgPr>
        <a:solidFill>
          <a:schemeClr val="accent1"/>
        </a:solidFill>
      </p:bgPr>
    </p:bg>
    <p:spTree>
      <p:nvGrpSpPr>
        <p:cNvPr id="601" name="Shape 601"/>
        <p:cNvGrpSpPr/>
        <p:nvPr/>
      </p:nvGrpSpPr>
      <p:grpSpPr>
        <a:xfrm>
          <a:off x="0" y="0"/>
          <a:ext cx="0" cy="0"/>
          <a:chOff x="0" y="0"/>
          <a:chExt cx="0" cy="0"/>
        </a:xfrm>
      </p:grpSpPr>
      <p:sp>
        <p:nvSpPr>
          <p:cNvPr id="602" name="Google Shape;602;p111"/>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Decorative line break" id="603" name="Google Shape;603;p111"/>
          <p:cNvPicPr preferRelativeResize="0"/>
          <p:nvPr/>
        </p:nvPicPr>
        <p:blipFill rotWithShape="1">
          <a:blip r:embed="rId2">
            <a:alphaModFix/>
          </a:blip>
          <a:srcRect b="0" l="0" r="0" t="0"/>
          <a:stretch/>
        </p:blipFill>
        <p:spPr>
          <a:xfrm>
            <a:off x="4089652" y="2886671"/>
            <a:ext cx="723521" cy="13716"/>
          </a:xfrm>
          <a:prstGeom prst="rect">
            <a:avLst/>
          </a:prstGeom>
          <a:noFill/>
          <a:ln>
            <a:noFill/>
          </a:ln>
        </p:spPr>
      </p:pic>
      <p:sp>
        <p:nvSpPr>
          <p:cNvPr id="604" name="Google Shape;604;p111"/>
          <p:cNvSpPr txBox="1"/>
          <p:nvPr>
            <p:ph type="ctrTitle"/>
          </p:nvPr>
        </p:nvSpPr>
        <p:spPr>
          <a:xfrm>
            <a:off x="1143000" y="1124344"/>
            <a:ext cx="6858000" cy="1790700"/>
          </a:xfrm>
          <a:prstGeom prst="rect">
            <a:avLst/>
          </a:prstGeom>
          <a:noFill/>
          <a:ln>
            <a:noFill/>
          </a:ln>
        </p:spPr>
        <p:txBody>
          <a:bodyPr anchorCtr="0" anchor="b" bIns="45700" lIns="91425" spcFirstLastPara="1" rIns="91425" wrap="square" tIns="45700">
            <a:noAutofit/>
          </a:bodyPr>
          <a:lstStyle>
            <a:lvl1pPr lvl="0" algn="ctr">
              <a:lnSpc>
                <a:spcPct val="90000"/>
              </a:lnSpc>
              <a:spcBef>
                <a:spcPts val="0"/>
              </a:spcBef>
              <a:spcAft>
                <a:spcPts val="0"/>
              </a:spcAft>
              <a:buClr>
                <a:schemeClr val="accent1"/>
              </a:buClr>
              <a:buSzPts val="12000"/>
              <a:buFont typeface="Calibri"/>
              <a:buNone/>
              <a:defRPr sz="12000">
                <a:solidFill>
                  <a:schemeClr val="accen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descr="Twitter icon" id="605" name="Google Shape;605;p111"/>
          <p:cNvPicPr preferRelativeResize="0"/>
          <p:nvPr/>
        </p:nvPicPr>
        <p:blipFill rotWithShape="1">
          <a:blip r:embed="rId3">
            <a:alphaModFix/>
          </a:blip>
          <a:srcRect b="0" l="0" r="0" t="0"/>
          <a:stretch/>
        </p:blipFill>
        <p:spPr>
          <a:xfrm>
            <a:off x="2038718" y="3032551"/>
            <a:ext cx="281272" cy="281273"/>
          </a:xfrm>
          <a:prstGeom prst="rect">
            <a:avLst/>
          </a:prstGeom>
          <a:noFill/>
          <a:ln>
            <a:noFill/>
          </a:ln>
        </p:spPr>
      </p:pic>
      <p:pic>
        <p:nvPicPr>
          <p:cNvPr descr="Facebook icon" id="606" name="Google Shape;606;p111"/>
          <p:cNvPicPr preferRelativeResize="0"/>
          <p:nvPr/>
        </p:nvPicPr>
        <p:blipFill rotWithShape="1">
          <a:blip r:embed="rId4">
            <a:alphaModFix/>
          </a:blip>
          <a:srcRect b="0" l="0" r="0" t="0"/>
          <a:stretch/>
        </p:blipFill>
        <p:spPr>
          <a:xfrm>
            <a:off x="6768720" y="3032551"/>
            <a:ext cx="281273" cy="281273"/>
          </a:xfrm>
          <a:prstGeom prst="rect">
            <a:avLst/>
          </a:prstGeom>
          <a:noFill/>
          <a:ln>
            <a:noFill/>
          </a:ln>
        </p:spPr>
      </p:pic>
      <p:sp>
        <p:nvSpPr>
          <p:cNvPr id="607" name="Google Shape;607;p111"/>
          <p:cNvSpPr txBox="1"/>
          <p:nvPr/>
        </p:nvSpPr>
        <p:spPr>
          <a:xfrm>
            <a:off x="2038718" y="3032551"/>
            <a:ext cx="5105100" cy="8310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accent1"/>
              </a:buClr>
              <a:buSzPts val="2400"/>
              <a:buFont typeface="Calibri"/>
              <a:buNone/>
            </a:pPr>
            <a:r>
              <a:rPr b="0" i="0" lang="en-US" sz="2400" u="none" cap="none" strike="noStrike">
                <a:solidFill>
                  <a:schemeClr val="accent1"/>
                </a:solidFill>
                <a:latin typeface="Calibri"/>
                <a:ea typeface="Calibri"/>
                <a:cs typeface="Calibri"/>
                <a:sym typeface="Calibri"/>
              </a:rPr>
              <a:t>twitter.com/ORDeptEd | fb.com/ORDeptEd</a:t>
            </a:r>
            <a:endParaRPr b="0" i="0" sz="2400" u="none" cap="none" strike="noStrike">
              <a:solidFill>
                <a:schemeClr val="accent1"/>
              </a:solidFill>
              <a:latin typeface="Calibri"/>
              <a:ea typeface="Calibri"/>
              <a:cs typeface="Calibri"/>
              <a:sym typeface="Calibri"/>
            </a:endParaRPr>
          </a:p>
        </p:txBody>
      </p:sp>
      <p:sp>
        <p:nvSpPr>
          <p:cNvPr id="608" name="Google Shape;608;p111"/>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609" name="Google Shape;609;p111"/>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een_1-Title Slide" showMasterSp="0">
  <p:cSld name="Green_1-Title Slide">
    <p:bg>
      <p:bgPr>
        <a:solidFill>
          <a:schemeClr val="accent5"/>
        </a:solidFill>
      </p:bgPr>
    </p:bg>
    <p:spTree>
      <p:nvGrpSpPr>
        <p:cNvPr id="610" name="Shape 610"/>
        <p:cNvGrpSpPr/>
        <p:nvPr/>
      </p:nvGrpSpPr>
      <p:grpSpPr>
        <a:xfrm>
          <a:off x="0" y="0"/>
          <a:ext cx="0" cy="0"/>
          <a:chOff x="0" y="0"/>
          <a:chExt cx="0" cy="0"/>
        </a:xfrm>
      </p:grpSpPr>
      <p:sp>
        <p:nvSpPr>
          <p:cNvPr id="611" name="Google Shape;611;p112"/>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612" name="Google Shape;612;p112"/>
          <p:cNvSpPr/>
          <p:nvPr/>
        </p:nvSpPr>
        <p:spPr>
          <a:xfrm>
            <a:off x="154641" y="4461062"/>
            <a:ext cx="8831100" cy="524400"/>
          </a:xfrm>
          <a:prstGeom prst="rect">
            <a:avLst/>
          </a:prstGeom>
          <a:solidFill>
            <a:srgbClr val="F0F4E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Decorative line break" id="613" name="Google Shape;613;p112"/>
          <p:cNvPicPr preferRelativeResize="0"/>
          <p:nvPr/>
        </p:nvPicPr>
        <p:blipFill rotWithShape="1">
          <a:blip r:embed="rId2">
            <a:alphaModFix/>
          </a:blip>
          <a:srcRect b="0" l="0" r="0" t="0"/>
          <a:stretch/>
        </p:blipFill>
        <p:spPr>
          <a:xfrm>
            <a:off x="4089652" y="2604100"/>
            <a:ext cx="723521" cy="13716"/>
          </a:xfrm>
          <a:prstGeom prst="rect">
            <a:avLst/>
          </a:prstGeom>
          <a:noFill/>
          <a:ln>
            <a:noFill/>
          </a:ln>
        </p:spPr>
      </p:pic>
      <p:sp>
        <p:nvSpPr>
          <p:cNvPr id="614" name="Google Shape;614;p112"/>
          <p:cNvSpPr txBox="1"/>
          <p:nvPr>
            <p:ph type="ctrTitle"/>
          </p:nvPr>
        </p:nvSpPr>
        <p:spPr>
          <a:xfrm>
            <a:off x="1143000" y="1865026"/>
            <a:ext cx="6858000" cy="7674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accent5"/>
              </a:buClr>
              <a:buSzPts val="5400"/>
              <a:buFont typeface="Calibri"/>
              <a:buNone/>
              <a:defRPr sz="5400">
                <a:solidFill>
                  <a:schemeClr val="accent5"/>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15" name="Google Shape;615;p112"/>
          <p:cNvSpPr txBox="1"/>
          <p:nvPr>
            <p:ph idx="1" type="subTitle"/>
          </p:nvPr>
        </p:nvSpPr>
        <p:spPr>
          <a:xfrm>
            <a:off x="1143000" y="2701528"/>
            <a:ext cx="6858000" cy="1241700"/>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accent5"/>
              </a:buClr>
              <a:buSzPts val="2400"/>
              <a:buNone/>
              <a:defRPr sz="2400">
                <a:solidFill>
                  <a:schemeClr val="accent5"/>
                </a:solidFil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pic>
        <p:nvPicPr>
          <p:cNvPr descr="Oregon Department of Education Logo" id="616" name="Google Shape;616;p112"/>
          <p:cNvPicPr preferRelativeResize="0"/>
          <p:nvPr/>
        </p:nvPicPr>
        <p:blipFill rotWithShape="1">
          <a:blip r:embed="rId3">
            <a:alphaModFix/>
          </a:blip>
          <a:srcRect b="0" l="0" r="0" t="0"/>
          <a:stretch/>
        </p:blipFill>
        <p:spPr>
          <a:xfrm>
            <a:off x="3775327" y="160537"/>
            <a:ext cx="1195008" cy="1219011"/>
          </a:xfrm>
          <a:prstGeom prst="rect">
            <a:avLst/>
          </a:prstGeom>
          <a:noFill/>
          <a:ln>
            <a:noFill/>
          </a:ln>
        </p:spPr>
      </p:pic>
      <p:sp>
        <p:nvSpPr>
          <p:cNvPr id="617" name="Google Shape;617;p112"/>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618" name="Google Shape;618;p112"/>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een_4-Content with Caption" showMasterSp="0">
  <p:cSld name="Green_4-Content with Caption">
    <p:bg>
      <p:bgPr>
        <a:solidFill>
          <a:schemeClr val="accent5"/>
        </a:solidFill>
      </p:bgPr>
    </p:bg>
    <p:spTree>
      <p:nvGrpSpPr>
        <p:cNvPr id="619" name="Shape 619"/>
        <p:cNvGrpSpPr/>
        <p:nvPr/>
      </p:nvGrpSpPr>
      <p:grpSpPr>
        <a:xfrm>
          <a:off x="0" y="0"/>
          <a:ext cx="0" cy="0"/>
          <a:chOff x="0" y="0"/>
          <a:chExt cx="0" cy="0"/>
        </a:xfrm>
      </p:grpSpPr>
      <p:sp>
        <p:nvSpPr>
          <p:cNvPr id="620" name="Google Shape;620;p113"/>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621" name="Google Shape;621;p113"/>
          <p:cNvSpPr/>
          <p:nvPr/>
        </p:nvSpPr>
        <p:spPr>
          <a:xfrm>
            <a:off x="154642" y="161365"/>
            <a:ext cx="3547800" cy="4824300"/>
          </a:xfrm>
          <a:prstGeom prst="rect">
            <a:avLst/>
          </a:prstGeom>
          <a:solidFill>
            <a:srgbClr val="F0F4E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622" name="Google Shape;622;p113"/>
          <p:cNvSpPr txBox="1"/>
          <p:nvPr>
            <p:ph type="title"/>
          </p:nvPr>
        </p:nvSpPr>
        <p:spPr>
          <a:xfrm>
            <a:off x="537883" y="584734"/>
            <a:ext cx="2949000" cy="1906800"/>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accent5"/>
              </a:buClr>
              <a:buSzPts val="4400"/>
              <a:buFont typeface="Calibri"/>
              <a:buNone/>
              <a:defRPr sz="4400">
                <a:solidFill>
                  <a:schemeClr val="accent5"/>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23" name="Google Shape;623;p113"/>
          <p:cNvSpPr txBox="1"/>
          <p:nvPr>
            <p:ph idx="1" type="body"/>
          </p:nvPr>
        </p:nvSpPr>
        <p:spPr>
          <a:xfrm>
            <a:off x="3887391" y="584735"/>
            <a:ext cx="4629300" cy="3811200"/>
          </a:xfrm>
          <a:prstGeom prst="rect">
            <a:avLst/>
          </a:prstGeom>
          <a:noFill/>
          <a:ln>
            <a:noFill/>
          </a:ln>
        </p:spPr>
        <p:txBody>
          <a:bodyPr anchorCtr="0" anchor="t" bIns="45700" lIns="91425" spcFirstLastPara="1" rIns="91425" wrap="square" tIns="45700">
            <a:normAutofit/>
          </a:bodyPr>
          <a:lstStyle>
            <a:lvl1pPr indent="-381000" lvl="0" marL="457200" algn="l">
              <a:lnSpc>
                <a:spcPct val="90000"/>
              </a:lnSpc>
              <a:spcBef>
                <a:spcPts val="1000"/>
              </a:spcBef>
              <a:spcAft>
                <a:spcPts val="0"/>
              </a:spcAft>
              <a:buClr>
                <a:schemeClr val="dk1"/>
              </a:buClr>
              <a:buSzPts val="2400"/>
              <a:buChar char="•"/>
              <a:defRPr sz="2400"/>
            </a:lvl1pPr>
            <a:lvl2pPr indent="-381000" lvl="1" marL="914400" algn="l">
              <a:lnSpc>
                <a:spcPct val="90000"/>
              </a:lnSpc>
              <a:spcBef>
                <a:spcPts val="500"/>
              </a:spcBef>
              <a:spcAft>
                <a:spcPts val="0"/>
              </a:spcAft>
              <a:buClr>
                <a:schemeClr val="dk1"/>
              </a:buClr>
              <a:buSzPts val="2400"/>
              <a:buChar char="•"/>
              <a:defRPr sz="2400"/>
            </a:lvl2pPr>
            <a:lvl3pPr indent="-381000" lvl="2" marL="1371600" algn="l">
              <a:lnSpc>
                <a:spcPct val="90000"/>
              </a:lnSpc>
              <a:spcBef>
                <a:spcPts val="500"/>
              </a:spcBef>
              <a:spcAft>
                <a:spcPts val="0"/>
              </a:spcAft>
              <a:buClr>
                <a:schemeClr val="dk1"/>
              </a:buClr>
              <a:buSzPts val="2400"/>
              <a:buChar char="•"/>
              <a:defRPr sz="2400"/>
            </a:lvl3pPr>
            <a:lvl4pPr indent="-381000" lvl="3" marL="1828800" algn="l">
              <a:lnSpc>
                <a:spcPct val="90000"/>
              </a:lnSpc>
              <a:spcBef>
                <a:spcPts val="500"/>
              </a:spcBef>
              <a:spcAft>
                <a:spcPts val="0"/>
              </a:spcAft>
              <a:buClr>
                <a:schemeClr val="dk1"/>
              </a:buClr>
              <a:buSzPts val="2400"/>
              <a:buChar char="•"/>
              <a:defRPr sz="2400"/>
            </a:lvl4pPr>
            <a:lvl5pPr indent="-381000" lvl="4" marL="2286000" algn="l">
              <a:lnSpc>
                <a:spcPct val="90000"/>
              </a:lnSpc>
              <a:spcBef>
                <a:spcPts val="500"/>
              </a:spcBef>
              <a:spcAft>
                <a:spcPts val="0"/>
              </a:spcAft>
              <a:buClr>
                <a:schemeClr val="dk1"/>
              </a:buClr>
              <a:buSzPts val="2400"/>
              <a:buChar char="•"/>
              <a:defRPr sz="24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24" name="Google Shape;624;p113"/>
          <p:cNvSpPr/>
          <p:nvPr>
            <p:ph idx="2" type="pic"/>
          </p:nvPr>
        </p:nvSpPr>
        <p:spPr>
          <a:xfrm>
            <a:off x="537883" y="2655094"/>
            <a:ext cx="2949000" cy="1740600"/>
          </a:xfrm>
          <a:prstGeom prst="rect">
            <a:avLst/>
          </a:prstGeom>
          <a:noFill/>
          <a:ln>
            <a:noFill/>
          </a:ln>
        </p:spPr>
      </p:sp>
      <p:sp>
        <p:nvSpPr>
          <p:cNvPr id="625" name="Google Shape;625;p113"/>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626" name="Google Shape;626;p113"/>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een_7-Comparison">
  <p:cSld name="Green_7-Comparison">
    <p:bg>
      <p:bgPr>
        <a:solidFill>
          <a:schemeClr val="accent5"/>
        </a:solidFill>
      </p:bgPr>
    </p:bg>
    <p:spTree>
      <p:nvGrpSpPr>
        <p:cNvPr id="627" name="Shape 627"/>
        <p:cNvGrpSpPr/>
        <p:nvPr/>
      </p:nvGrpSpPr>
      <p:grpSpPr>
        <a:xfrm>
          <a:off x="0" y="0"/>
          <a:ext cx="0" cy="0"/>
          <a:chOff x="0" y="0"/>
          <a:chExt cx="0" cy="0"/>
        </a:xfrm>
      </p:grpSpPr>
      <p:sp>
        <p:nvSpPr>
          <p:cNvPr id="628" name="Google Shape;628;p114"/>
          <p:cNvSpPr txBox="1"/>
          <p:nvPr>
            <p:ph idx="1" type="body"/>
          </p:nvPr>
        </p:nvSpPr>
        <p:spPr>
          <a:xfrm>
            <a:off x="537882" y="1260872"/>
            <a:ext cx="3960300" cy="6180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accent5"/>
              </a:buClr>
              <a:buSzPts val="3200"/>
              <a:buNone/>
              <a:defRPr b="0" sz="3200">
                <a:solidFill>
                  <a:schemeClr val="accent5"/>
                </a:solidFill>
              </a:defRPr>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29" name="Google Shape;629;p114"/>
          <p:cNvSpPr txBox="1"/>
          <p:nvPr>
            <p:ph idx="2" type="body"/>
          </p:nvPr>
        </p:nvSpPr>
        <p:spPr>
          <a:xfrm>
            <a:off x="537882" y="1878806"/>
            <a:ext cx="3960300" cy="25758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30" name="Google Shape;630;p114"/>
          <p:cNvSpPr txBox="1"/>
          <p:nvPr>
            <p:ph idx="3" type="body"/>
          </p:nvPr>
        </p:nvSpPr>
        <p:spPr>
          <a:xfrm>
            <a:off x="4629150" y="1260872"/>
            <a:ext cx="3997200" cy="6180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accent5"/>
              </a:buClr>
              <a:buSzPts val="3200"/>
              <a:buNone/>
              <a:defRPr b="0" sz="3200">
                <a:solidFill>
                  <a:schemeClr val="accent5"/>
                </a:solidFill>
              </a:defRPr>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31" name="Google Shape;631;p114"/>
          <p:cNvSpPr txBox="1"/>
          <p:nvPr>
            <p:ph idx="4" type="body"/>
          </p:nvPr>
        </p:nvSpPr>
        <p:spPr>
          <a:xfrm>
            <a:off x="4629150" y="1878806"/>
            <a:ext cx="3997200" cy="25758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32" name="Google Shape;632;p114"/>
          <p:cNvSpPr txBox="1"/>
          <p:nvPr>
            <p:ph type="title"/>
          </p:nvPr>
        </p:nvSpPr>
        <p:spPr>
          <a:xfrm>
            <a:off x="537882" y="342900"/>
            <a:ext cx="8088300" cy="7701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accent5"/>
              </a:buClr>
              <a:buSzPts val="3200"/>
              <a:buFont typeface="Calibri"/>
              <a:buNone/>
              <a:defRPr sz="3200">
                <a:solidFill>
                  <a:schemeClr val="accent5"/>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3" name="Google Shape;633;p114"/>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634" name="Google Shape;634;p114"/>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een_8-Title Only" showMasterSp="0">
  <p:cSld name="Green_8-Title Only">
    <p:bg>
      <p:bgPr>
        <a:solidFill>
          <a:schemeClr val="accent5"/>
        </a:solidFill>
      </p:bgPr>
    </p:bg>
    <p:spTree>
      <p:nvGrpSpPr>
        <p:cNvPr id="635" name="Shape 635"/>
        <p:cNvGrpSpPr/>
        <p:nvPr/>
      </p:nvGrpSpPr>
      <p:grpSpPr>
        <a:xfrm>
          <a:off x="0" y="0"/>
          <a:ext cx="0" cy="0"/>
          <a:chOff x="0" y="0"/>
          <a:chExt cx="0" cy="0"/>
        </a:xfrm>
      </p:grpSpPr>
      <p:sp>
        <p:nvSpPr>
          <p:cNvPr id="636" name="Google Shape;636;p115"/>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637" name="Google Shape;637;p115"/>
          <p:cNvSpPr txBox="1"/>
          <p:nvPr>
            <p:ph type="title"/>
          </p:nvPr>
        </p:nvSpPr>
        <p:spPr>
          <a:xfrm>
            <a:off x="537882" y="342900"/>
            <a:ext cx="8088300" cy="7701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accent5"/>
              </a:buClr>
              <a:buSzPts val="4400"/>
              <a:buFont typeface="Calibri"/>
              <a:buNone/>
              <a:defRPr>
                <a:solidFill>
                  <a:schemeClr val="accent5"/>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8" name="Google Shape;638;p115"/>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639" name="Google Shape;639;p115"/>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ue_8-Title Only" showMasterSp="0">
  <p:cSld name="Blue_8-Title Only">
    <p:spTree>
      <p:nvGrpSpPr>
        <p:cNvPr id="72" name="Shape 72"/>
        <p:cNvGrpSpPr/>
        <p:nvPr/>
      </p:nvGrpSpPr>
      <p:grpSpPr>
        <a:xfrm>
          <a:off x="0" y="0"/>
          <a:ext cx="0" cy="0"/>
          <a:chOff x="0" y="0"/>
          <a:chExt cx="0" cy="0"/>
        </a:xfrm>
      </p:grpSpPr>
      <p:sp>
        <p:nvSpPr>
          <p:cNvPr id="73" name="Google Shape;73;p40"/>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74" name="Google Shape;74;p40"/>
          <p:cNvSpPr txBox="1"/>
          <p:nvPr>
            <p:ph type="title"/>
          </p:nvPr>
        </p:nvSpPr>
        <p:spPr>
          <a:xfrm>
            <a:off x="537882" y="342900"/>
            <a:ext cx="8088300" cy="7701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accent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75" name="Google Shape;75;p40"/>
          <p:cNvSpPr txBox="1"/>
          <p:nvPr/>
        </p:nvSpPr>
        <p:spPr>
          <a:xfrm>
            <a:off x="537882" y="4641037"/>
            <a:ext cx="5735400" cy="2079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rgbClr val="595959"/>
                </a:solidFill>
                <a:latin typeface="Calibri"/>
                <a:ea typeface="Calibri"/>
                <a:cs typeface="Calibri"/>
                <a:sym typeface="Calibri"/>
              </a:rPr>
              <a:t>Oregon Department of Education</a:t>
            </a:r>
            <a:endParaRPr b="0" i="0" sz="1100" u="none" cap="none" strike="noStrike">
              <a:solidFill>
                <a:srgbClr val="000000"/>
              </a:solidFill>
              <a:latin typeface="Arial"/>
              <a:ea typeface="Arial"/>
              <a:cs typeface="Arial"/>
              <a:sym typeface="Arial"/>
            </a:endParaRPr>
          </a:p>
        </p:txBody>
      </p:sp>
      <p:sp>
        <p:nvSpPr>
          <p:cNvPr id="76" name="Google Shape;76;p40"/>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een_9-Blank" showMasterSp="0">
  <p:cSld name="Green_9-Blank">
    <p:bg>
      <p:bgPr>
        <a:solidFill>
          <a:schemeClr val="accent5"/>
        </a:solidFill>
      </p:bgPr>
    </p:bg>
    <p:spTree>
      <p:nvGrpSpPr>
        <p:cNvPr id="640" name="Shape 640"/>
        <p:cNvGrpSpPr/>
        <p:nvPr/>
      </p:nvGrpSpPr>
      <p:grpSpPr>
        <a:xfrm>
          <a:off x="0" y="0"/>
          <a:ext cx="0" cy="0"/>
          <a:chOff x="0" y="0"/>
          <a:chExt cx="0" cy="0"/>
        </a:xfrm>
      </p:grpSpPr>
      <p:sp>
        <p:nvSpPr>
          <p:cNvPr id="641" name="Google Shape;641;p116"/>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lt1"/>
                </a:solidFill>
                <a:latin typeface="Calibri"/>
                <a:ea typeface="Calibri"/>
                <a:cs typeface="Calibri"/>
                <a:sym typeface="Calibri"/>
              </a:rPr>
              <a:t>v</a:t>
            </a:r>
            <a:endParaRPr b="0" i="0" sz="1400" u="none" cap="none" strike="noStrike">
              <a:solidFill>
                <a:srgbClr val="000000"/>
              </a:solidFill>
              <a:latin typeface="Arial"/>
              <a:ea typeface="Arial"/>
              <a:cs typeface="Arial"/>
              <a:sym typeface="Arial"/>
            </a:endParaRPr>
          </a:p>
        </p:txBody>
      </p:sp>
      <p:sp>
        <p:nvSpPr>
          <p:cNvPr id="642" name="Google Shape;642;p116"/>
          <p:cNvSpPr txBox="1"/>
          <p:nvPr>
            <p:ph idx="1" type="body"/>
          </p:nvPr>
        </p:nvSpPr>
        <p:spPr>
          <a:xfrm>
            <a:off x="537882" y="494969"/>
            <a:ext cx="8088300" cy="40491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43" name="Google Shape;643;p116"/>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644" name="Google Shape;644;p116"/>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een_10-Large Type" showMasterSp="0">
  <p:cSld name="Green_10-Large Type">
    <p:bg>
      <p:bgPr>
        <a:solidFill>
          <a:schemeClr val="accent5"/>
        </a:solidFill>
      </p:bgPr>
    </p:bg>
    <p:spTree>
      <p:nvGrpSpPr>
        <p:cNvPr id="645" name="Shape 645"/>
        <p:cNvGrpSpPr/>
        <p:nvPr/>
      </p:nvGrpSpPr>
      <p:grpSpPr>
        <a:xfrm>
          <a:off x="0" y="0"/>
          <a:ext cx="0" cy="0"/>
          <a:chOff x="0" y="0"/>
          <a:chExt cx="0" cy="0"/>
        </a:xfrm>
      </p:grpSpPr>
      <p:sp>
        <p:nvSpPr>
          <p:cNvPr id="646" name="Google Shape;646;p117"/>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Decorative line break" id="647" name="Google Shape;647;p117"/>
          <p:cNvPicPr preferRelativeResize="0"/>
          <p:nvPr/>
        </p:nvPicPr>
        <p:blipFill rotWithShape="1">
          <a:blip r:embed="rId2">
            <a:alphaModFix/>
          </a:blip>
          <a:srcRect b="0" l="0" r="0" t="0"/>
          <a:stretch/>
        </p:blipFill>
        <p:spPr>
          <a:xfrm>
            <a:off x="4089652" y="2886671"/>
            <a:ext cx="723521" cy="13716"/>
          </a:xfrm>
          <a:prstGeom prst="rect">
            <a:avLst/>
          </a:prstGeom>
          <a:noFill/>
          <a:ln>
            <a:noFill/>
          </a:ln>
        </p:spPr>
      </p:pic>
      <p:sp>
        <p:nvSpPr>
          <p:cNvPr id="648" name="Google Shape;648;p117"/>
          <p:cNvSpPr txBox="1"/>
          <p:nvPr>
            <p:ph type="ctrTitle"/>
          </p:nvPr>
        </p:nvSpPr>
        <p:spPr>
          <a:xfrm>
            <a:off x="1143000" y="1124344"/>
            <a:ext cx="6858000" cy="1790700"/>
          </a:xfrm>
          <a:prstGeom prst="rect">
            <a:avLst/>
          </a:prstGeom>
          <a:noFill/>
          <a:ln>
            <a:noFill/>
          </a:ln>
        </p:spPr>
        <p:txBody>
          <a:bodyPr anchorCtr="0" anchor="b" bIns="45700" lIns="91425" spcFirstLastPara="1" rIns="91425" wrap="square" tIns="45700">
            <a:noAutofit/>
          </a:bodyPr>
          <a:lstStyle>
            <a:lvl1pPr lvl="0" algn="ctr">
              <a:lnSpc>
                <a:spcPct val="90000"/>
              </a:lnSpc>
              <a:spcBef>
                <a:spcPts val="0"/>
              </a:spcBef>
              <a:spcAft>
                <a:spcPts val="0"/>
              </a:spcAft>
              <a:buClr>
                <a:schemeClr val="accent5"/>
              </a:buClr>
              <a:buSzPts val="12000"/>
              <a:buFont typeface="Calibri"/>
              <a:buNone/>
              <a:defRPr sz="12000">
                <a:solidFill>
                  <a:schemeClr val="accent5"/>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9" name="Google Shape;649;p117"/>
          <p:cNvSpPr txBox="1"/>
          <p:nvPr>
            <p:ph idx="1" type="subTitle"/>
          </p:nvPr>
        </p:nvSpPr>
        <p:spPr>
          <a:xfrm>
            <a:off x="1143000" y="3002388"/>
            <a:ext cx="6858000" cy="660300"/>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accent5"/>
              </a:buClr>
              <a:buSzPts val="2400"/>
              <a:buNone/>
              <a:defRPr sz="2400">
                <a:solidFill>
                  <a:schemeClr val="accent5"/>
                </a:solidFil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650" name="Google Shape;650;p117"/>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651" name="Google Shape;651;p117"/>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een_11-Follow Us" showMasterSp="0">
  <p:cSld name="Green_11-Follow Us">
    <p:bg>
      <p:bgPr>
        <a:solidFill>
          <a:schemeClr val="accent5"/>
        </a:solidFill>
      </p:bgPr>
    </p:bg>
    <p:spTree>
      <p:nvGrpSpPr>
        <p:cNvPr id="652" name="Shape 652"/>
        <p:cNvGrpSpPr/>
        <p:nvPr/>
      </p:nvGrpSpPr>
      <p:grpSpPr>
        <a:xfrm>
          <a:off x="0" y="0"/>
          <a:ext cx="0" cy="0"/>
          <a:chOff x="0" y="0"/>
          <a:chExt cx="0" cy="0"/>
        </a:xfrm>
      </p:grpSpPr>
      <p:sp>
        <p:nvSpPr>
          <p:cNvPr id="653" name="Google Shape;653;p118"/>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Decorative line break" id="654" name="Google Shape;654;p118"/>
          <p:cNvPicPr preferRelativeResize="0"/>
          <p:nvPr/>
        </p:nvPicPr>
        <p:blipFill rotWithShape="1">
          <a:blip r:embed="rId2">
            <a:alphaModFix/>
          </a:blip>
          <a:srcRect b="0" l="0" r="0" t="0"/>
          <a:stretch/>
        </p:blipFill>
        <p:spPr>
          <a:xfrm>
            <a:off x="4089652" y="2886671"/>
            <a:ext cx="723521" cy="13716"/>
          </a:xfrm>
          <a:prstGeom prst="rect">
            <a:avLst/>
          </a:prstGeom>
          <a:noFill/>
          <a:ln>
            <a:noFill/>
          </a:ln>
        </p:spPr>
      </p:pic>
      <p:sp>
        <p:nvSpPr>
          <p:cNvPr id="655" name="Google Shape;655;p118"/>
          <p:cNvSpPr txBox="1"/>
          <p:nvPr>
            <p:ph type="ctrTitle"/>
          </p:nvPr>
        </p:nvSpPr>
        <p:spPr>
          <a:xfrm>
            <a:off x="1143000" y="1124344"/>
            <a:ext cx="6858000" cy="1790700"/>
          </a:xfrm>
          <a:prstGeom prst="rect">
            <a:avLst/>
          </a:prstGeom>
          <a:noFill/>
          <a:ln>
            <a:noFill/>
          </a:ln>
        </p:spPr>
        <p:txBody>
          <a:bodyPr anchorCtr="0" anchor="b" bIns="45700" lIns="91425" spcFirstLastPara="1" rIns="91425" wrap="square" tIns="45700">
            <a:noAutofit/>
          </a:bodyPr>
          <a:lstStyle>
            <a:lvl1pPr lvl="0" algn="ctr">
              <a:lnSpc>
                <a:spcPct val="90000"/>
              </a:lnSpc>
              <a:spcBef>
                <a:spcPts val="0"/>
              </a:spcBef>
              <a:spcAft>
                <a:spcPts val="0"/>
              </a:spcAft>
              <a:buClr>
                <a:schemeClr val="accent5"/>
              </a:buClr>
              <a:buSzPts val="12000"/>
              <a:buFont typeface="Calibri"/>
              <a:buNone/>
              <a:defRPr sz="12000">
                <a:solidFill>
                  <a:schemeClr val="accent5"/>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descr="Twitter icon" id="656" name="Google Shape;656;p118"/>
          <p:cNvPicPr preferRelativeResize="0"/>
          <p:nvPr/>
        </p:nvPicPr>
        <p:blipFill rotWithShape="1">
          <a:blip r:embed="rId3">
            <a:alphaModFix/>
          </a:blip>
          <a:srcRect b="0" l="0" r="0" t="0"/>
          <a:stretch/>
        </p:blipFill>
        <p:spPr>
          <a:xfrm>
            <a:off x="2038718" y="3032551"/>
            <a:ext cx="281272" cy="281273"/>
          </a:xfrm>
          <a:prstGeom prst="rect">
            <a:avLst/>
          </a:prstGeom>
          <a:noFill/>
          <a:ln>
            <a:noFill/>
          </a:ln>
        </p:spPr>
      </p:pic>
      <p:pic>
        <p:nvPicPr>
          <p:cNvPr descr="Facebook icon" id="657" name="Google Shape;657;p118"/>
          <p:cNvPicPr preferRelativeResize="0"/>
          <p:nvPr/>
        </p:nvPicPr>
        <p:blipFill rotWithShape="1">
          <a:blip r:embed="rId4">
            <a:alphaModFix/>
          </a:blip>
          <a:srcRect b="0" l="0" r="0" t="0"/>
          <a:stretch/>
        </p:blipFill>
        <p:spPr>
          <a:xfrm>
            <a:off x="6768720" y="3032551"/>
            <a:ext cx="281273" cy="281273"/>
          </a:xfrm>
          <a:prstGeom prst="rect">
            <a:avLst/>
          </a:prstGeom>
          <a:noFill/>
          <a:ln>
            <a:noFill/>
          </a:ln>
        </p:spPr>
      </p:pic>
      <p:sp>
        <p:nvSpPr>
          <p:cNvPr id="658" name="Google Shape;658;p118"/>
          <p:cNvSpPr txBox="1"/>
          <p:nvPr/>
        </p:nvSpPr>
        <p:spPr>
          <a:xfrm>
            <a:off x="2038718" y="3032551"/>
            <a:ext cx="5105100" cy="8310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accent1"/>
              </a:buClr>
              <a:buSzPts val="2400"/>
              <a:buFont typeface="Calibri"/>
              <a:buNone/>
            </a:pPr>
            <a:r>
              <a:rPr b="0" i="0" lang="en-US" sz="2400" u="none" cap="none" strike="noStrike">
                <a:solidFill>
                  <a:schemeClr val="accent1"/>
                </a:solidFill>
                <a:latin typeface="Calibri"/>
                <a:ea typeface="Calibri"/>
                <a:cs typeface="Calibri"/>
                <a:sym typeface="Calibri"/>
              </a:rPr>
              <a:t>twitter.com/ORDeptEd | fb.com/ORDeptEd</a:t>
            </a:r>
            <a:endParaRPr b="0" i="0" sz="2400" u="none" cap="none" strike="noStrike">
              <a:solidFill>
                <a:schemeClr val="accent1"/>
              </a:solidFill>
              <a:latin typeface="Calibri"/>
              <a:ea typeface="Calibri"/>
              <a:cs typeface="Calibri"/>
              <a:sym typeface="Calibri"/>
            </a:endParaRPr>
          </a:p>
        </p:txBody>
      </p:sp>
      <p:sp>
        <p:nvSpPr>
          <p:cNvPr id="659" name="Google Shape;659;p118"/>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660" name="Google Shape;660;p118"/>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old_1-Title Slide" showMasterSp="0">
  <p:cSld name="Gold_1-Title Slide">
    <p:bg>
      <p:bgPr>
        <a:solidFill>
          <a:schemeClr val="accent4"/>
        </a:solidFill>
      </p:bgPr>
    </p:bg>
    <p:spTree>
      <p:nvGrpSpPr>
        <p:cNvPr id="661" name="Shape 661"/>
        <p:cNvGrpSpPr/>
        <p:nvPr/>
      </p:nvGrpSpPr>
      <p:grpSpPr>
        <a:xfrm>
          <a:off x="0" y="0"/>
          <a:ext cx="0" cy="0"/>
          <a:chOff x="0" y="0"/>
          <a:chExt cx="0" cy="0"/>
        </a:xfrm>
      </p:grpSpPr>
      <p:sp>
        <p:nvSpPr>
          <p:cNvPr id="662" name="Google Shape;662;p119"/>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663" name="Google Shape;663;p119"/>
          <p:cNvSpPr/>
          <p:nvPr/>
        </p:nvSpPr>
        <p:spPr>
          <a:xfrm>
            <a:off x="154641" y="4461062"/>
            <a:ext cx="8831100" cy="524400"/>
          </a:xfrm>
          <a:prstGeom prst="rect">
            <a:avLst/>
          </a:prstGeom>
          <a:solidFill>
            <a:srgbClr val="FAF5E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Decorative line break" id="664" name="Google Shape;664;p119"/>
          <p:cNvPicPr preferRelativeResize="0"/>
          <p:nvPr/>
        </p:nvPicPr>
        <p:blipFill rotWithShape="1">
          <a:blip r:embed="rId2">
            <a:alphaModFix/>
          </a:blip>
          <a:srcRect b="0" l="0" r="0" t="0"/>
          <a:stretch/>
        </p:blipFill>
        <p:spPr>
          <a:xfrm>
            <a:off x="4089652" y="2604100"/>
            <a:ext cx="723521" cy="13716"/>
          </a:xfrm>
          <a:prstGeom prst="rect">
            <a:avLst/>
          </a:prstGeom>
          <a:noFill/>
          <a:ln>
            <a:noFill/>
          </a:ln>
        </p:spPr>
      </p:pic>
      <p:sp>
        <p:nvSpPr>
          <p:cNvPr id="665" name="Google Shape;665;p119"/>
          <p:cNvSpPr txBox="1"/>
          <p:nvPr>
            <p:ph type="ctrTitle"/>
          </p:nvPr>
        </p:nvSpPr>
        <p:spPr>
          <a:xfrm>
            <a:off x="1143000" y="1865026"/>
            <a:ext cx="6858000" cy="7674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accent4"/>
              </a:buClr>
              <a:buSzPts val="5400"/>
              <a:buFont typeface="Calibri"/>
              <a:buNone/>
              <a:defRPr sz="5400">
                <a:solidFill>
                  <a:schemeClr val="accent4"/>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6" name="Google Shape;666;p119"/>
          <p:cNvSpPr txBox="1"/>
          <p:nvPr>
            <p:ph idx="1" type="subTitle"/>
          </p:nvPr>
        </p:nvSpPr>
        <p:spPr>
          <a:xfrm>
            <a:off x="1143000" y="2701528"/>
            <a:ext cx="6858000" cy="1241700"/>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accent4"/>
              </a:buClr>
              <a:buSzPts val="2400"/>
              <a:buNone/>
              <a:defRPr sz="2400">
                <a:solidFill>
                  <a:schemeClr val="accent4"/>
                </a:solidFil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pic>
        <p:nvPicPr>
          <p:cNvPr descr="Oregon Department of Education Logo" id="667" name="Google Shape;667;p119"/>
          <p:cNvPicPr preferRelativeResize="0"/>
          <p:nvPr/>
        </p:nvPicPr>
        <p:blipFill rotWithShape="1">
          <a:blip r:embed="rId3">
            <a:alphaModFix/>
          </a:blip>
          <a:srcRect b="0" l="0" r="0" t="0"/>
          <a:stretch/>
        </p:blipFill>
        <p:spPr>
          <a:xfrm>
            <a:off x="3775327" y="160537"/>
            <a:ext cx="1195008" cy="1219011"/>
          </a:xfrm>
          <a:prstGeom prst="rect">
            <a:avLst/>
          </a:prstGeom>
          <a:noFill/>
          <a:ln>
            <a:noFill/>
          </a:ln>
        </p:spPr>
      </p:pic>
      <p:sp>
        <p:nvSpPr>
          <p:cNvPr id="668" name="Google Shape;668;p119"/>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669" name="Google Shape;669;p119"/>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old_2-Section Header" showMasterSp="0">
  <p:cSld name="Gold_2-Section Header">
    <p:bg>
      <p:bgPr>
        <a:solidFill>
          <a:schemeClr val="accent4"/>
        </a:solidFill>
      </p:bgPr>
    </p:bg>
    <p:spTree>
      <p:nvGrpSpPr>
        <p:cNvPr id="670" name="Shape 670"/>
        <p:cNvGrpSpPr/>
        <p:nvPr/>
      </p:nvGrpSpPr>
      <p:grpSpPr>
        <a:xfrm>
          <a:off x="0" y="0"/>
          <a:ext cx="0" cy="0"/>
          <a:chOff x="0" y="0"/>
          <a:chExt cx="0" cy="0"/>
        </a:xfrm>
      </p:grpSpPr>
      <p:sp>
        <p:nvSpPr>
          <p:cNvPr id="671" name="Google Shape;671;p120"/>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672" name="Google Shape;672;p120"/>
          <p:cNvSpPr/>
          <p:nvPr/>
        </p:nvSpPr>
        <p:spPr>
          <a:xfrm>
            <a:off x="154640" y="1866568"/>
            <a:ext cx="8831100" cy="1425300"/>
          </a:xfrm>
          <a:prstGeom prst="rect">
            <a:avLst/>
          </a:prstGeom>
          <a:solidFill>
            <a:srgbClr val="FAF5E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t/>
            </a:r>
            <a:endParaRPr b="0" i="0" sz="1600" u="none" cap="none" strike="noStrike">
              <a:solidFill>
                <a:schemeClr val="lt1"/>
              </a:solidFill>
              <a:latin typeface="Calibri"/>
              <a:ea typeface="Calibri"/>
              <a:cs typeface="Calibri"/>
              <a:sym typeface="Calibri"/>
            </a:endParaRPr>
          </a:p>
        </p:txBody>
      </p:sp>
      <p:sp>
        <p:nvSpPr>
          <p:cNvPr id="673" name="Google Shape;673;p120"/>
          <p:cNvSpPr txBox="1"/>
          <p:nvPr>
            <p:ph type="ctrTitle"/>
          </p:nvPr>
        </p:nvSpPr>
        <p:spPr>
          <a:xfrm>
            <a:off x="537883" y="1866568"/>
            <a:ext cx="8088300" cy="1425300"/>
          </a:xfrm>
          <a:prstGeom prst="rect">
            <a:avLst/>
          </a:prstGeom>
          <a:noFill/>
          <a:ln>
            <a:noFill/>
          </a:ln>
        </p:spPr>
        <p:txBody>
          <a:bodyPr anchorCtr="0" anchor="ctr" bIns="45700" lIns="91425" spcFirstLastPara="1" rIns="91425" wrap="square" tIns="45700">
            <a:noAutofit/>
          </a:bodyPr>
          <a:lstStyle>
            <a:lvl1pPr lvl="0" algn="ctr">
              <a:lnSpc>
                <a:spcPct val="90000"/>
              </a:lnSpc>
              <a:spcBef>
                <a:spcPts val="0"/>
              </a:spcBef>
              <a:spcAft>
                <a:spcPts val="0"/>
              </a:spcAft>
              <a:buClr>
                <a:schemeClr val="accent4"/>
              </a:buClr>
              <a:buSzPts val="6800"/>
              <a:buFont typeface="Calibri"/>
              <a:buNone/>
              <a:defRPr sz="6800">
                <a:solidFill>
                  <a:schemeClr val="accent4"/>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4" name="Google Shape;674;p120"/>
          <p:cNvSpPr txBox="1"/>
          <p:nvPr>
            <p:ph idx="10" type="dt"/>
          </p:nvPr>
        </p:nvSpPr>
        <p:spPr>
          <a:xfrm>
            <a:off x="2891118" y="4604845"/>
            <a:ext cx="3381900" cy="2739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675" name="Google Shape;675;p120"/>
          <p:cNvSpPr txBox="1"/>
          <p:nvPr>
            <p:ph idx="11" type="ftr"/>
          </p:nvPr>
        </p:nvSpPr>
        <p:spPr>
          <a:xfrm>
            <a:off x="537882" y="4604845"/>
            <a:ext cx="2148000" cy="2739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676" name="Google Shape;676;p120"/>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pic>
        <p:nvPicPr>
          <p:cNvPr descr="Oregon Department of Education Logo" id="677" name="Google Shape;677;p120"/>
          <p:cNvPicPr preferRelativeResize="0"/>
          <p:nvPr/>
        </p:nvPicPr>
        <p:blipFill rotWithShape="1">
          <a:blip r:embed="rId2">
            <a:alphaModFix/>
          </a:blip>
          <a:srcRect b="0" l="0" r="0" t="0"/>
          <a:stretch/>
        </p:blipFill>
        <p:spPr>
          <a:xfrm>
            <a:off x="3775327" y="160537"/>
            <a:ext cx="1195008" cy="1219011"/>
          </a:xfrm>
          <a:prstGeom prst="rect">
            <a:avLst/>
          </a:prstGeom>
          <a:noFill/>
          <a:ln>
            <a:noFill/>
          </a:ln>
        </p:spPr>
      </p:pic>
      <p:sp>
        <p:nvSpPr>
          <p:cNvPr id="678" name="Google Shape;678;p120"/>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old_4-Content with Caption" showMasterSp="0">
  <p:cSld name="Gold_4-Content with Caption">
    <p:bg>
      <p:bgPr>
        <a:solidFill>
          <a:schemeClr val="accent4"/>
        </a:solidFill>
      </p:bgPr>
    </p:bg>
    <p:spTree>
      <p:nvGrpSpPr>
        <p:cNvPr id="679" name="Shape 679"/>
        <p:cNvGrpSpPr/>
        <p:nvPr/>
      </p:nvGrpSpPr>
      <p:grpSpPr>
        <a:xfrm>
          <a:off x="0" y="0"/>
          <a:ext cx="0" cy="0"/>
          <a:chOff x="0" y="0"/>
          <a:chExt cx="0" cy="0"/>
        </a:xfrm>
      </p:grpSpPr>
      <p:sp>
        <p:nvSpPr>
          <p:cNvPr id="680" name="Google Shape;680;p121"/>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681" name="Google Shape;681;p121"/>
          <p:cNvSpPr/>
          <p:nvPr/>
        </p:nvSpPr>
        <p:spPr>
          <a:xfrm>
            <a:off x="154642" y="161365"/>
            <a:ext cx="3547800" cy="4824300"/>
          </a:xfrm>
          <a:prstGeom prst="rect">
            <a:avLst/>
          </a:prstGeom>
          <a:solidFill>
            <a:srgbClr val="FAF5E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682" name="Google Shape;682;p121"/>
          <p:cNvSpPr txBox="1"/>
          <p:nvPr>
            <p:ph type="title"/>
          </p:nvPr>
        </p:nvSpPr>
        <p:spPr>
          <a:xfrm>
            <a:off x="537883" y="584734"/>
            <a:ext cx="2949000" cy="1903800"/>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accent4"/>
              </a:buClr>
              <a:buSzPts val="4400"/>
              <a:buFont typeface="Calibri"/>
              <a:buNone/>
              <a:defRPr sz="4400">
                <a:solidFill>
                  <a:schemeClr val="accent4"/>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83" name="Google Shape;683;p121"/>
          <p:cNvSpPr txBox="1"/>
          <p:nvPr>
            <p:ph idx="1" type="body"/>
          </p:nvPr>
        </p:nvSpPr>
        <p:spPr>
          <a:xfrm>
            <a:off x="3887391" y="584735"/>
            <a:ext cx="4629300" cy="3811200"/>
          </a:xfrm>
          <a:prstGeom prst="rect">
            <a:avLst/>
          </a:prstGeom>
          <a:noFill/>
          <a:ln>
            <a:noFill/>
          </a:ln>
        </p:spPr>
        <p:txBody>
          <a:bodyPr anchorCtr="0" anchor="t" bIns="45700" lIns="91425" spcFirstLastPara="1" rIns="91425" wrap="square" tIns="45700">
            <a:normAutofit/>
          </a:bodyPr>
          <a:lstStyle>
            <a:lvl1pPr indent="-381000" lvl="0" marL="457200" algn="l">
              <a:lnSpc>
                <a:spcPct val="90000"/>
              </a:lnSpc>
              <a:spcBef>
                <a:spcPts val="1000"/>
              </a:spcBef>
              <a:spcAft>
                <a:spcPts val="0"/>
              </a:spcAft>
              <a:buClr>
                <a:schemeClr val="dk1"/>
              </a:buClr>
              <a:buSzPts val="2400"/>
              <a:buChar char="•"/>
              <a:defRPr sz="2400"/>
            </a:lvl1pPr>
            <a:lvl2pPr indent="-381000" lvl="1" marL="914400" algn="l">
              <a:lnSpc>
                <a:spcPct val="90000"/>
              </a:lnSpc>
              <a:spcBef>
                <a:spcPts val="500"/>
              </a:spcBef>
              <a:spcAft>
                <a:spcPts val="0"/>
              </a:spcAft>
              <a:buClr>
                <a:schemeClr val="dk1"/>
              </a:buClr>
              <a:buSzPts val="2400"/>
              <a:buChar char="•"/>
              <a:defRPr sz="2400"/>
            </a:lvl2pPr>
            <a:lvl3pPr indent="-381000" lvl="2" marL="1371600" algn="l">
              <a:lnSpc>
                <a:spcPct val="90000"/>
              </a:lnSpc>
              <a:spcBef>
                <a:spcPts val="500"/>
              </a:spcBef>
              <a:spcAft>
                <a:spcPts val="0"/>
              </a:spcAft>
              <a:buClr>
                <a:schemeClr val="dk1"/>
              </a:buClr>
              <a:buSzPts val="2400"/>
              <a:buChar char="•"/>
              <a:defRPr sz="2400"/>
            </a:lvl3pPr>
            <a:lvl4pPr indent="-381000" lvl="3" marL="1828800" algn="l">
              <a:lnSpc>
                <a:spcPct val="90000"/>
              </a:lnSpc>
              <a:spcBef>
                <a:spcPts val="500"/>
              </a:spcBef>
              <a:spcAft>
                <a:spcPts val="0"/>
              </a:spcAft>
              <a:buClr>
                <a:schemeClr val="dk1"/>
              </a:buClr>
              <a:buSzPts val="2400"/>
              <a:buChar char="•"/>
              <a:defRPr sz="2400"/>
            </a:lvl4pPr>
            <a:lvl5pPr indent="-381000" lvl="4" marL="2286000" algn="l">
              <a:lnSpc>
                <a:spcPct val="90000"/>
              </a:lnSpc>
              <a:spcBef>
                <a:spcPts val="500"/>
              </a:spcBef>
              <a:spcAft>
                <a:spcPts val="0"/>
              </a:spcAft>
              <a:buClr>
                <a:schemeClr val="dk1"/>
              </a:buClr>
              <a:buSzPts val="2400"/>
              <a:buChar char="•"/>
              <a:defRPr sz="24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84" name="Google Shape;684;p121"/>
          <p:cNvSpPr/>
          <p:nvPr>
            <p:ph idx="2" type="pic"/>
          </p:nvPr>
        </p:nvSpPr>
        <p:spPr>
          <a:xfrm>
            <a:off x="537883" y="2655094"/>
            <a:ext cx="2949000" cy="1740600"/>
          </a:xfrm>
          <a:prstGeom prst="rect">
            <a:avLst/>
          </a:prstGeom>
          <a:noFill/>
          <a:ln>
            <a:noFill/>
          </a:ln>
        </p:spPr>
      </p:sp>
      <p:sp>
        <p:nvSpPr>
          <p:cNvPr id="685" name="Google Shape;685;p121"/>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686" name="Google Shape;686;p121"/>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old_6-Two Content">
  <p:cSld name="Gold_6-Two Content">
    <p:bg>
      <p:bgPr>
        <a:solidFill>
          <a:schemeClr val="accent4"/>
        </a:solidFill>
      </p:bgPr>
    </p:bg>
    <p:spTree>
      <p:nvGrpSpPr>
        <p:cNvPr id="687" name="Shape 687"/>
        <p:cNvGrpSpPr/>
        <p:nvPr/>
      </p:nvGrpSpPr>
      <p:grpSpPr>
        <a:xfrm>
          <a:off x="0" y="0"/>
          <a:ext cx="0" cy="0"/>
          <a:chOff x="0" y="0"/>
          <a:chExt cx="0" cy="0"/>
        </a:xfrm>
      </p:grpSpPr>
      <p:sp>
        <p:nvSpPr>
          <p:cNvPr id="688" name="Google Shape;688;p122"/>
          <p:cNvSpPr txBox="1"/>
          <p:nvPr>
            <p:ph type="title"/>
          </p:nvPr>
        </p:nvSpPr>
        <p:spPr>
          <a:xfrm>
            <a:off x="537882" y="342900"/>
            <a:ext cx="8088300" cy="7701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accent4"/>
              </a:buClr>
              <a:buSzPts val="4400"/>
              <a:buFont typeface="Calibri"/>
              <a:buNone/>
              <a:defRPr>
                <a:solidFill>
                  <a:schemeClr val="accent4"/>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89" name="Google Shape;689;p122"/>
          <p:cNvSpPr txBox="1"/>
          <p:nvPr>
            <p:ph idx="1" type="body"/>
          </p:nvPr>
        </p:nvSpPr>
        <p:spPr>
          <a:xfrm>
            <a:off x="537882" y="1369219"/>
            <a:ext cx="3976800" cy="30795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90" name="Google Shape;690;p122"/>
          <p:cNvSpPr txBox="1"/>
          <p:nvPr>
            <p:ph idx="2" type="body"/>
          </p:nvPr>
        </p:nvSpPr>
        <p:spPr>
          <a:xfrm>
            <a:off x="4629150" y="1369219"/>
            <a:ext cx="3997200" cy="30795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91" name="Google Shape;691;p122"/>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692" name="Google Shape;692;p122"/>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old_9-Blank" showMasterSp="0">
  <p:cSld name="Gold_9-Blank">
    <p:bg>
      <p:bgPr>
        <a:solidFill>
          <a:schemeClr val="accent4"/>
        </a:solidFill>
      </p:bgPr>
    </p:bg>
    <p:spTree>
      <p:nvGrpSpPr>
        <p:cNvPr id="693" name="Shape 693"/>
        <p:cNvGrpSpPr/>
        <p:nvPr/>
      </p:nvGrpSpPr>
      <p:grpSpPr>
        <a:xfrm>
          <a:off x="0" y="0"/>
          <a:ext cx="0" cy="0"/>
          <a:chOff x="0" y="0"/>
          <a:chExt cx="0" cy="0"/>
        </a:xfrm>
      </p:grpSpPr>
      <p:sp>
        <p:nvSpPr>
          <p:cNvPr id="694" name="Google Shape;694;p123"/>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lt1"/>
                </a:solidFill>
                <a:latin typeface="Calibri"/>
                <a:ea typeface="Calibri"/>
                <a:cs typeface="Calibri"/>
                <a:sym typeface="Calibri"/>
              </a:rPr>
              <a:t>v</a:t>
            </a:r>
            <a:endParaRPr b="0" i="0" sz="1400" u="none" cap="none" strike="noStrike">
              <a:solidFill>
                <a:srgbClr val="000000"/>
              </a:solidFill>
              <a:latin typeface="Arial"/>
              <a:ea typeface="Arial"/>
              <a:cs typeface="Arial"/>
              <a:sym typeface="Arial"/>
            </a:endParaRPr>
          </a:p>
        </p:txBody>
      </p:sp>
      <p:sp>
        <p:nvSpPr>
          <p:cNvPr id="695" name="Google Shape;695;p123"/>
          <p:cNvSpPr txBox="1"/>
          <p:nvPr>
            <p:ph idx="1" type="body"/>
          </p:nvPr>
        </p:nvSpPr>
        <p:spPr>
          <a:xfrm>
            <a:off x="537882" y="494969"/>
            <a:ext cx="8088300" cy="40491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96" name="Google Shape;696;p123"/>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697" name="Google Shape;697;p123"/>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old_10-Large Type" showMasterSp="0">
  <p:cSld name="Gold_10-Large Type">
    <p:bg>
      <p:bgPr>
        <a:solidFill>
          <a:schemeClr val="accent4"/>
        </a:solidFill>
      </p:bgPr>
    </p:bg>
    <p:spTree>
      <p:nvGrpSpPr>
        <p:cNvPr id="698" name="Shape 698"/>
        <p:cNvGrpSpPr/>
        <p:nvPr/>
      </p:nvGrpSpPr>
      <p:grpSpPr>
        <a:xfrm>
          <a:off x="0" y="0"/>
          <a:ext cx="0" cy="0"/>
          <a:chOff x="0" y="0"/>
          <a:chExt cx="0" cy="0"/>
        </a:xfrm>
      </p:grpSpPr>
      <p:sp>
        <p:nvSpPr>
          <p:cNvPr id="699" name="Google Shape;699;p124"/>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Decorative line break" id="700" name="Google Shape;700;p124"/>
          <p:cNvPicPr preferRelativeResize="0"/>
          <p:nvPr/>
        </p:nvPicPr>
        <p:blipFill rotWithShape="1">
          <a:blip r:embed="rId2">
            <a:alphaModFix/>
          </a:blip>
          <a:srcRect b="0" l="0" r="0" t="0"/>
          <a:stretch/>
        </p:blipFill>
        <p:spPr>
          <a:xfrm>
            <a:off x="4089652" y="2886671"/>
            <a:ext cx="723521" cy="13716"/>
          </a:xfrm>
          <a:prstGeom prst="rect">
            <a:avLst/>
          </a:prstGeom>
          <a:noFill/>
          <a:ln>
            <a:noFill/>
          </a:ln>
        </p:spPr>
      </p:pic>
      <p:sp>
        <p:nvSpPr>
          <p:cNvPr id="701" name="Google Shape;701;p124"/>
          <p:cNvSpPr txBox="1"/>
          <p:nvPr>
            <p:ph type="ctrTitle"/>
          </p:nvPr>
        </p:nvSpPr>
        <p:spPr>
          <a:xfrm>
            <a:off x="1143000" y="1124344"/>
            <a:ext cx="6858000" cy="1790700"/>
          </a:xfrm>
          <a:prstGeom prst="rect">
            <a:avLst/>
          </a:prstGeom>
          <a:noFill/>
          <a:ln>
            <a:noFill/>
          </a:ln>
        </p:spPr>
        <p:txBody>
          <a:bodyPr anchorCtr="0" anchor="b" bIns="45700" lIns="91425" spcFirstLastPara="1" rIns="91425" wrap="square" tIns="45700">
            <a:noAutofit/>
          </a:bodyPr>
          <a:lstStyle>
            <a:lvl1pPr lvl="0" algn="ctr">
              <a:lnSpc>
                <a:spcPct val="90000"/>
              </a:lnSpc>
              <a:spcBef>
                <a:spcPts val="0"/>
              </a:spcBef>
              <a:spcAft>
                <a:spcPts val="0"/>
              </a:spcAft>
              <a:buClr>
                <a:schemeClr val="accent4"/>
              </a:buClr>
              <a:buSzPts val="12000"/>
              <a:buFont typeface="Calibri"/>
              <a:buNone/>
              <a:defRPr sz="12000">
                <a:solidFill>
                  <a:schemeClr val="accent4"/>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2" name="Google Shape;702;p124"/>
          <p:cNvSpPr txBox="1"/>
          <p:nvPr>
            <p:ph idx="1" type="subTitle"/>
          </p:nvPr>
        </p:nvSpPr>
        <p:spPr>
          <a:xfrm>
            <a:off x="1143000" y="3002388"/>
            <a:ext cx="6858000" cy="660300"/>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accent4"/>
              </a:buClr>
              <a:buSzPts val="2400"/>
              <a:buNone/>
              <a:defRPr sz="2400">
                <a:solidFill>
                  <a:schemeClr val="accent4"/>
                </a:solidFil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703" name="Google Shape;703;p124"/>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704" name="Google Shape;704;p124"/>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old_11-Follow Us" showMasterSp="0">
  <p:cSld name="Gold_11-Follow Us">
    <p:bg>
      <p:bgPr>
        <a:solidFill>
          <a:schemeClr val="accent4"/>
        </a:solidFill>
      </p:bgPr>
    </p:bg>
    <p:spTree>
      <p:nvGrpSpPr>
        <p:cNvPr id="705" name="Shape 705"/>
        <p:cNvGrpSpPr/>
        <p:nvPr/>
      </p:nvGrpSpPr>
      <p:grpSpPr>
        <a:xfrm>
          <a:off x="0" y="0"/>
          <a:ext cx="0" cy="0"/>
          <a:chOff x="0" y="0"/>
          <a:chExt cx="0" cy="0"/>
        </a:xfrm>
      </p:grpSpPr>
      <p:sp>
        <p:nvSpPr>
          <p:cNvPr id="706" name="Google Shape;706;p125"/>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Decorative line break" id="707" name="Google Shape;707;p125"/>
          <p:cNvPicPr preferRelativeResize="0"/>
          <p:nvPr/>
        </p:nvPicPr>
        <p:blipFill rotWithShape="1">
          <a:blip r:embed="rId2">
            <a:alphaModFix/>
          </a:blip>
          <a:srcRect b="0" l="0" r="0" t="0"/>
          <a:stretch/>
        </p:blipFill>
        <p:spPr>
          <a:xfrm>
            <a:off x="4089652" y="2886671"/>
            <a:ext cx="723521" cy="13716"/>
          </a:xfrm>
          <a:prstGeom prst="rect">
            <a:avLst/>
          </a:prstGeom>
          <a:noFill/>
          <a:ln>
            <a:noFill/>
          </a:ln>
        </p:spPr>
      </p:pic>
      <p:sp>
        <p:nvSpPr>
          <p:cNvPr id="708" name="Google Shape;708;p125"/>
          <p:cNvSpPr txBox="1"/>
          <p:nvPr>
            <p:ph type="ctrTitle"/>
          </p:nvPr>
        </p:nvSpPr>
        <p:spPr>
          <a:xfrm>
            <a:off x="1143000" y="1124344"/>
            <a:ext cx="6858000" cy="1790700"/>
          </a:xfrm>
          <a:prstGeom prst="rect">
            <a:avLst/>
          </a:prstGeom>
          <a:noFill/>
          <a:ln>
            <a:noFill/>
          </a:ln>
        </p:spPr>
        <p:txBody>
          <a:bodyPr anchorCtr="0" anchor="b" bIns="45700" lIns="91425" spcFirstLastPara="1" rIns="91425" wrap="square" tIns="45700">
            <a:noAutofit/>
          </a:bodyPr>
          <a:lstStyle>
            <a:lvl1pPr lvl="0" algn="ctr">
              <a:lnSpc>
                <a:spcPct val="90000"/>
              </a:lnSpc>
              <a:spcBef>
                <a:spcPts val="0"/>
              </a:spcBef>
              <a:spcAft>
                <a:spcPts val="0"/>
              </a:spcAft>
              <a:buClr>
                <a:schemeClr val="accent4"/>
              </a:buClr>
              <a:buSzPts val="12000"/>
              <a:buFont typeface="Calibri"/>
              <a:buNone/>
              <a:defRPr sz="12000">
                <a:solidFill>
                  <a:schemeClr val="accent4"/>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descr="Twitter icon" id="709" name="Google Shape;709;p125"/>
          <p:cNvPicPr preferRelativeResize="0"/>
          <p:nvPr/>
        </p:nvPicPr>
        <p:blipFill rotWithShape="1">
          <a:blip r:embed="rId3">
            <a:alphaModFix/>
          </a:blip>
          <a:srcRect b="0" l="0" r="0" t="0"/>
          <a:stretch/>
        </p:blipFill>
        <p:spPr>
          <a:xfrm>
            <a:off x="2038718" y="3032551"/>
            <a:ext cx="281272" cy="281273"/>
          </a:xfrm>
          <a:prstGeom prst="rect">
            <a:avLst/>
          </a:prstGeom>
          <a:noFill/>
          <a:ln>
            <a:noFill/>
          </a:ln>
        </p:spPr>
      </p:pic>
      <p:pic>
        <p:nvPicPr>
          <p:cNvPr descr="Facebook icon" id="710" name="Google Shape;710;p125"/>
          <p:cNvPicPr preferRelativeResize="0"/>
          <p:nvPr/>
        </p:nvPicPr>
        <p:blipFill rotWithShape="1">
          <a:blip r:embed="rId4">
            <a:alphaModFix/>
          </a:blip>
          <a:srcRect b="0" l="0" r="0" t="0"/>
          <a:stretch/>
        </p:blipFill>
        <p:spPr>
          <a:xfrm>
            <a:off x="6768720" y="3032551"/>
            <a:ext cx="281273" cy="281273"/>
          </a:xfrm>
          <a:prstGeom prst="rect">
            <a:avLst/>
          </a:prstGeom>
          <a:noFill/>
          <a:ln>
            <a:noFill/>
          </a:ln>
        </p:spPr>
      </p:pic>
      <p:sp>
        <p:nvSpPr>
          <p:cNvPr id="711" name="Google Shape;711;p125"/>
          <p:cNvSpPr txBox="1"/>
          <p:nvPr/>
        </p:nvSpPr>
        <p:spPr>
          <a:xfrm>
            <a:off x="2038718" y="3032551"/>
            <a:ext cx="5105100" cy="8310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chemeClr val="accent1"/>
              </a:buClr>
              <a:buSzPts val="2400"/>
              <a:buFont typeface="Calibri"/>
              <a:buNone/>
            </a:pPr>
            <a:r>
              <a:rPr b="0" i="0" lang="en-US" sz="2400" u="none" cap="none" strike="noStrike">
                <a:solidFill>
                  <a:schemeClr val="accent1"/>
                </a:solidFill>
                <a:latin typeface="Calibri"/>
                <a:ea typeface="Calibri"/>
                <a:cs typeface="Calibri"/>
                <a:sym typeface="Calibri"/>
              </a:rPr>
              <a:t>twitter.com/ORDeptEd | fb.com/ORDeptEd</a:t>
            </a:r>
            <a:endParaRPr b="0" i="0" sz="2400" u="none" cap="none" strike="noStrike">
              <a:solidFill>
                <a:schemeClr val="accent1"/>
              </a:solidFill>
              <a:latin typeface="Calibri"/>
              <a:ea typeface="Calibri"/>
              <a:cs typeface="Calibri"/>
              <a:sym typeface="Calibri"/>
            </a:endParaRPr>
          </a:p>
        </p:txBody>
      </p:sp>
      <p:sp>
        <p:nvSpPr>
          <p:cNvPr id="712" name="Google Shape;712;p125"/>
          <p:cNvSpPr txBox="1"/>
          <p:nvPr/>
        </p:nvSpPr>
        <p:spPr>
          <a:xfrm>
            <a:off x="537882" y="4641037"/>
            <a:ext cx="57354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595959"/>
                </a:solidFill>
                <a:latin typeface="Calibri"/>
                <a:ea typeface="Calibri"/>
                <a:cs typeface="Calibri"/>
                <a:sym typeface="Calibri"/>
              </a:rPr>
              <a:t>Oregon Department of Education</a:t>
            </a:r>
            <a:endParaRPr b="0" i="0" sz="1400" u="none" cap="none" strike="noStrike">
              <a:solidFill>
                <a:srgbClr val="000000"/>
              </a:solidFill>
              <a:latin typeface="Arial"/>
              <a:ea typeface="Arial"/>
              <a:cs typeface="Arial"/>
              <a:sym typeface="Arial"/>
            </a:endParaRPr>
          </a:p>
        </p:txBody>
      </p:sp>
      <p:sp>
        <p:nvSpPr>
          <p:cNvPr id="713" name="Google Shape;713;p125"/>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40" Type="http://schemas.openxmlformats.org/officeDocument/2006/relationships/slideLayout" Target="../slideLayouts/slideLayout39.xml"/><Relationship Id="rId42" Type="http://schemas.openxmlformats.org/officeDocument/2006/relationships/slideLayout" Target="../slideLayouts/slideLayout41.xml"/><Relationship Id="rId41" Type="http://schemas.openxmlformats.org/officeDocument/2006/relationships/slideLayout" Target="../slideLayouts/slideLayout40.xml"/><Relationship Id="rId44" Type="http://schemas.openxmlformats.org/officeDocument/2006/relationships/slideLayout" Target="../slideLayouts/slideLayout43.xml"/><Relationship Id="rId43" Type="http://schemas.openxmlformats.org/officeDocument/2006/relationships/slideLayout" Target="../slideLayouts/slideLayout42.xml"/><Relationship Id="rId46" Type="http://schemas.openxmlformats.org/officeDocument/2006/relationships/slideLayout" Target="../slideLayouts/slideLayout45.xml"/><Relationship Id="rId45" Type="http://schemas.openxmlformats.org/officeDocument/2006/relationships/slideLayout" Target="../slideLayouts/slideLayout44.xml"/><Relationship Id="rId1" Type="http://schemas.openxmlformats.org/officeDocument/2006/relationships/image" Target="../media/image4.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48" Type="http://schemas.openxmlformats.org/officeDocument/2006/relationships/slideLayout" Target="../slideLayouts/slideLayout47.xml"/><Relationship Id="rId47" Type="http://schemas.openxmlformats.org/officeDocument/2006/relationships/slideLayout" Target="../slideLayouts/slideLayout46.xml"/><Relationship Id="rId49" Type="http://schemas.openxmlformats.org/officeDocument/2006/relationships/slideLayout" Target="../slideLayouts/slideLayout4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31" Type="http://schemas.openxmlformats.org/officeDocument/2006/relationships/slideLayout" Target="../slideLayouts/slideLayout30.xml"/><Relationship Id="rId30" Type="http://schemas.openxmlformats.org/officeDocument/2006/relationships/slideLayout" Target="../slideLayouts/slideLayout29.xml"/><Relationship Id="rId33" Type="http://schemas.openxmlformats.org/officeDocument/2006/relationships/slideLayout" Target="../slideLayouts/slideLayout32.xml"/><Relationship Id="rId32" Type="http://schemas.openxmlformats.org/officeDocument/2006/relationships/slideLayout" Target="../slideLayouts/slideLayout31.xml"/><Relationship Id="rId35" Type="http://schemas.openxmlformats.org/officeDocument/2006/relationships/slideLayout" Target="../slideLayouts/slideLayout34.xml"/><Relationship Id="rId34" Type="http://schemas.openxmlformats.org/officeDocument/2006/relationships/slideLayout" Target="../slideLayouts/slideLayout33.xml"/><Relationship Id="rId70" Type="http://schemas.openxmlformats.org/officeDocument/2006/relationships/theme" Target="../theme/theme1.xml"/><Relationship Id="rId37" Type="http://schemas.openxmlformats.org/officeDocument/2006/relationships/slideLayout" Target="../slideLayouts/slideLayout36.xml"/><Relationship Id="rId36" Type="http://schemas.openxmlformats.org/officeDocument/2006/relationships/slideLayout" Target="../slideLayouts/slideLayout35.xml"/><Relationship Id="rId39" Type="http://schemas.openxmlformats.org/officeDocument/2006/relationships/slideLayout" Target="../slideLayouts/slideLayout38.xml"/><Relationship Id="rId38" Type="http://schemas.openxmlformats.org/officeDocument/2006/relationships/slideLayout" Target="../slideLayouts/slideLayout37.xml"/><Relationship Id="rId62" Type="http://schemas.openxmlformats.org/officeDocument/2006/relationships/slideLayout" Target="../slideLayouts/slideLayout61.xml"/><Relationship Id="rId61" Type="http://schemas.openxmlformats.org/officeDocument/2006/relationships/slideLayout" Target="../slideLayouts/slideLayout60.xml"/><Relationship Id="rId20" Type="http://schemas.openxmlformats.org/officeDocument/2006/relationships/slideLayout" Target="../slideLayouts/slideLayout19.xml"/><Relationship Id="rId64" Type="http://schemas.openxmlformats.org/officeDocument/2006/relationships/slideLayout" Target="../slideLayouts/slideLayout63.xml"/><Relationship Id="rId63" Type="http://schemas.openxmlformats.org/officeDocument/2006/relationships/slideLayout" Target="../slideLayouts/slideLayout62.xml"/><Relationship Id="rId22" Type="http://schemas.openxmlformats.org/officeDocument/2006/relationships/slideLayout" Target="../slideLayouts/slideLayout21.xml"/><Relationship Id="rId66" Type="http://schemas.openxmlformats.org/officeDocument/2006/relationships/slideLayout" Target="../slideLayouts/slideLayout65.xml"/><Relationship Id="rId21" Type="http://schemas.openxmlformats.org/officeDocument/2006/relationships/slideLayout" Target="../slideLayouts/slideLayout20.xml"/><Relationship Id="rId65" Type="http://schemas.openxmlformats.org/officeDocument/2006/relationships/slideLayout" Target="../slideLayouts/slideLayout64.xml"/><Relationship Id="rId24" Type="http://schemas.openxmlformats.org/officeDocument/2006/relationships/slideLayout" Target="../slideLayouts/slideLayout23.xml"/><Relationship Id="rId68" Type="http://schemas.openxmlformats.org/officeDocument/2006/relationships/slideLayout" Target="../slideLayouts/slideLayout67.xml"/><Relationship Id="rId23" Type="http://schemas.openxmlformats.org/officeDocument/2006/relationships/slideLayout" Target="../slideLayouts/slideLayout22.xml"/><Relationship Id="rId67" Type="http://schemas.openxmlformats.org/officeDocument/2006/relationships/slideLayout" Target="../slideLayouts/slideLayout66.xml"/><Relationship Id="rId60" Type="http://schemas.openxmlformats.org/officeDocument/2006/relationships/slideLayout" Target="../slideLayouts/slideLayout59.xml"/><Relationship Id="rId26" Type="http://schemas.openxmlformats.org/officeDocument/2006/relationships/slideLayout" Target="../slideLayouts/slideLayout25.xml"/><Relationship Id="rId25" Type="http://schemas.openxmlformats.org/officeDocument/2006/relationships/slideLayout" Target="../slideLayouts/slideLayout24.xml"/><Relationship Id="rId69" Type="http://schemas.openxmlformats.org/officeDocument/2006/relationships/slideLayout" Target="../slideLayouts/slideLayout68.xml"/><Relationship Id="rId28" Type="http://schemas.openxmlformats.org/officeDocument/2006/relationships/slideLayout" Target="../slideLayouts/slideLayout27.xml"/><Relationship Id="rId27" Type="http://schemas.openxmlformats.org/officeDocument/2006/relationships/slideLayout" Target="../slideLayouts/slideLayout26.xml"/><Relationship Id="rId29" Type="http://schemas.openxmlformats.org/officeDocument/2006/relationships/slideLayout" Target="../slideLayouts/slideLayout28.xml"/><Relationship Id="rId51" Type="http://schemas.openxmlformats.org/officeDocument/2006/relationships/slideLayout" Target="../slideLayouts/slideLayout50.xml"/><Relationship Id="rId50" Type="http://schemas.openxmlformats.org/officeDocument/2006/relationships/slideLayout" Target="../slideLayouts/slideLayout49.xml"/><Relationship Id="rId53" Type="http://schemas.openxmlformats.org/officeDocument/2006/relationships/slideLayout" Target="../slideLayouts/slideLayout52.xml"/><Relationship Id="rId52" Type="http://schemas.openxmlformats.org/officeDocument/2006/relationships/slideLayout" Target="../slideLayouts/slideLayout51.xml"/><Relationship Id="rId11" Type="http://schemas.openxmlformats.org/officeDocument/2006/relationships/slideLayout" Target="../slideLayouts/slideLayout10.xml"/><Relationship Id="rId55" Type="http://schemas.openxmlformats.org/officeDocument/2006/relationships/slideLayout" Target="../slideLayouts/slideLayout54.xml"/><Relationship Id="rId10" Type="http://schemas.openxmlformats.org/officeDocument/2006/relationships/slideLayout" Target="../slideLayouts/slideLayout9.xml"/><Relationship Id="rId54" Type="http://schemas.openxmlformats.org/officeDocument/2006/relationships/slideLayout" Target="../slideLayouts/slideLayout53.xml"/><Relationship Id="rId13" Type="http://schemas.openxmlformats.org/officeDocument/2006/relationships/slideLayout" Target="../slideLayouts/slideLayout12.xml"/><Relationship Id="rId57" Type="http://schemas.openxmlformats.org/officeDocument/2006/relationships/slideLayout" Target="../slideLayouts/slideLayout56.xml"/><Relationship Id="rId12" Type="http://schemas.openxmlformats.org/officeDocument/2006/relationships/slideLayout" Target="../slideLayouts/slideLayout11.xml"/><Relationship Id="rId56" Type="http://schemas.openxmlformats.org/officeDocument/2006/relationships/slideLayout" Target="../slideLayouts/slideLayout55.xml"/><Relationship Id="rId15" Type="http://schemas.openxmlformats.org/officeDocument/2006/relationships/slideLayout" Target="../slideLayouts/slideLayout14.xml"/><Relationship Id="rId59" Type="http://schemas.openxmlformats.org/officeDocument/2006/relationships/slideLayout" Target="../slideLayouts/slideLayout58.xml"/><Relationship Id="rId14" Type="http://schemas.openxmlformats.org/officeDocument/2006/relationships/slideLayout" Target="../slideLayouts/slideLayout13.xml"/><Relationship Id="rId58" Type="http://schemas.openxmlformats.org/officeDocument/2006/relationships/slideLayout" Target="../slideLayouts/slideLayout57.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19" Type="http://schemas.openxmlformats.org/officeDocument/2006/relationships/slideLayout" Target="../slideLayouts/slideLayout18.xml"/><Relationship Id="rId18" Type="http://schemas.openxmlformats.org/officeDocument/2006/relationships/slideLayout" Target="../slideLayouts/slideLayout17.xml"/></Relationships>
</file>

<file path=ppt/slideMasters/_rels/slideMaster2.xml.rels><?xml version="1.0" encoding="UTF-8" standalone="yes"?><Relationships xmlns="http://schemas.openxmlformats.org/package/2006/relationships"><Relationship Id="rId40" Type="http://schemas.openxmlformats.org/officeDocument/2006/relationships/slideLayout" Target="../slideLayouts/slideLayout107.xml"/><Relationship Id="rId42" Type="http://schemas.openxmlformats.org/officeDocument/2006/relationships/slideLayout" Target="../slideLayouts/slideLayout109.xml"/><Relationship Id="rId41" Type="http://schemas.openxmlformats.org/officeDocument/2006/relationships/slideLayout" Target="../slideLayouts/slideLayout108.xml"/><Relationship Id="rId44" Type="http://schemas.openxmlformats.org/officeDocument/2006/relationships/slideLayout" Target="../slideLayouts/slideLayout111.xml"/><Relationship Id="rId43" Type="http://schemas.openxmlformats.org/officeDocument/2006/relationships/slideLayout" Target="../slideLayouts/slideLayout110.xml"/><Relationship Id="rId46" Type="http://schemas.openxmlformats.org/officeDocument/2006/relationships/slideLayout" Target="../slideLayouts/slideLayout113.xml"/><Relationship Id="rId45" Type="http://schemas.openxmlformats.org/officeDocument/2006/relationships/slideLayout" Target="../slideLayouts/slideLayout112.xml"/><Relationship Id="rId1" Type="http://schemas.openxmlformats.org/officeDocument/2006/relationships/image" Target="../media/image4.png"/><Relationship Id="rId2" Type="http://schemas.openxmlformats.org/officeDocument/2006/relationships/slideLayout" Target="../slideLayouts/slideLayout69.xml"/><Relationship Id="rId3" Type="http://schemas.openxmlformats.org/officeDocument/2006/relationships/slideLayout" Target="../slideLayouts/slideLayout70.xml"/><Relationship Id="rId4" Type="http://schemas.openxmlformats.org/officeDocument/2006/relationships/slideLayout" Target="../slideLayouts/slideLayout71.xml"/><Relationship Id="rId9" Type="http://schemas.openxmlformats.org/officeDocument/2006/relationships/slideLayout" Target="../slideLayouts/slideLayout76.xml"/><Relationship Id="rId48" Type="http://schemas.openxmlformats.org/officeDocument/2006/relationships/slideLayout" Target="../slideLayouts/slideLayout115.xml"/><Relationship Id="rId47" Type="http://schemas.openxmlformats.org/officeDocument/2006/relationships/slideLayout" Target="../slideLayouts/slideLayout114.xml"/><Relationship Id="rId49" Type="http://schemas.openxmlformats.org/officeDocument/2006/relationships/slideLayout" Target="../slideLayouts/slideLayout116.xml"/><Relationship Id="rId5" Type="http://schemas.openxmlformats.org/officeDocument/2006/relationships/slideLayout" Target="../slideLayouts/slideLayout72.xml"/><Relationship Id="rId6" Type="http://schemas.openxmlformats.org/officeDocument/2006/relationships/slideLayout" Target="../slideLayouts/slideLayout73.xml"/><Relationship Id="rId7" Type="http://schemas.openxmlformats.org/officeDocument/2006/relationships/slideLayout" Target="../slideLayouts/slideLayout74.xml"/><Relationship Id="rId8" Type="http://schemas.openxmlformats.org/officeDocument/2006/relationships/slideLayout" Target="../slideLayouts/slideLayout75.xml"/><Relationship Id="rId31" Type="http://schemas.openxmlformats.org/officeDocument/2006/relationships/slideLayout" Target="../slideLayouts/slideLayout98.xml"/><Relationship Id="rId30" Type="http://schemas.openxmlformats.org/officeDocument/2006/relationships/slideLayout" Target="../slideLayouts/slideLayout97.xml"/><Relationship Id="rId33" Type="http://schemas.openxmlformats.org/officeDocument/2006/relationships/slideLayout" Target="../slideLayouts/slideLayout100.xml"/><Relationship Id="rId32" Type="http://schemas.openxmlformats.org/officeDocument/2006/relationships/slideLayout" Target="../slideLayouts/slideLayout99.xml"/><Relationship Id="rId35" Type="http://schemas.openxmlformats.org/officeDocument/2006/relationships/slideLayout" Target="../slideLayouts/slideLayout102.xml"/><Relationship Id="rId34" Type="http://schemas.openxmlformats.org/officeDocument/2006/relationships/slideLayout" Target="../slideLayouts/slideLayout101.xml"/><Relationship Id="rId37" Type="http://schemas.openxmlformats.org/officeDocument/2006/relationships/slideLayout" Target="../slideLayouts/slideLayout104.xml"/><Relationship Id="rId36" Type="http://schemas.openxmlformats.org/officeDocument/2006/relationships/slideLayout" Target="../slideLayouts/slideLayout103.xml"/><Relationship Id="rId39" Type="http://schemas.openxmlformats.org/officeDocument/2006/relationships/slideLayout" Target="../slideLayouts/slideLayout106.xml"/><Relationship Id="rId38" Type="http://schemas.openxmlformats.org/officeDocument/2006/relationships/slideLayout" Target="../slideLayouts/slideLayout105.xml"/><Relationship Id="rId62" Type="http://schemas.openxmlformats.org/officeDocument/2006/relationships/slideLayout" Target="../slideLayouts/slideLayout129.xml"/><Relationship Id="rId61" Type="http://schemas.openxmlformats.org/officeDocument/2006/relationships/slideLayout" Target="../slideLayouts/slideLayout128.xml"/><Relationship Id="rId20" Type="http://schemas.openxmlformats.org/officeDocument/2006/relationships/slideLayout" Target="../slideLayouts/slideLayout87.xml"/><Relationship Id="rId63" Type="http://schemas.openxmlformats.org/officeDocument/2006/relationships/theme" Target="../theme/theme2.xml"/><Relationship Id="rId22" Type="http://schemas.openxmlformats.org/officeDocument/2006/relationships/slideLayout" Target="../slideLayouts/slideLayout89.xml"/><Relationship Id="rId21" Type="http://schemas.openxmlformats.org/officeDocument/2006/relationships/slideLayout" Target="../slideLayouts/slideLayout88.xml"/><Relationship Id="rId24" Type="http://schemas.openxmlformats.org/officeDocument/2006/relationships/slideLayout" Target="../slideLayouts/slideLayout91.xml"/><Relationship Id="rId23" Type="http://schemas.openxmlformats.org/officeDocument/2006/relationships/slideLayout" Target="../slideLayouts/slideLayout90.xml"/><Relationship Id="rId60" Type="http://schemas.openxmlformats.org/officeDocument/2006/relationships/slideLayout" Target="../slideLayouts/slideLayout127.xml"/><Relationship Id="rId26" Type="http://schemas.openxmlformats.org/officeDocument/2006/relationships/slideLayout" Target="../slideLayouts/slideLayout93.xml"/><Relationship Id="rId25" Type="http://schemas.openxmlformats.org/officeDocument/2006/relationships/slideLayout" Target="../slideLayouts/slideLayout92.xml"/><Relationship Id="rId28" Type="http://schemas.openxmlformats.org/officeDocument/2006/relationships/slideLayout" Target="../slideLayouts/slideLayout95.xml"/><Relationship Id="rId27" Type="http://schemas.openxmlformats.org/officeDocument/2006/relationships/slideLayout" Target="../slideLayouts/slideLayout94.xml"/><Relationship Id="rId29" Type="http://schemas.openxmlformats.org/officeDocument/2006/relationships/slideLayout" Target="../slideLayouts/slideLayout96.xml"/><Relationship Id="rId51" Type="http://schemas.openxmlformats.org/officeDocument/2006/relationships/slideLayout" Target="../slideLayouts/slideLayout118.xml"/><Relationship Id="rId50" Type="http://schemas.openxmlformats.org/officeDocument/2006/relationships/slideLayout" Target="../slideLayouts/slideLayout117.xml"/><Relationship Id="rId53" Type="http://schemas.openxmlformats.org/officeDocument/2006/relationships/slideLayout" Target="../slideLayouts/slideLayout120.xml"/><Relationship Id="rId52" Type="http://schemas.openxmlformats.org/officeDocument/2006/relationships/slideLayout" Target="../slideLayouts/slideLayout119.xml"/><Relationship Id="rId11" Type="http://schemas.openxmlformats.org/officeDocument/2006/relationships/slideLayout" Target="../slideLayouts/slideLayout78.xml"/><Relationship Id="rId55" Type="http://schemas.openxmlformats.org/officeDocument/2006/relationships/slideLayout" Target="../slideLayouts/slideLayout122.xml"/><Relationship Id="rId10" Type="http://schemas.openxmlformats.org/officeDocument/2006/relationships/slideLayout" Target="../slideLayouts/slideLayout77.xml"/><Relationship Id="rId54" Type="http://schemas.openxmlformats.org/officeDocument/2006/relationships/slideLayout" Target="../slideLayouts/slideLayout121.xml"/><Relationship Id="rId13" Type="http://schemas.openxmlformats.org/officeDocument/2006/relationships/slideLayout" Target="../slideLayouts/slideLayout80.xml"/><Relationship Id="rId57" Type="http://schemas.openxmlformats.org/officeDocument/2006/relationships/slideLayout" Target="../slideLayouts/slideLayout124.xml"/><Relationship Id="rId12" Type="http://schemas.openxmlformats.org/officeDocument/2006/relationships/slideLayout" Target="../slideLayouts/slideLayout79.xml"/><Relationship Id="rId56" Type="http://schemas.openxmlformats.org/officeDocument/2006/relationships/slideLayout" Target="../slideLayouts/slideLayout123.xml"/><Relationship Id="rId15" Type="http://schemas.openxmlformats.org/officeDocument/2006/relationships/slideLayout" Target="../slideLayouts/slideLayout82.xml"/><Relationship Id="rId59" Type="http://schemas.openxmlformats.org/officeDocument/2006/relationships/slideLayout" Target="../slideLayouts/slideLayout126.xml"/><Relationship Id="rId14" Type="http://schemas.openxmlformats.org/officeDocument/2006/relationships/slideLayout" Target="../slideLayouts/slideLayout81.xml"/><Relationship Id="rId58" Type="http://schemas.openxmlformats.org/officeDocument/2006/relationships/slideLayout" Target="../slideLayouts/slideLayout125.xml"/><Relationship Id="rId17" Type="http://schemas.openxmlformats.org/officeDocument/2006/relationships/slideLayout" Target="../slideLayouts/slideLayout84.xml"/><Relationship Id="rId16" Type="http://schemas.openxmlformats.org/officeDocument/2006/relationships/slideLayout" Target="../slideLayouts/slideLayout83.xml"/><Relationship Id="rId19" Type="http://schemas.openxmlformats.org/officeDocument/2006/relationships/slideLayout" Target="../slideLayouts/slideLayout86.xml"/><Relationship Id="rId18" Type="http://schemas.openxmlformats.org/officeDocument/2006/relationships/slideLayout" Target="../slideLayouts/slideLayout85.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1"/>
        </a:solidFill>
      </p:bgPr>
    </p:bg>
    <p:spTree>
      <p:nvGrpSpPr>
        <p:cNvPr id="9" name="Shape 9"/>
        <p:cNvGrpSpPr/>
        <p:nvPr/>
      </p:nvGrpSpPr>
      <p:grpSpPr>
        <a:xfrm>
          <a:off x="0" y="0"/>
          <a:ext cx="0" cy="0"/>
          <a:chOff x="0" y="0"/>
          <a:chExt cx="0" cy="0"/>
        </a:xfrm>
      </p:grpSpPr>
      <p:sp>
        <p:nvSpPr>
          <p:cNvPr id="10" name="Google Shape;10;p25"/>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595959"/>
              </a:solidFill>
              <a:latin typeface="Calibri"/>
              <a:ea typeface="Calibri"/>
              <a:cs typeface="Calibri"/>
              <a:sym typeface="Calibri"/>
            </a:endParaRPr>
          </a:p>
        </p:txBody>
      </p:sp>
      <p:sp>
        <p:nvSpPr>
          <p:cNvPr id="11" name="Google Shape;11;p25"/>
          <p:cNvSpPr txBox="1"/>
          <p:nvPr>
            <p:ph type="title"/>
          </p:nvPr>
        </p:nvSpPr>
        <p:spPr>
          <a:xfrm>
            <a:off x="537882" y="342900"/>
            <a:ext cx="8088300" cy="7701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accent1"/>
              </a:buClr>
              <a:buSzPts val="3300"/>
              <a:buFont typeface="Calibri"/>
              <a:buNone/>
              <a:defRPr b="0" i="0" sz="3300" u="none" cap="none" strike="noStrike">
                <a:solidFill>
                  <a:schemeClr val="accent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9pPr>
          </a:lstStyle>
          <a:p/>
        </p:txBody>
      </p:sp>
      <p:sp>
        <p:nvSpPr>
          <p:cNvPr id="12" name="Google Shape;12;p25"/>
          <p:cNvSpPr txBox="1"/>
          <p:nvPr>
            <p:ph idx="1" type="body"/>
          </p:nvPr>
        </p:nvSpPr>
        <p:spPr>
          <a:xfrm>
            <a:off x="537882" y="1369219"/>
            <a:ext cx="8088300" cy="3081900"/>
          </a:xfrm>
          <a:prstGeom prst="rect">
            <a:avLst/>
          </a:prstGeom>
          <a:noFill/>
          <a:ln>
            <a:noFill/>
          </a:ln>
        </p:spPr>
        <p:txBody>
          <a:bodyPr anchorCtr="0" anchor="t" bIns="34275" lIns="68575" spcFirstLastPara="1" rIns="68575" wrap="square" tIns="34275">
            <a:normAutofit/>
          </a:bodyPr>
          <a:lstStyle>
            <a:lvl1pPr indent="-342900" lvl="0" marL="457200" marR="0" rtl="0" algn="l">
              <a:lnSpc>
                <a:spcPct val="90000"/>
              </a:lnSpc>
              <a:spcBef>
                <a:spcPts val="8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42900" lvl="2" marL="13716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42900" lvl="3" marL="18288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3" name="Google Shape;13;p25"/>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pic>
        <p:nvPicPr>
          <p:cNvPr descr="Decorative line break" id="14" name="Google Shape;14;p25"/>
          <p:cNvPicPr preferRelativeResize="0"/>
          <p:nvPr/>
        </p:nvPicPr>
        <p:blipFill rotWithShape="1">
          <a:blip r:embed="rId1">
            <a:alphaModFix/>
          </a:blip>
          <a:srcRect b="0" l="0" r="0" t="0"/>
          <a:stretch/>
        </p:blipFill>
        <p:spPr>
          <a:xfrm>
            <a:off x="603503" y="1168770"/>
            <a:ext cx="964694" cy="18288"/>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5" r:id="rId38"/>
    <p:sldLayoutId id="2147483686" r:id="rId39"/>
    <p:sldLayoutId id="2147483687" r:id="rId40"/>
    <p:sldLayoutId id="2147483688" r:id="rId41"/>
    <p:sldLayoutId id="2147483689" r:id="rId42"/>
    <p:sldLayoutId id="2147483690" r:id="rId43"/>
    <p:sldLayoutId id="2147483691" r:id="rId44"/>
    <p:sldLayoutId id="2147483692" r:id="rId45"/>
    <p:sldLayoutId id="2147483693" r:id="rId46"/>
    <p:sldLayoutId id="2147483694" r:id="rId47"/>
    <p:sldLayoutId id="2147483695" r:id="rId48"/>
    <p:sldLayoutId id="2147483696" r:id="rId49"/>
    <p:sldLayoutId id="2147483697" r:id="rId50"/>
    <p:sldLayoutId id="2147483698" r:id="rId51"/>
    <p:sldLayoutId id="2147483699" r:id="rId52"/>
    <p:sldLayoutId id="2147483700" r:id="rId53"/>
    <p:sldLayoutId id="2147483701" r:id="rId54"/>
    <p:sldLayoutId id="2147483702" r:id="rId55"/>
    <p:sldLayoutId id="2147483703" r:id="rId56"/>
    <p:sldLayoutId id="2147483704" r:id="rId57"/>
    <p:sldLayoutId id="2147483705" r:id="rId58"/>
    <p:sldLayoutId id="2147483706" r:id="rId59"/>
    <p:sldLayoutId id="2147483707" r:id="rId60"/>
    <p:sldLayoutId id="2147483708" r:id="rId61"/>
    <p:sldLayoutId id="2147483709" r:id="rId62"/>
    <p:sldLayoutId id="2147483710" r:id="rId63"/>
    <p:sldLayoutId id="2147483711" r:id="rId64"/>
    <p:sldLayoutId id="2147483712" r:id="rId65"/>
    <p:sldLayoutId id="2147483713" r:id="rId66"/>
    <p:sldLayoutId id="2147483714" r:id="rId67"/>
    <p:sldLayoutId id="2147483715" r:id="rId68"/>
    <p:sldLayoutId id="2147483716" r:id="rId69"/>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1"/>
        </a:solidFill>
      </p:bgPr>
    </p:bg>
    <p:spTree>
      <p:nvGrpSpPr>
        <p:cNvPr id="491" name="Shape 491"/>
        <p:cNvGrpSpPr/>
        <p:nvPr/>
      </p:nvGrpSpPr>
      <p:grpSpPr>
        <a:xfrm>
          <a:off x="0" y="0"/>
          <a:ext cx="0" cy="0"/>
          <a:chOff x="0" y="0"/>
          <a:chExt cx="0" cy="0"/>
        </a:xfrm>
      </p:grpSpPr>
      <p:sp>
        <p:nvSpPr>
          <p:cNvPr id="492" name="Google Shape;492;p28"/>
          <p:cNvSpPr/>
          <p:nvPr/>
        </p:nvSpPr>
        <p:spPr>
          <a:xfrm>
            <a:off x="154641" y="161365"/>
            <a:ext cx="8831100" cy="48243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595959"/>
              </a:solidFill>
              <a:latin typeface="Calibri"/>
              <a:ea typeface="Calibri"/>
              <a:cs typeface="Calibri"/>
              <a:sym typeface="Calibri"/>
            </a:endParaRPr>
          </a:p>
        </p:txBody>
      </p:sp>
      <p:sp>
        <p:nvSpPr>
          <p:cNvPr id="493" name="Google Shape;493;p28"/>
          <p:cNvSpPr txBox="1"/>
          <p:nvPr>
            <p:ph type="title"/>
          </p:nvPr>
        </p:nvSpPr>
        <p:spPr>
          <a:xfrm>
            <a:off x="537882" y="342900"/>
            <a:ext cx="8088300" cy="770100"/>
          </a:xfrm>
          <a:prstGeom prst="rect">
            <a:avLst/>
          </a:prstGeom>
          <a:noFill/>
          <a:ln>
            <a:noFill/>
          </a:ln>
        </p:spPr>
        <p:txBody>
          <a:bodyPr anchorCtr="0" anchor="b" bIns="45700" lIns="91425" spcFirstLastPara="1" rIns="91425" wrap="square" tIns="45700">
            <a:normAutofit/>
          </a:bodyPr>
          <a:lstStyle>
            <a:lvl1pPr lvl="0" marR="0" rtl="0" algn="l">
              <a:lnSpc>
                <a:spcPct val="90000"/>
              </a:lnSpc>
              <a:spcBef>
                <a:spcPts val="0"/>
              </a:spcBef>
              <a:spcAft>
                <a:spcPts val="0"/>
              </a:spcAft>
              <a:buClr>
                <a:schemeClr val="accent1"/>
              </a:buClr>
              <a:buSzPts val="4400"/>
              <a:buFont typeface="Calibri"/>
              <a:buNone/>
              <a:defRPr b="0" i="0" sz="4400" u="none" cap="none" strike="noStrike">
                <a:solidFill>
                  <a:schemeClr val="accent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494" name="Google Shape;494;p28"/>
          <p:cNvSpPr txBox="1"/>
          <p:nvPr>
            <p:ph idx="1" type="body"/>
          </p:nvPr>
        </p:nvSpPr>
        <p:spPr>
          <a:xfrm>
            <a:off x="537882" y="1369219"/>
            <a:ext cx="8088300" cy="3081900"/>
          </a:xfrm>
          <a:prstGeom prst="rect">
            <a:avLst/>
          </a:prstGeom>
          <a:noFill/>
          <a:ln>
            <a:noFill/>
          </a:ln>
        </p:spPr>
        <p:txBody>
          <a:bodyPr anchorCtr="0" anchor="t" bIns="45700" lIns="91425" spcFirstLastPara="1" rIns="91425" wrap="square" tIns="45700">
            <a:normAutofit/>
          </a:bodyPr>
          <a:lstStyle>
            <a:lvl1pPr indent="-381000" lvl="0" marL="457200" marR="0" rtl="0" algn="l">
              <a:lnSpc>
                <a:spcPct val="90000"/>
              </a:lnSpc>
              <a:spcBef>
                <a:spcPts val="10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81000" lvl="2" marL="13716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81000" lvl="3" marL="18288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4pPr>
            <a:lvl5pPr indent="-381000" lvl="4" marL="22860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95" name="Google Shape;495;p28"/>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59595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pic>
        <p:nvPicPr>
          <p:cNvPr descr="Decorative line break" id="496" name="Google Shape;496;p28"/>
          <p:cNvPicPr preferRelativeResize="0"/>
          <p:nvPr/>
        </p:nvPicPr>
        <p:blipFill rotWithShape="1">
          <a:blip r:embed="rId1">
            <a:alphaModFix/>
          </a:blip>
          <a:srcRect b="0" l="0" r="0" t="0"/>
          <a:stretch/>
        </p:blipFill>
        <p:spPr>
          <a:xfrm>
            <a:off x="603503" y="1168770"/>
            <a:ext cx="723521" cy="13716"/>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 id="2147483728" r:id="rId12"/>
    <p:sldLayoutId id="2147483729" r:id="rId13"/>
    <p:sldLayoutId id="2147483730" r:id="rId14"/>
    <p:sldLayoutId id="2147483731" r:id="rId15"/>
    <p:sldLayoutId id="2147483732" r:id="rId16"/>
    <p:sldLayoutId id="2147483733" r:id="rId17"/>
    <p:sldLayoutId id="2147483734" r:id="rId18"/>
    <p:sldLayoutId id="2147483735" r:id="rId19"/>
    <p:sldLayoutId id="2147483736" r:id="rId20"/>
    <p:sldLayoutId id="2147483737" r:id="rId21"/>
    <p:sldLayoutId id="2147483738" r:id="rId22"/>
    <p:sldLayoutId id="2147483739" r:id="rId23"/>
    <p:sldLayoutId id="2147483740" r:id="rId24"/>
    <p:sldLayoutId id="2147483741" r:id="rId25"/>
    <p:sldLayoutId id="2147483742" r:id="rId26"/>
    <p:sldLayoutId id="2147483743" r:id="rId27"/>
    <p:sldLayoutId id="2147483744" r:id="rId28"/>
    <p:sldLayoutId id="2147483745" r:id="rId29"/>
    <p:sldLayoutId id="2147483746" r:id="rId30"/>
    <p:sldLayoutId id="2147483747" r:id="rId31"/>
    <p:sldLayoutId id="2147483748" r:id="rId32"/>
    <p:sldLayoutId id="2147483749" r:id="rId33"/>
    <p:sldLayoutId id="2147483750" r:id="rId34"/>
    <p:sldLayoutId id="2147483751" r:id="rId35"/>
    <p:sldLayoutId id="2147483752" r:id="rId36"/>
    <p:sldLayoutId id="2147483753" r:id="rId37"/>
    <p:sldLayoutId id="2147483754" r:id="rId38"/>
    <p:sldLayoutId id="2147483755" r:id="rId39"/>
    <p:sldLayoutId id="2147483756" r:id="rId40"/>
    <p:sldLayoutId id="2147483757" r:id="rId41"/>
    <p:sldLayoutId id="2147483758" r:id="rId42"/>
    <p:sldLayoutId id="2147483759" r:id="rId43"/>
    <p:sldLayoutId id="2147483760" r:id="rId44"/>
    <p:sldLayoutId id="2147483761" r:id="rId45"/>
    <p:sldLayoutId id="2147483762" r:id="rId46"/>
    <p:sldLayoutId id="2147483763" r:id="rId47"/>
    <p:sldLayoutId id="2147483764" r:id="rId48"/>
    <p:sldLayoutId id="2147483765" r:id="rId49"/>
    <p:sldLayoutId id="2147483766" r:id="rId50"/>
    <p:sldLayoutId id="2147483767" r:id="rId51"/>
    <p:sldLayoutId id="2147483768" r:id="rId52"/>
    <p:sldLayoutId id="2147483769" r:id="rId53"/>
    <p:sldLayoutId id="2147483770" r:id="rId54"/>
    <p:sldLayoutId id="2147483771" r:id="rId55"/>
    <p:sldLayoutId id="2147483772" r:id="rId56"/>
    <p:sldLayoutId id="2147483773" r:id="rId57"/>
    <p:sldLayoutId id="2147483774" r:id="rId58"/>
    <p:sldLayoutId id="2147483775" r:id="rId59"/>
    <p:sldLayoutId id="2147483776" r:id="rId60"/>
    <p:sldLayoutId id="2147483777" r:id="rId61"/>
    <p:sldLayoutId id="2147483778" r:id="rId6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www.oregon.gov/ode/StudentSuccess/Documents/ODE_IntegratedGuidance25-27.pdf" TargetMode="External"/><Relationship Id="rId4" Type="http://schemas.openxmlformats.org/officeDocument/2006/relationships/hyperlink" Target="mailto:ODE.EII@ode.oregon.gov"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3.xml"/><Relationship Id="rId2" Type="http://schemas.openxmlformats.org/officeDocument/2006/relationships/notesSlide" Target="../notesSlides/notesSlide28.xml"/><Relationship Id="rId3" Type="http://schemas.openxmlformats.org/officeDocument/2006/relationships/image" Target="../media/image1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3.xml"/><Relationship Id="rId2" Type="http://schemas.openxmlformats.org/officeDocument/2006/relationships/notesSlide" Target="../notesSlides/notesSlide29.xml"/><Relationship Id="rId3" Type="http://schemas.openxmlformats.org/officeDocument/2006/relationships/image" Target="../media/image1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9.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3.xml"/><Relationship Id="rId2" Type="http://schemas.openxmlformats.org/officeDocument/2006/relationships/notesSlide" Target="../notesSlides/notesSlide30.xml"/><Relationship Id="rId3" Type="http://schemas.openxmlformats.org/officeDocument/2006/relationships/image" Target="../media/image1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3.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2.xml"/><Relationship Id="rId2" Type="http://schemas.openxmlformats.org/officeDocument/2006/relationships/notesSlide" Target="../notesSlides/notesSlide35.xml"/><Relationship Id="rId3" Type="http://schemas.openxmlformats.org/officeDocument/2006/relationships/image" Target="../media/image13.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2.xml"/><Relationship Id="rId2" Type="http://schemas.openxmlformats.org/officeDocument/2006/relationships/notesSlide" Target="../notesSlides/notesSlide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9.xml"/><Relationship Id="rId2" Type="http://schemas.openxmlformats.org/officeDocument/2006/relationships/notesSlide" Target="../notesSlides/notesSlide4.xml"/><Relationship Id="rId3" Type="http://schemas.openxmlformats.org/officeDocument/2006/relationships/image" Target="../media/image7.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0.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1.xml"/><Relationship Id="rId2" Type="http://schemas.openxmlformats.org/officeDocument/2006/relationships/notesSlide" Target="../notesSlides/notesSlide6.xml"/><Relationship Id="rId3"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0.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0.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0.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0" name="Shape 930"/>
        <p:cNvGrpSpPr/>
        <p:nvPr/>
      </p:nvGrpSpPr>
      <p:grpSpPr>
        <a:xfrm>
          <a:off x="0" y="0"/>
          <a:ext cx="0" cy="0"/>
          <a:chOff x="0" y="0"/>
          <a:chExt cx="0" cy="0"/>
        </a:xfrm>
      </p:grpSpPr>
      <p:sp>
        <p:nvSpPr>
          <p:cNvPr id="931" name="Google Shape;931;p1"/>
          <p:cNvSpPr txBox="1"/>
          <p:nvPr>
            <p:ph type="title"/>
          </p:nvPr>
        </p:nvSpPr>
        <p:spPr>
          <a:xfrm>
            <a:off x="537882" y="342900"/>
            <a:ext cx="8088300" cy="7701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SzPts val="1400"/>
              <a:buNone/>
            </a:pPr>
            <a:r>
              <a:rPr lang="en-US"/>
              <a:t>INSTRUCTIONS FOR SCHOOL/DISTRICT</a:t>
            </a:r>
            <a:endParaRPr/>
          </a:p>
        </p:txBody>
      </p:sp>
      <p:sp>
        <p:nvSpPr>
          <p:cNvPr id="932" name="Google Shape;932;p1"/>
          <p:cNvSpPr txBox="1"/>
          <p:nvPr>
            <p:ph idx="1" type="body"/>
          </p:nvPr>
        </p:nvSpPr>
        <p:spPr>
          <a:xfrm>
            <a:off x="537882" y="1237144"/>
            <a:ext cx="8088300" cy="3081900"/>
          </a:xfrm>
          <a:prstGeom prst="rect">
            <a:avLst/>
          </a:prstGeom>
          <a:noFill/>
          <a:ln>
            <a:noFill/>
          </a:ln>
        </p:spPr>
        <p:txBody>
          <a:bodyPr anchorCtr="0" anchor="t" bIns="34275" lIns="68575" spcFirstLastPara="1" rIns="68575" wrap="square" tIns="34275">
            <a:noAutofit/>
          </a:bodyPr>
          <a:lstStyle/>
          <a:p>
            <a:pPr indent="0" lvl="0" marL="0" rtl="0" algn="l">
              <a:lnSpc>
                <a:spcPct val="100000"/>
              </a:lnSpc>
              <a:spcBef>
                <a:spcPts val="800"/>
              </a:spcBef>
              <a:spcAft>
                <a:spcPts val="0"/>
              </a:spcAft>
              <a:buSzPts val="1400"/>
              <a:buNone/>
            </a:pPr>
            <a:r>
              <a:rPr lang="en-US" sz="2200"/>
              <a:t>This template deck is a resource for applicants to turn and adapt and use in presenting their Integrated Application as covered under, </a:t>
            </a:r>
            <a:r>
              <a:rPr lang="en-US" sz="2200" u="sng">
                <a:solidFill>
                  <a:schemeClr val="hlink"/>
                </a:solidFill>
                <a:hlinkClick r:id="rId3"/>
              </a:rPr>
              <a:t>Aligning for Student Success: Integrated Guidance 2025-27</a:t>
            </a:r>
            <a:r>
              <a:rPr lang="en-US" sz="2200"/>
              <a:t>.</a:t>
            </a:r>
            <a:endParaRPr sz="2200"/>
          </a:p>
          <a:p>
            <a:pPr indent="0" lvl="0" marL="0" rtl="0" algn="l">
              <a:lnSpc>
                <a:spcPct val="100000"/>
              </a:lnSpc>
              <a:spcBef>
                <a:spcPts val="800"/>
              </a:spcBef>
              <a:spcAft>
                <a:spcPts val="0"/>
              </a:spcAft>
              <a:buSzPts val="1400"/>
              <a:buNone/>
            </a:pPr>
            <a:r>
              <a:rPr lang="en-US" sz="2200"/>
              <a:t>This resource is designed for governing boards but could, often with translation, be used for communicating to families and the communities served.</a:t>
            </a:r>
            <a:endParaRPr sz="2200"/>
          </a:p>
          <a:p>
            <a:pPr indent="0" lvl="0" marL="0" rtl="0" algn="ctr">
              <a:lnSpc>
                <a:spcPct val="100000"/>
              </a:lnSpc>
              <a:spcBef>
                <a:spcPts val="800"/>
              </a:spcBef>
              <a:spcAft>
                <a:spcPts val="0"/>
              </a:spcAft>
              <a:buSzPts val="1400"/>
              <a:buNone/>
            </a:pPr>
            <a:r>
              <a:rPr b="1" lang="en-US" sz="2200"/>
              <a:t>Questions? </a:t>
            </a:r>
            <a:endParaRPr b="1" sz="2200"/>
          </a:p>
          <a:p>
            <a:pPr indent="0" lvl="0" marL="0" rtl="0" algn="ctr">
              <a:lnSpc>
                <a:spcPct val="100000"/>
              </a:lnSpc>
              <a:spcBef>
                <a:spcPts val="800"/>
              </a:spcBef>
              <a:spcAft>
                <a:spcPts val="0"/>
              </a:spcAft>
              <a:buSzPts val="1400"/>
              <a:buNone/>
            </a:pPr>
            <a:r>
              <a:rPr b="1" lang="en-US" sz="2200"/>
              <a:t>Contact your ESD Liaison or email </a:t>
            </a:r>
            <a:r>
              <a:rPr b="1" lang="en-US" sz="2200" u="sng">
                <a:solidFill>
                  <a:schemeClr val="hlink"/>
                </a:solidFill>
                <a:hlinkClick r:id="rId4"/>
              </a:rPr>
              <a:t>ODE.EII@ode.oregon.gov</a:t>
            </a:r>
            <a:endParaRPr b="1" sz="2200"/>
          </a:p>
        </p:txBody>
      </p:sp>
      <p:sp>
        <p:nvSpPr>
          <p:cNvPr id="933" name="Google Shape;933;p1"/>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p>
            <a:pPr indent="0" lvl="0" marL="0" rtl="0" algn="r">
              <a:lnSpc>
                <a:spcPct val="100000"/>
              </a:lnSpc>
              <a:spcBef>
                <a:spcPts val="0"/>
              </a:spcBef>
              <a:spcAft>
                <a:spcPts val="0"/>
              </a:spcAft>
              <a:buClr>
                <a:srgbClr val="000000"/>
              </a:buClr>
              <a:buSzPts val="900"/>
              <a:buFont typeface="Arial"/>
              <a:buNone/>
            </a:pPr>
            <a:fld id="{00000000-1234-1234-1234-123412341234}" type="slidenum">
              <a:rPr lang="en-US"/>
              <a:t>‹#›</a:t>
            </a:fl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3" name="Shape 1003"/>
        <p:cNvGrpSpPr/>
        <p:nvPr/>
      </p:nvGrpSpPr>
      <p:grpSpPr>
        <a:xfrm>
          <a:off x="0" y="0"/>
          <a:ext cx="0" cy="0"/>
          <a:chOff x="0" y="0"/>
          <a:chExt cx="0" cy="0"/>
        </a:xfrm>
      </p:grpSpPr>
      <p:sp>
        <p:nvSpPr>
          <p:cNvPr id="1004" name="Google Shape;1004;p10"/>
          <p:cNvSpPr txBox="1"/>
          <p:nvPr>
            <p:ph type="title"/>
          </p:nvPr>
        </p:nvSpPr>
        <p:spPr>
          <a:xfrm>
            <a:off x="537882" y="342900"/>
            <a:ext cx="8088300" cy="7701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90000"/>
              </a:lnSpc>
              <a:spcBef>
                <a:spcPts val="0"/>
              </a:spcBef>
              <a:spcAft>
                <a:spcPts val="0"/>
              </a:spcAft>
              <a:buSzPct val="100000"/>
              <a:buNone/>
            </a:pPr>
            <a:r>
              <a:rPr lang="en-US"/>
              <a:t>Meet our Planning Team Members</a:t>
            </a:r>
            <a:endParaRPr/>
          </a:p>
        </p:txBody>
      </p:sp>
      <p:sp>
        <p:nvSpPr>
          <p:cNvPr descr="Space for input. " id="1005" name="Google Shape;1005;p10"/>
          <p:cNvSpPr txBox="1"/>
          <p:nvPr>
            <p:ph idx="1" type="body"/>
          </p:nvPr>
        </p:nvSpPr>
        <p:spPr>
          <a:xfrm>
            <a:off x="587888" y="1469231"/>
            <a:ext cx="8088300" cy="30819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000"/>
              </a:spcBef>
              <a:spcAft>
                <a:spcPts val="0"/>
              </a:spcAft>
              <a:buSzPts val="1800"/>
              <a:buNone/>
            </a:pPr>
            <a:r>
              <a:t/>
            </a:r>
            <a:endParaRPr sz="2300"/>
          </a:p>
          <a:p>
            <a:pPr indent="0" lvl="0" marL="0" rtl="0" algn="l">
              <a:lnSpc>
                <a:spcPct val="90000"/>
              </a:lnSpc>
              <a:spcBef>
                <a:spcPts val="1000"/>
              </a:spcBef>
              <a:spcAft>
                <a:spcPts val="0"/>
              </a:spcAft>
              <a:buSzPts val="1800"/>
              <a:buNone/>
            </a:pPr>
            <a:r>
              <a:t/>
            </a:r>
            <a:endParaRPr b="1"/>
          </a:p>
        </p:txBody>
      </p:sp>
      <p:sp>
        <p:nvSpPr>
          <p:cNvPr id="1006" name="Google Shape;1006;p10"/>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1" name="Shape 1011"/>
        <p:cNvGrpSpPr/>
        <p:nvPr/>
      </p:nvGrpSpPr>
      <p:grpSpPr>
        <a:xfrm>
          <a:off x="0" y="0"/>
          <a:ext cx="0" cy="0"/>
          <a:chOff x="0" y="0"/>
          <a:chExt cx="0" cy="0"/>
        </a:xfrm>
      </p:grpSpPr>
      <p:sp>
        <p:nvSpPr>
          <p:cNvPr id="1012" name="Google Shape;1012;p11"/>
          <p:cNvSpPr txBox="1"/>
          <p:nvPr>
            <p:ph type="title"/>
          </p:nvPr>
        </p:nvSpPr>
        <p:spPr>
          <a:xfrm>
            <a:off x="537882" y="342900"/>
            <a:ext cx="8088300" cy="7701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4889"/>
              <a:buNone/>
            </a:pPr>
            <a:r>
              <a:rPr lang="en-US"/>
              <a:t>Required Planning Processes</a:t>
            </a:r>
            <a:endParaRPr/>
          </a:p>
        </p:txBody>
      </p:sp>
      <p:sp>
        <p:nvSpPr>
          <p:cNvPr id="1013" name="Google Shape;1013;p11"/>
          <p:cNvSpPr txBox="1"/>
          <p:nvPr/>
        </p:nvSpPr>
        <p:spPr>
          <a:xfrm>
            <a:off x="108300" y="1184550"/>
            <a:ext cx="4463700" cy="3694200"/>
          </a:xfrm>
          <a:prstGeom prst="rect">
            <a:avLst/>
          </a:prstGeom>
          <a:noFill/>
          <a:ln>
            <a:noFill/>
          </a:ln>
        </p:spPr>
        <p:txBody>
          <a:bodyPr anchorCtr="0" anchor="t" bIns="45700" lIns="91425" spcFirstLastPara="1" rIns="91425" wrap="square" tIns="45700">
            <a:spAutoFit/>
          </a:bodyPr>
          <a:lstStyle/>
          <a:p>
            <a:pPr indent="-368300" lvl="0" marL="457200" marR="0" rtl="0" algn="l">
              <a:lnSpc>
                <a:spcPct val="100000"/>
              </a:lnSpc>
              <a:spcBef>
                <a:spcPts val="0"/>
              </a:spcBef>
              <a:spcAft>
                <a:spcPts val="0"/>
              </a:spcAft>
              <a:buClr>
                <a:schemeClr val="dk1"/>
              </a:buClr>
              <a:buSzPts val="2200"/>
              <a:buFont typeface="Arial"/>
              <a:buChar char="•"/>
            </a:pPr>
            <a:r>
              <a:rPr b="0" i="0" lang="en-US" sz="2200" u="none" cap="none" strike="noStrike">
                <a:solidFill>
                  <a:schemeClr val="dk1"/>
                </a:solidFill>
                <a:latin typeface="Calibri"/>
                <a:ea typeface="Calibri"/>
                <a:cs typeface="Calibri"/>
                <a:sym typeface="Calibri"/>
              </a:rPr>
              <a:t>Use of an Equity Lens</a:t>
            </a:r>
            <a:endParaRPr b="0" i="0" sz="2200" u="none" cap="none" strike="noStrike">
              <a:solidFill>
                <a:schemeClr val="dk1"/>
              </a:solidFill>
              <a:latin typeface="Calibri"/>
              <a:ea typeface="Calibri"/>
              <a:cs typeface="Calibri"/>
              <a:sym typeface="Calibri"/>
            </a:endParaRPr>
          </a:p>
          <a:p>
            <a:pPr indent="-368300" lvl="0" marL="457200" marR="0" rtl="0" algn="l">
              <a:lnSpc>
                <a:spcPct val="100000"/>
              </a:lnSpc>
              <a:spcBef>
                <a:spcPts val="0"/>
              </a:spcBef>
              <a:spcAft>
                <a:spcPts val="0"/>
              </a:spcAft>
              <a:buClr>
                <a:schemeClr val="dk1"/>
              </a:buClr>
              <a:buSzPts val="2200"/>
              <a:buFont typeface="Arial"/>
              <a:buChar char="•"/>
            </a:pPr>
            <a:r>
              <a:rPr b="0" i="0" lang="en-US" sz="2200" u="none" cap="none" strike="noStrike">
                <a:solidFill>
                  <a:schemeClr val="dk1"/>
                </a:solidFill>
                <a:latin typeface="Calibri"/>
                <a:ea typeface="Calibri"/>
                <a:cs typeface="Calibri"/>
                <a:sym typeface="Calibri"/>
              </a:rPr>
              <a:t>Community Engagement</a:t>
            </a:r>
            <a:endParaRPr b="0" i="0" sz="2200" u="none" cap="none" strike="noStrike">
              <a:solidFill>
                <a:schemeClr val="dk1"/>
              </a:solidFill>
              <a:latin typeface="Calibri"/>
              <a:ea typeface="Calibri"/>
              <a:cs typeface="Calibri"/>
              <a:sym typeface="Calibri"/>
            </a:endParaRPr>
          </a:p>
          <a:p>
            <a:pPr indent="-368300" lvl="0" marL="457200" marR="0" rtl="0" algn="l">
              <a:lnSpc>
                <a:spcPct val="100000"/>
              </a:lnSpc>
              <a:spcBef>
                <a:spcPts val="0"/>
              </a:spcBef>
              <a:spcAft>
                <a:spcPts val="0"/>
              </a:spcAft>
              <a:buClr>
                <a:schemeClr val="dk1"/>
              </a:buClr>
              <a:buSzPts val="2200"/>
              <a:buFont typeface="Arial"/>
              <a:buChar char="•"/>
            </a:pPr>
            <a:r>
              <a:rPr b="0" i="0" lang="en-US" sz="2200" u="none" cap="none" strike="noStrike">
                <a:solidFill>
                  <a:schemeClr val="dk1"/>
                </a:solidFill>
                <a:latin typeface="Calibri"/>
                <a:ea typeface="Calibri"/>
                <a:cs typeface="Calibri"/>
                <a:sym typeface="Calibri"/>
              </a:rPr>
              <a:t>Comprehensive Needs Assessment</a:t>
            </a:r>
            <a:endParaRPr b="0" i="0" sz="2200" u="none" cap="none" strike="noStrike">
              <a:solidFill>
                <a:schemeClr val="dk1"/>
              </a:solidFill>
              <a:latin typeface="Calibri"/>
              <a:ea typeface="Calibri"/>
              <a:cs typeface="Calibri"/>
              <a:sym typeface="Calibri"/>
            </a:endParaRPr>
          </a:p>
          <a:p>
            <a:pPr indent="-368300" lvl="0" marL="457200" marR="0" rtl="0" algn="l">
              <a:lnSpc>
                <a:spcPct val="100000"/>
              </a:lnSpc>
              <a:spcBef>
                <a:spcPts val="0"/>
              </a:spcBef>
              <a:spcAft>
                <a:spcPts val="0"/>
              </a:spcAft>
              <a:buClr>
                <a:schemeClr val="dk1"/>
              </a:buClr>
              <a:buSzPts val="2200"/>
              <a:buFont typeface="Arial"/>
              <a:buChar char="•"/>
            </a:pPr>
            <a:r>
              <a:rPr b="0" i="0" lang="en-US" sz="2200" u="none" cap="none" strike="noStrike">
                <a:solidFill>
                  <a:schemeClr val="dk1"/>
                </a:solidFill>
                <a:latin typeface="Calibri"/>
                <a:ea typeface="Calibri"/>
                <a:cs typeface="Calibri"/>
                <a:sym typeface="Calibri"/>
              </a:rPr>
              <a:t>Tribal Consultation</a:t>
            </a:r>
            <a:endParaRPr b="0" i="0" sz="2200" u="none" cap="none" strike="noStrike">
              <a:solidFill>
                <a:schemeClr val="dk1"/>
              </a:solidFill>
              <a:latin typeface="Calibri"/>
              <a:ea typeface="Calibri"/>
              <a:cs typeface="Calibri"/>
              <a:sym typeface="Calibri"/>
            </a:endParaRPr>
          </a:p>
          <a:p>
            <a:pPr indent="-368300" lvl="0" marL="457200" marR="0" rtl="0" algn="l">
              <a:lnSpc>
                <a:spcPct val="100000"/>
              </a:lnSpc>
              <a:spcBef>
                <a:spcPts val="0"/>
              </a:spcBef>
              <a:spcAft>
                <a:spcPts val="0"/>
              </a:spcAft>
              <a:buClr>
                <a:schemeClr val="dk1"/>
              </a:buClr>
              <a:buSzPts val="2200"/>
              <a:buFont typeface="Arial"/>
              <a:buChar char="•"/>
            </a:pPr>
            <a:r>
              <a:rPr b="0" i="0" lang="en-US" sz="2200" u="none" cap="none" strike="noStrike">
                <a:solidFill>
                  <a:schemeClr val="dk1"/>
                </a:solidFill>
                <a:latin typeface="Calibri"/>
                <a:ea typeface="Calibri"/>
                <a:cs typeface="Calibri"/>
                <a:sym typeface="Calibri"/>
              </a:rPr>
              <a:t>Potential Impact on Focal Students </a:t>
            </a:r>
            <a:endParaRPr b="0" i="0" sz="2200" u="none" cap="none" strike="noStrike">
              <a:solidFill>
                <a:schemeClr val="dk1"/>
              </a:solidFill>
              <a:latin typeface="Calibri"/>
              <a:ea typeface="Calibri"/>
              <a:cs typeface="Calibri"/>
              <a:sym typeface="Calibri"/>
            </a:endParaRPr>
          </a:p>
          <a:p>
            <a:pPr indent="-368300" lvl="0" marL="457200" marR="0" rtl="0" algn="l">
              <a:lnSpc>
                <a:spcPct val="100000"/>
              </a:lnSpc>
              <a:spcBef>
                <a:spcPts val="0"/>
              </a:spcBef>
              <a:spcAft>
                <a:spcPts val="0"/>
              </a:spcAft>
              <a:buClr>
                <a:schemeClr val="dk1"/>
              </a:buClr>
              <a:buSzPts val="2200"/>
              <a:buFont typeface="Arial"/>
              <a:buChar char="•"/>
            </a:pPr>
            <a:r>
              <a:rPr b="0" i="0" lang="en-US" sz="2200" u="none" cap="none" strike="noStrike">
                <a:solidFill>
                  <a:schemeClr val="dk1"/>
                </a:solidFill>
                <a:latin typeface="Calibri"/>
                <a:ea typeface="Calibri"/>
                <a:cs typeface="Calibri"/>
                <a:sym typeface="Calibri"/>
              </a:rPr>
              <a:t>Development of a four-year plan with clear Outcomes, Strategies, and Activities</a:t>
            </a:r>
            <a:endParaRPr b="0" i="0" sz="2200" u="none" cap="none" strike="noStrike">
              <a:solidFill>
                <a:schemeClr val="dk1"/>
              </a:solidFill>
              <a:latin typeface="Calibri"/>
              <a:ea typeface="Calibri"/>
              <a:cs typeface="Calibri"/>
              <a:sym typeface="Calibri"/>
            </a:endParaRPr>
          </a:p>
          <a:p>
            <a:pPr indent="0" lvl="0" marL="8890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4" name="Google Shape;1014;p11"/>
          <p:cNvSpPr txBox="1"/>
          <p:nvPr>
            <p:ph idx="4294967295" type="body"/>
          </p:nvPr>
        </p:nvSpPr>
        <p:spPr>
          <a:xfrm>
            <a:off x="4572000" y="1113000"/>
            <a:ext cx="4289400" cy="3619500"/>
          </a:xfrm>
          <a:prstGeom prst="rect">
            <a:avLst/>
          </a:prstGeom>
          <a:noFill/>
          <a:ln>
            <a:noFill/>
          </a:ln>
        </p:spPr>
        <p:txBody>
          <a:bodyPr anchorCtr="0" anchor="t" bIns="45700" lIns="91425" spcFirstLastPara="1" rIns="91425" wrap="square" tIns="45700">
            <a:normAutofit lnSpcReduction="10000"/>
          </a:bodyPr>
          <a:lstStyle/>
          <a:p>
            <a:pPr indent="-368300" lvl="0" marL="457200" rtl="0" algn="l">
              <a:lnSpc>
                <a:spcPct val="100000"/>
              </a:lnSpc>
              <a:spcBef>
                <a:spcPts val="0"/>
              </a:spcBef>
              <a:spcAft>
                <a:spcPts val="0"/>
              </a:spcAft>
              <a:buSzPts val="2200"/>
              <a:buChar char="•"/>
            </a:pPr>
            <a:r>
              <a:rPr lang="en-US" sz="2200"/>
              <a:t>The existing plan to review and revise</a:t>
            </a:r>
            <a:endParaRPr sz="2200"/>
          </a:p>
          <a:p>
            <a:pPr indent="-368300" lvl="0" marL="457200" rtl="0" algn="l">
              <a:lnSpc>
                <a:spcPct val="100000"/>
              </a:lnSpc>
              <a:spcBef>
                <a:spcPts val="0"/>
              </a:spcBef>
              <a:spcAft>
                <a:spcPts val="0"/>
              </a:spcAft>
              <a:buSzPts val="2200"/>
              <a:buChar char="•"/>
            </a:pPr>
            <a:r>
              <a:rPr lang="en-US" sz="2200"/>
              <a:t>Input from District Equity Committees</a:t>
            </a:r>
            <a:endParaRPr sz="1400">
              <a:latin typeface="Arial"/>
              <a:ea typeface="Arial"/>
              <a:cs typeface="Arial"/>
              <a:sym typeface="Arial"/>
            </a:endParaRPr>
          </a:p>
          <a:p>
            <a:pPr indent="-368300" lvl="0" marL="457200" rtl="0" algn="l">
              <a:lnSpc>
                <a:spcPct val="100000"/>
              </a:lnSpc>
              <a:spcBef>
                <a:spcPts val="0"/>
              </a:spcBef>
              <a:spcAft>
                <a:spcPts val="0"/>
              </a:spcAft>
              <a:buSzPts val="2200"/>
              <a:buChar char="•"/>
            </a:pPr>
            <a:r>
              <a:rPr lang="en-US" sz="2200"/>
              <a:t>Recommendations from the Quality Education Model (QEM)</a:t>
            </a:r>
            <a:endParaRPr sz="2200"/>
          </a:p>
          <a:p>
            <a:pPr indent="-368300" lvl="0" marL="457200" rtl="0" algn="l">
              <a:lnSpc>
                <a:spcPct val="100000"/>
              </a:lnSpc>
              <a:spcBef>
                <a:spcPts val="0"/>
              </a:spcBef>
              <a:spcAft>
                <a:spcPts val="0"/>
              </a:spcAft>
              <a:buSzPts val="2200"/>
              <a:buChar char="•"/>
            </a:pPr>
            <a:r>
              <a:rPr lang="en-US" sz="2200"/>
              <a:t>Recommendations from Statewide Student Success Act Plans</a:t>
            </a:r>
            <a:endParaRPr sz="2200"/>
          </a:p>
          <a:p>
            <a:pPr indent="-368300" lvl="0" marL="457200" rtl="0" algn="l">
              <a:lnSpc>
                <a:spcPct val="100000"/>
              </a:lnSpc>
              <a:spcBef>
                <a:spcPts val="0"/>
              </a:spcBef>
              <a:spcAft>
                <a:spcPts val="0"/>
              </a:spcAft>
              <a:buSzPts val="2200"/>
              <a:buChar char="•"/>
            </a:pPr>
            <a:r>
              <a:rPr lang="en-US" sz="2200"/>
              <a:t>Reviewing and Using Regional CTE Consortia Inputs</a:t>
            </a:r>
            <a:endParaRPr/>
          </a:p>
        </p:txBody>
      </p:sp>
      <p:sp>
        <p:nvSpPr>
          <p:cNvPr id="1015" name="Google Shape;1015;p11"/>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0" name="Shape 1020"/>
        <p:cNvGrpSpPr/>
        <p:nvPr/>
      </p:nvGrpSpPr>
      <p:grpSpPr>
        <a:xfrm>
          <a:off x="0" y="0"/>
          <a:ext cx="0" cy="0"/>
          <a:chOff x="0" y="0"/>
          <a:chExt cx="0" cy="0"/>
        </a:xfrm>
      </p:grpSpPr>
      <p:sp>
        <p:nvSpPr>
          <p:cNvPr id="1021" name="Google Shape;1021;p12"/>
          <p:cNvSpPr txBox="1"/>
          <p:nvPr>
            <p:ph type="title"/>
          </p:nvPr>
        </p:nvSpPr>
        <p:spPr>
          <a:xfrm>
            <a:off x="558900" y="389125"/>
            <a:ext cx="8088300" cy="6465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SzPct val="111111"/>
              <a:buNone/>
            </a:pPr>
            <a:r>
              <a:rPr lang="en-US"/>
              <a:t>Equity Lens, Tool(s) &amp; Decision Making</a:t>
            </a:r>
            <a:endParaRPr/>
          </a:p>
        </p:txBody>
      </p:sp>
      <p:sp>
        <p:nvSpPr>
          <p:cNvPr id="1022" name="Google Shape;1022;p12"/>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
        <p:nvSpPr>
          <p:cNvPr id="1023" name="Google Shape;1023;p12"/>
          <p:cNvSpPr txBox="1"/>
          <p:nvPr/>
        </p:nvSpPr>
        <p:spPr>
          <a:xfrm>
            <a:off x="653475" y="1321900"/>
            <a:ext cx="8088300" cy="30729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Applied Oregon’s Equity Lens to planning and budgeting decisions.</a:t>
            </a:r>
            <a:endParaRPr sz="1800">
              <a:solidFill>
                <a:schemeClr val="dk1"/>
              </a:solidFill>
              <a:latin typeface="Calibri"/>
              <a:ea typeface="Calibri"/>
              <a:cs typeface="Calibri"/>
              <a:sym typeface="Calibri"/>
            </a:endParaRPr>
          </a:p>
          <a:p>
            <a:pPr indent="-342900" lvl="0" marL="457200" rtl="0" algn="l">
              <a:lnSpc>
                <a:spcPct val="115000"/>
              </a:lnSpc>
              <a:spcBef>
                <a:spcPts val="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Engaged focal student groups, staff, and families through surveys, story circles, and discussions.</a:t>
            </a:r>
            <a:endParaRPr sz="1800">
              <a:solidFill>
                <a:schemeClr val="dk1"/>
              </a:solidFill>
              <a:latin typeface="Calibri"/>
              <a:ea typeface="Calibri"/>
              <a:cs typeface="Calibri"/>
              <a:sym typeface="Calibri"/>
            </a:endParaRPr>
          </a:p>
          <a:p>
            <a:pPr indent="-342900" lvl="0" marL="457200" rtl="0" algn="l">
              <a:lnSpc>
                <a:spcPct val="115000"/>
              </a:lnSpc>
              <a:spcBef>
                <a:spcPts val="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Eliminated CTE course prerequisites to expand access for historically underserved students.</a:t>
            </a:r>
            <a:endParaRPr sz="1800">
              <a:solidFill>
                <a:schemeClr val="dk1"/>
              </a:solidFill>
              <a:latin typeface="Calibri"/>
              <a:ea typeface="Calibri"/>
              <a:cs typeface="Calibri"/>
              <a:sym typeface="Calibri"/>
            </a:endParaRPr>
          </a:p>
          <a:p>
            <a:pPr indent="-342900" lvl="0" marL="457200" rtl="0" algn="l">
              <a:lnSpc>
                <a:spcPct val="115000"/>
              </a:lnSpc>
              <a:spcBef>
                <a:spcPts val="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Allocated funds for multilingual resources and culturally responsive teaching.</a:t>
            </a:r>
            <a:endParaRPr sz="1800">
              <a:solidFill>
                <a:schemeClr val="dk1"/>
              </a:solidFill>
              <a:latin typeface="Calibri"/>
              <a:ea typeface="Calibri"/>
              <a:cs typeface="Calibri"/>
              <a:sym typeface="Calibri"/>
            </a:endParaRPr>
          </a:p>
          <a:p>
            <a:pPr indent="-342900" lvl="0" marL="457200" rtl="0" algn="l">
              <a:lnSpc>
                <a:spcPct val="115000"/>
              </a:lnSpc>
              <a:spcBef>
                <a:spcPts val="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Expanded mental health supports, including a full-time counselor at CES.</a:t>
            </a:r>
            <a:endParaRPr sz="1800">
              <a:solidFill>
                <a:schemeClr val="dk1"/>
              </a:solidFill>
              <a:latin typeface="Calibri"/>
              <a:ea typeface="Calibri"/>
              <a:cs typeface="Calibri"/>
              <a:sym typeface="Calibri"/>
            </a:endParaRPr>
          </a:p>
          <a:p>
            <a:pPr indent="-342900" lvl="0" marL="457200" rtl="0" algn="l">
              <a:lnSpc>
                <a:spcPct val="115000"/>
              </a:lnSpc>
              <a:spcBef>
                <a:spcPts val="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Monitored data to ensure interventions address disparities in literacy, attendance, and graduation rates.</a:t>
            </a:r>
            <a:endParaRPr sz="1800">
              <a:solidFill>
                <a:schemeClr val="dk1"/>
              </a:solidFill>
              <a:latin typeface="Calibri"/>
              <a:ea typeface="Calibri"/>
              <a:cs typeface="Calibri"/>
              <a:sym typeface="Calibri"/>
            </a:endParaRPr>
          </a:p>
          <a:p>
            <a:pPr indent="0" lvl="0" marL="0" rtl="0" algn="l">
              <a:spcBef>
                <a:spcPts val="0"/>
              </a:spcBef>
              <a:spcAft>
                <a:spcPts val="0"/>
              </a:spcAft>
              <a:buNone/>
            </a:pPr>
            <a:r>
              <a:t/>
            </a:r>
            <a:endParaRPr sz="2400">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8" name="Shape 1028"/>
        <p:cNvGrpSpPr/>
        <p:nvPr/>
      </p:nvGrpSpPr>
      <p:grpSpPr>
        <a:xfrm>
          <a:off x="0" y="0"/>
          <a:ext cx="0" cy="0"/>
          <a:chOff x="0" y="0"/>
          <a:chExt cx="0" cy="0"/>
        </a:xfrm>
      </p:grpSpPr>
      <p:sp>
        <p:nvSpPr>
          <p:cNvPr id="1029" name="Google Shape;1029;p13"/>
          <p:cNvSpPr txBox="1"/>
          <p:nvPr>
            <p:ph type="title"/>
          </p:nvPr>
        </p:nvSpPr>
        <p:spPr>
          <a:xfrm>
            <a:off x="558900" y="389125"/>
            <a:ext cx="8088300" cy="6465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90000"/>
              </a:lnSpc>
              <a:spcBef>
                <a:spcPts val="0"/>
              </a:spcBef>
              <a:spcAft>
                <a:spcPts val="0"/>
              </a:spcAft>
              <a:buSzPct val="111111"/>
              <a:buNone/>
            </a:pPr>
            <a:r>
              <a:rPr lang="en-US"/>
              <a:t>Community Engagement Highlights</a:t>
            </a:r>
            <a:endParaRPr/>
          </a:p>
        </p:txBody>
      </p:sp>
      <p:sp>
        <p:nvSpPr>
          <p:cNvPr id="1030" name="Google Shape;1030;p13"/>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
        <p:nvSpPr>
          <p:cNvPr id="1031" name="Google Shape;1031;p13"/>
          <p:cNvSpPr txBox="1"/>
          <p:nvPr/>
        </p:nvSpPr>
        <p:spPr>
          <a:xfrm>
            <a:off x="642450" y="1285050"/>
            <a:ext cx="8057700" cy="3404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US" sz="1800">
                <a:solidFill>
                  <a:schemeClr val="dk1"/>
                </a:solidFill>
                <a:latin typeface="Calibri"/>
                <a:ea typeface="Calibri"/>
                <a:cs typeface="Calibri"/>
                <a:sym typeface="Calibri"/>
              </a:rPr>
              <a:t>Focal Groups Engaged:</a:t>
            </a:r>
            <a:endParaRPr b="1" sz="1800">
              <a:solidFill>
                <a:schemeClr val="dk1"/>
              </a:solidFill>
              <a:latin typeface="Calibri"/>
              <a:ea typeface="Calibri"/>
              <a:cs typeface="Calibri"/>
              <a:sym typeface="Calibri"/>
            </a:endParaRPr>
          </a:p>
          <a:p>
            <a:pPr indent="-342900" lvl="0" marL="457200" rtl="0" algn="l">
              <a:lnSpc>
                <a:spcPct val="115000"/>
              </a:lnSpc>
              <a:spcBef>
                <a:spcPts val="120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Students with disabilities, multilingual learners, LGBTQ2SIA+ students, low-income families, and historically underserved racial/ethnic groups.</a:t>
            </a:r>
            <a:endParaRPr sz="1800">
              <a:solidFill>
                <a:schemeClr val="dk1"/>
              </a:solidFill>
              <a:latin typeface="Calibri"/>
              <a:ea typeface="Calibri"/>
              <a:cs typeface="Calibri"/>
              <a:sym typeface="Calibri"/>
            </a:endParaRPr>
          </a:p>
          <a:p>
            <a:pPr indent="-342900" lvl="0" marL="457200" rtl="0" algn="l">
              <a:lnSpc>
                <a:spcPct val="115000"/>
              </a:lnSpc>
              <a:spcBef>
                <a:spcPts val="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Engagement included anonymous surveys, focus groups, and community meetings to protect privacy.</a:t>
            </a:r>
            <a:endParaRPr sz="1800">
              <a:solidFill>
                <a:schemeClr val="dk1"/>
              </a:solidFill>
              <a:latin typeface="Calibri"/>
              <a:ea typeface="Calibri"/>
              <a:cs typeface="Calibri"/>
              <a:sym typeface="Calibri"/>
            </a:endParaRPr>
          </a:p>
          <a:p>
            <a:pPr indent="0" lvl="0" marL="0" rtl="0" algn="l">
              <a:lnSpc>
                <a:spcPct val="115000"/>
              </a:lnSpc>
              <a:spcBef>
                <a:spcPts val="1200"/>
              </a:spcBef>
              <a:spcAft>
                <a:spcPts val="0"/>
              </a:spcAft>
              <a:buNone/>
            </a:pPr>
            <a:r>
              <a:rPr b="1" lang="en-US" sz="1800">
                <a:solidFill>
                  <a:schemeClr val="dk1"/>
                </a:solidFill>
                <a:latin typeface="Calibri"/>
                <a:ea typeface="Calibri"/>
                <a:cs typeface="Calibri"/>
                <a:sym typeface="Calibri"/>
              </a:rPr>
              <a:t>Privacy &amp; Safety Considerations:</a:t>
            </a:r>
            <a:endParaRPr b="1" sz="1800">
              <a:solidFill>
                <a:schemeClr val="dk1"/>
              </a:solidFill>
              <a:latin typeface="Calibri"/>
              <a:ea typeface="Calibri"/>
              <a:cs typeface="Calibri"/>
              <a:sym typeface="Calibri"/>
            </a:endParaRPr>
          </a:p>
          <a:p>
            <a:pPr indent="-342900" lvl="0" marL="457200" rtl="0" algn="l">
              <a:lnSpc>
                <a:spcPct val="115000"/>
              </a:lnSpc>
              <a:spcBef>
                <a:spcPts val="120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Ensured anonymity in surveys and feedback forms.</a:t>
            </a:r>
            <a:endParaRPr sz="1800">
              <a:solidFill>
                <a:schemeClr val="dk1"/>
              </a:solidFill>
              <a:latin typeface="Calibri"/>
              <a:ea typeface="Calibri"/>
              <a:cs typeface="Calibri"/>
              <a:sym typeface="Calibri"/>
            </a:endParaRPr>
          </a:p>
          <a:p>
            <a:pPr indent="-342900" lvl="0" marL="457200" rtl="0" algn="l">
              <a:lnSpc>
                <a:spcPct val="115000"/>
              </a:lnSpc>
              <a:spcBef>
                <a:spcPts val="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Used small-group settings for sensitive discussions.</a:t>
            </a:r>
            <a:endParaRPr sz="1800">
              <a:solidFill>
                <a:schemeClr val="dk1"/>
              </a:solidFill>
              <a:latin typeface="Calibri"/>
              <a:ea typeface="Calibri"/>
              <a:cs typeface="Calibri"/>
              <a:sym typeface="Calibri"/>
            </a:endParaRPr>
          </a:p>
          <a:p>
            <a:pPr indent="-342900" lvl="0" marL="457200" rtl="0" algn="l">
              <a:lnSpc>
                <a:spcPct val="115000"/>
              </a:lnSpc>
              <a:spcBef>
                <a:spcPts val="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Maintained confidentiality in reporting findings.</a:t>
            </a:r>
            <a:endParaRPr sz="1800">
              <a:solidFill>
                <a:schemeClr val="dk1"/>
              </a:solidFill>
              <a:latin typeface="Calibri"/>
              <a:ea typeface="Calibri"/>
              <a:cs typeface="Calibri"/>
              <a:sym typeface="Calibri"/>
            </a:endParaRPr>
          </a:p>
          <a:p>
            <a:pPr indent="0" lvl="0" marL="0" rtl="0" algn="l">
              <a:spcBef>
                <a:spcPts val="0"/>
              </a:spcBef>
              <a:spcAft>
                <a:spcPts val="0"/>
              </a:spcAft>
              <a:buNone/>
            </a:pPr>
            <a:r>
              <a:t/>
            </a:r>
            <a:endParaRPr sz="2400">
              <a:solidFill>
                <a:schemeClr val="dk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6" name="Shape 1036"/>
        <p:cNvGrpSpPr/>
        <p:nvPr/>
      </p:nvGrpSpPr>
      <p:grpSpPr>
        <a:xfrm>
          <a:off x="0" y="0"/>
          <a:ext cx="0" cy="0"/>
          <a:chOff x="0" y="0"/>
          <a:chExt cx="0" cy="0"/>
        </a:xfrm>
      </p:grpSpPr>
      <p:sp>
        <p:nvSpPr>
          <p:cNvPr id="1037" name="Google Shape;1037;g33a9a2c530d_0_3"/>
          <p:cNvSpPr txBox="1"/>
          <p:nvPr>
            <p:ph type="title"/>
          </p:nvPr>
        </p:nvSpPr>
        <p:spPr>
          <a:xfrm>
            <a:off x="558900" y="389125"/>
            <a:ext cx="8088300" cy="6465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90000"/>
              </a:lnSpc>
              <a:spcBef>
                <a:spcPts val="0"/>
              </a:spcBef>
              <a:spcAft>
                <a:spcPts val="0"/>
              </a:spcAft>
              <a:buSzPct val="111110"/>
              <a:buNone/>
            </a:pPr>
            <a:r>
              <a:rPr lang="en-US"/>
              <a:t>Community Engagement Highlights</a:t>
            </a:r>
            <a:endParaRPr/>
          </a:p>
        </p:txBody>
      </p:sp>
      <p:sp>
        <p:nvSpPr>
          <p:cNvPr id="1038" name="Google Shape;1038;g33a9a2c530d_0_3"/>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
        <p:nvSpPr>
          <p:cNvPr id="1039" name="Google Shape;1039;g33a9a2c530d_0_3"/>
          <p:cNvSpPr txBox="1"/>
          <p:nvPr/>
        </p:nvSpPr>
        <p:spPr>
          <a:xfrm>
            <a:off x="642450" y="1285050"/>
            <a:ext cx="8057700" cy="3404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US" sz="1800">
                <a:solidFill>
                  <a:schemeClr val="dk1"/>
                </a:solidFill>
                <a:latin typeface="Calibri"/>
                <a:ea typeface="Calibri"/>
                <a:cs typeface="Calibri"/>
                <a:sym typeface="Calibri"/>
              </a:rPr>
              <a:t>Engagement Strategies &amp; Activities:</a:t>
            </a:r>
            <a:endParaRPr b="1" sz="1800">
              <a:solidFill>
                <a:schemeClr val="dk1"/>
              </a:solidFill>
              <a:latin typeface="Calibri"/>
              <a:ea typeface="Calibri"/>
              <a:cs typeface="Calibri"/>
              <a:sym typeface="Calibri"/>
            </a:endParaRPr>
          </a:p>
          <a:p>
            <a:pPr indent="-342900" lvl="0" marL="457200" rtl="0" algn="l">
              <a:lnSpc>
                <a:spcPct val="115000"/>
              </a:lnSpc>
              <a:spcBef>
                <a:spcPts val="120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Story Circles and empathy interviews for firsthand student and family insights.</a:t>
            </a:r>
            <a:endParaRPr sz="1800">
              <a:solidFill>
                <a:schemeClr val="dk1"/>
              </a:solidFill>
              <a:latin typeface="Calibri"/>
              <a:ea typeface="Calibri"/>
              <a:cs typeface="Calibri"/>
              <a:sym typeface="Calibri"/>
            </a:endParaRPr>
          </a:p>
          <a:p>
            <a:pPr indent="-342900" lvl="0" marL="457200" rtl="0" algn="l">
              <a:lnSpc>
                <a:spcPct val="115000"/>
              </a:lnSpc>
              <a:spcBef>
                <a:spcPts val="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Superintendent Coffee &amp; Chat sessions for open, informal discussions.</a:t>
            </a:r>
            <a:endParaRPr sz="1800">
              <a:solidFill>
                <a:schemeClr val="dk1"/>
              </a:solidFill>
              <a:latin typeface="Calibri"/>
              <a:ea typeface="Calibri"/>
              <a:cs typeface="Calibri"/>
              <a:sym typeface="Calibri"/>
            </a:endParaRPr>
          </a:p>
          <a:p>
            <a:pPr indent="-342900" lvl="0" marL="457200" rtl="0" algn="l">
              <a:lnSpc>
                <a:spcPct val="115000"/>
              </a:lnSpc>
              <a:spcBef>
                <a:spcPts val="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School-based presentations and engagement nights at CES and CMHS.</a:t>
            </a:r>
            <a:endParaRPr sz="1800">
              <a:solidFill>
                <a:schemeClr val="dk1"/>
              </a:solidFill>
              <a:latin typeface="Calibri"/>
              <a:ea typeface="Calibri"/>
              <a:cs typeface="Calibri"/>
              <a:sym typeface="Calibri"/>
            </a:endParaRPr>
          </a:p>
          <a:p>
            <a:pPr indent="-342900" lvl="0" marL="457200" rtl="0" algn="l">
              <a:lnSpc>
                <a:spcPct val="115000"/>
              </a:lnSpc>
              <a:spcBef>
                <a:spcPts val="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Culturally responsive outreach, including multilingual communication.</a:t>
            </a:r>
            <a:endParaRPr sz="1800">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4" name="Shape 1044"/>
        <p:cNvGrpSpPr/>
        <p:nvPr/>
      </p:nvGrpSpPr>
      <p:grpSpPr>
        <a:xfrm>
          <a:off x="0" y="0"/>
          <a:ext cx="0" cy="0"/>
          <a:chOff x="0" y="0"/>
          <a:chExt cx="0" cy="0"/>
        </a:xfrm>
      </p:grpSpPr>
      <p:sp>
        <p:nvSpPr>
          <p:cNvPr id="1045" name="Google Shape;1045;g33a9a2c530d_0_11"/>
          <p:cNvSpPr txBox="1"/>
          <p:nvPr>
            <p:ph type="title"/>
          </p:nvPr>
        </p:nvSpPr>
        <p:spPr>
          <a:xfrm>
            <a:off x="558900" y="389125"/>
            <a:ext cx="8088300" cy="6465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90000"/>
              </a:lnSpc>
              <a:spcBef>
                <a:spcPts val="0"/>
              </a:spcBef>
              <a:spcAft>
                <a:spcPts val="0"/>
              </a:spcAft>
              <a:buSzPct val="111110"/>
              <a:buNone/>
            </a:pPr>
            <a:r>
              <a:rPr lang="en-US"/>
              <a:t>Community Engagement Highlights</a:t>
            </a:r>
            <a:endParaRPr/>
          </a:p>
        </p:txBody>
      </p:sp>
      <p:sp>
        <p:nvSpPr>
          <p:cNvPr id="1046" name="Google Shape;1046;g33a9a2c530d_0_11"/>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
        <p:nvSpPr>
          <p:cNvPr id="1047" name="Google Shape;1047;g33a9a2c530d_0_11"/>
          <p:cNvSpPr txBox="1"/>
          <p:nvPr/>
        </p:nvSpPr>
        <p:spPr>
          <a:xfrm>
            <a:off x="642450" y="1285050"/>
            <a:ext cx="8057700" cy="3404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US" sz="1800">
                <a:solidFill>
                  <a:schemeClr val="dk1"/>
                </a:solidFill>
                <a:latin typeface="Calibri"/>
                <a:ea typeface="Calibri"/>
                <a:cs typeface="Calibri"/>
                <a:sym typeface="Calibri"/>
              </a:rPr>
              <a:t>Key Learnings &amp; Impact on Planning:</a:t>
            </a:r>
            <a:endParaRPr b="1" sz="1800">
              <a:solidFill>
                <a:schemeClr val="dk1"/>
              </a:solidFill>
              <a:latin typeface="Calibri"/>
              <a:ea typeface="Calibri"/>
              <a:cs typeface="Calibri"/>
              <a:sym typeface="Calibri"/>
            </a:endParaRPr>
          </a:p>
          <a:p>
            <a:pPr indent="-342900" lvl="0" marL="457200" rtl="0" algn="l">
              <a:lnSpc>
                <a:spcPct val="115000"/>
              </a:lnSpc>
              <a:spcBef>
                <a:spcPts val="120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Mental health supports expanded based on feedback, including hiring a full-time CES counselor.</a:t>
            </a:r>
            <a:endParaRPr sz="1800">
              <a:solidFill>
                <a:schemeClr val="dk1"/>
              </a:solidFill>
              <a:latin typeface="Calibri"/>
              <a:ea typeface="Calibri"/>
              <a:cs typeface="Calibri"/>
              <a:sym typeface="Calibri"/>
            </a:endParaRPr>
          </a:p>
          <a:p>
            <a:pPr indent="-342900" lvl="0" marL="457200" rtl="0" algn="l">
              <a:lnSpc>
                <a:spcPct val="115000"/>
              </a:lnSpc>
              <a:spcBef>
                <a:spcPts val="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Early literacy interventions enhanced with additional reading specialists.</a:t>
            </a:r>
            <a:endParaRPr sz="1800">
              <a:solidFill>
                <a:schemeClr val="dk1"/>
              </a:solidFill>
              <a:latin typeface="Calibri"/>
              <a:ea typeface="Calibri"/>
              <a:cs typeface="Calibri"/>
              <a:sym typeface="Calibri"/>
            </a:endParaRPr>
          </a:p>
          <a:p>
            <a:pPr indent="-342900" lvl="0" marL="457200" rtl="0" algn="l">
              <a:lnSpc>
                <a:spcPct val="115000"/>
              </a:lnSpc>
              <a:spcBef>
                <a:spcPts val="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CTE access improved by removing course prerequisites.</a:t>
            </a:r>
            <a:endParaRPr sz="1800">
              <a:solidFill>
                <a:schemeClr val="dk1"/>
              </a:solidFill>
              <a:latin typeface="Calibri"/>
              <a:ea typeface="Calibri"/>
              <a:cs typeface="Calibri"/>
              <a:sym typeface="Calibri"/>
            </a:endParaRPr>
          </a:p>
          <a:p>
            <a:pPr indent="-342900" lvl="0" marL="457200" rtl="0" algn="l">
              <a:lnSpc>
                <a:spcPct val="115000"/>
              </a:lnSpc>
              <a:spcBef>
                <a:spcPts val="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Student belonging and inclusion strengthened through AVID expansion and SEL programming.</a:t>
            </a:r>
            <a:endParaRPr sz="1800">
              <a:solidFill>
                <a:schemeClr val="dk1"/>
              </a:solidFill>
              <a:latin typeface="Calibri"/>
              <a:ea typeface="Calibri"/>
              <a:cs typeface="Calibri"/>
              <a:sym typeface="Calibri"/>
            </a:endParaRPr>
          </a:p>
          <a:p>
            <a:pPr indent="0" lvl="0" marL="0" rtl="0" algn="l">
              <a:spcBef>
                <a:spcPts val="0"/>
              </a:spcBef>
              <a:spcAft>
                <a:spcPts val="0"/>
              </a:spcAft>
              <a:buNone/>
            </a:pPr>
            <a:r>
              <a:t/>
            </a:r>
            <a:endParaRPr sz="2400">
              <a:solidFill>
                <a:schemeClr val="dk1"/>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2" name="Shape 1052"/>
        <p:cNvGrpSpPr/>
        <p:nvPr/>
      </p:nvGrpSpPr>
      <p:grpSpPr>
        <a:xfrm>
          <a:off x="0" y="0"/>
          <a:ext cx="0" cy="0"/>
          <a:chOff x="0" y="0"/>
          <a:chExt cx="0" cy="0"/>
        </a:xfrm>
      </p:grpSpPr>
      <p:sp>
        <p:nvSpPr>
          <p:cNvPr id="1053" name="Google Shape;1053;g3323feeed51_0_0"/>
          <p:cNvSpPr txBox="1"/>
          <p:nvPr>
            <p:ph type="title"/>
          </p:nvPr>
        </p:nvSpPr>
        <p:spPr>
          <a:xfrm>
            <a:off x="558900" y="389125"/>
            <a:ext cx="8088300" cy="6465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90000"/>
              </a:lnSpc>
              <a:spcBef>
                <a:spcPts val="0"/>
              </a:spcBef>
              <a:spcAft>
                <a:spcPts val="0"/>
              </a:spcAft>
              <a:buSzPct val="111110"/>
              <a:buNone/>
            </a:pPr>
            <a:r>
              <a:rPr lang="en-US"/>
              <a:t>Community Engagement Highlights</a:t>
            </a:r>
            <a:endParaRPr/>
          </a:p>
        </p:txBody>
      </p:sp>
      <p:sp>
        <p:nvSpPr>
          <p:cNvPr id="1054" name="Google Shape;1054;g3323feeed51_0_0"/>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
        <p:nvSpPr>
          <p:cNvPr id="1055" name="Google Shape;1055;g3323feeed51_0_0"/>
          <p:cNvSpPr txBox="1"/>
          <p:nvPr/>
        </p:nvSpPr>
        <p:spPr>
          <a:xfrm>
            <a:off x="642450" y="1285050"/>
            <a:ext cx="8057700" cy="3404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US" sz="1800">
                <a:solidFill>
                  <a:schemeClr val="dk1"/>
                </a:solidFill>
                <a:latin typeface="Calibri"/>
                <a:ea typeface="Calibri"/>
                <a:cs typeface="Calibri"/>
                <a:sym typeface="Calibri"/>
              </a:rPr>
              <a:t>Key Learnings &amp; Impact on Planning:</a:t>
            </a:r>
            <a:endParaRPr b="1" sz="1800">
              <a:solidFill>
                <a:schemeClr val="dk1"/>
              </a:solidFill>
              <a:latin typeface="Calibri"/>
              <a:ea typeface="Calibri"/>
              <a:cs typeface="Calibri"/>
              <a:sym typeface="Calibri"/>
            </a:endParaRPr>
          </a:p>
          <a:p>
            <a:pPr indent="-342900" lvl="0" marL="457200" rtl="0" algn="l">
              <a:lnSpc>
                <a:spcPct val="115000"/>
              </a:lnSpc>
              <a:spcBef>
                <a:spcPts val="120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Mental health supports expanded based on feedback, including hiring a full-time CES counselor.</a:t>
            </a:r>
            <a:endParaRPr sz="1800">
              <a:solidFill>
                <a:schemeClr val="dk1"/>
              </a:solidFill>
              <a:latin typeface="Calibri"/>
              <a:ea typeface="Calibri"/>
              <a:cs typeface="Calibri"/>
              <a:sym typeface="Calibri"/>
            </a:endParaRPr>
          </a:p>
          <a:p>
            <a:pPr indent="-342900" lvl="0" marL="457200" rtl="0" algn="l">
              <a:lnSpc>
                <a:spcPct val="115000"/>
              </a:lnSpc>
              <a:spcBef>
                <a:spcPts val="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Early literacy interventions enhanced with additional reading specialists.</a:t>
            </a:r>
            <a:endParaRPr sz="1800">
              <a:solidFill>
                <a:schemeClr val="dk1"/>
              </a:solidFill>
              <a:latin typeface="Calibri"/>
              <a:ea typeface="Calibri"/>
              <a:cs typeface="Calibri"/>
              <a:sym typeface="Calibri"/>
            </a:endParaRPr>
          </a:p>
          <a:p>
            <a:pPr indent="-342900" lvl="0" marL="457200" rtl="0" algn="l">
              <a:lnSpc>
                <a:spcPct val="115000"/>
              </a:lnSpc>
              <a:spcBef>
                <a:spcPts val="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CTE access improved by removing course prerequisites.</a:t>
            </a:r>
            <a:endParaRPr sz="1800">
              <a:solidFill>
                <a:schemeClr val="dk1"/>
              </a:solidFill>
              <a:latin typeface="Calibri"/>
              <a:ea typeface="Calibri"/>
              <a:cs typeface="Calibri"/>
              <a:sym typeface="Calibri"/>
            </a:endParaRPr>
          </a:p>
          <a:p>
            <a:pPr indent="-342900" lvl="0" marL="457200" rtl="0" algn="l">
              <a:lnSpc>
                <a:spcPct val="115000"/>
              </a:lnSpc>
              <a:spcBef>
                <a:spcPts val="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Student belonging and inclusion strengthened through AVID expansion and SEL programming.</a:t>
            </a:r>
            <a:endParaRPr sz="1800">
              <a:solidFill>
                <a:schemeClr val="dk1"/>
              </a:solidFill>
              <a:latin typeface="Calibri"/>
              <a:ea typeface="Calibri"/>
              <a:cs typeface="Calibri"/>
              <a:sym typeface="Calibri"/>
            </a:endParaRPr>
          </a:p>
          <a:p>
            <a:pPr indent="0" lvl="0" marL="0" rtl="0" algn="l">
              <a:spcBef>
                <a:spcPts val="0"/>
              </a:spcBef>
              <a:spcAft>
                <a:spcPts val="0"/>
              </a:spcAft>
              <a:buNone/>
            </a:pPr>
            <a:r>
              <a:t/>
            </a:r>
            <a:endParaRPr sz="2400">
              <a:solidFill>
                <a:schemeClr val="dk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0" name="Shape 1060"/>
        <p:cNvGrpSpPr/>
        <p:nvPr/>
      </p:nvGrpSpPr>
      <p:grpSpPr>
        <a:xfrm>
          <a:off x="0" y="0"/>
          <a:ext cx="0" cy="0"/>
          <a:chOff x="0" y="0"/>
          <a:chExt cx="0" cy="0"/>
        </a:xfrm>
      </p:grpSpPr>
      <p:sp>
        <p:nvSpPr>
          <p:cNvPr id="1061" name="Google Shape;1061;g3323feeed51_0_7"/>
          <p:cNvSpPr txBox="1"/>
          <p:nvPr>
            <p:ph type="title"/>
          </p:nvPr>
        </p:nvSpPr>
        <p:spPr>
          <a:xfrm>
            <a:off x="558900" y="389125"/>
            <a:ext cx="8088300" cy="6465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90000"/>
              </a:lnSpc>
              <a:spcBef>
                <a:spcPts val="0"/>
              </a:spcBef>
              <a:spcAft>
                <a:spcPts val="0"/>
              </a:spcAft>
              <a:buSzPct val="111110"/>
              <a:buNone/>
            </a:pPr>
            <a:r>
              <a:rPr lang="en-US"/>
              <a:t>Community Engagement Highlights</a:t>
            </a:r>
            <a:endParaRPr/>
          </a:p>
        </p:txBody>
      </p:sp>
      <p:sp>
        <p:nvSpPr>
          <p:cNvPr id="1062" name="Google Shape;1062;g3323feeed51_0_7"/>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
        <p:nvSpPr>
          <p:cNvPr id="1063" name="Google Shape;1063;g3323feeed51_0_7"/>
          <p:cNvSpPr txBox="1"/>
          <p:nvPr/>
        </p:nvSpPr>
        <p:spPr>
          <a:xfrm>
            <a:off x="642450" y="1285050"/>
            <a:ext cx="8057700" cy="3404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lang="en-US">
                <a:solidFill>
                  <a:schemeClr val="dk1"/>
                </a:solidFill>
                <a:highlight>
                  <a:srgbClr val="FFFFFF"/>
                </a:highlight>
                <a:latin typeface="Calibri"/>
                <a:ea typeface="Calibri"/>
                <a:cs typeface="Calibri"/>
                <a:sym typeface="Calibri"/>
              </a:rPr>
              <a:t>The biggest takeaway from the community surveys is the district's progress in fostering stronger accountability, transparency, and alignment with community goals. Notable improvements were observed in perceptions of:</a:t>
            </a:r>
            <a:endParaRPr>
              <a:solidFill>
                <a:schemeClr val="dk1"/>
              </a:solidFill>
              <a:highlight>
                <a:srgbClr val="FFFFFF"/>
              </a:highlight>
              <a:latin typeface="Calibri"/>
              <a:ea typeface="Calibri"/>
              <a:cs typeface="Calibri"/>
              <a:sym typeface="Calibri"/>
            </a:endParaRPr>
          </a:p>
          <a:p>
            <a:pPr indent="-317500" lvl="0" marL="457200" rtl="0" algn="l">
              <a:lnSpc>
                <a:spcPct val="115000"/>
              </a:lnSpc>
              <a:spcBef>
                <a:spcPts val="1200"/>
              </a:spcBef>
              <a:spcAft>
                <a:spcPts val="0"/>
              </a:spcAft>
              <a:buClr>
                <a:schemeClr val="dk1"/>
              </a:buClr>
              <a:buSzPts val="1400"/>
              <a:buFont typeface="Calibri"/>
              <a:buChar char="●"/>
            </a:pPr>
            <a:r>
              <a:rPr b="1" lang="en-US">
                <a:solidFill>
                  <a:schemeClr val="dk1"/>
                </a:solidFill>
                <a:highlight>
                  <a:srgbClr val="FFFFFF"/>
                </a:highlight>
                <a:latin typeface="Calibri"/>
                <a:ea typeface="Calibri"/>
                <a:cs typeface="Calibri"/>
                <a:sym typeface="Calibri"/>
              </a:rPr>
              <a:t>Accountability to families and community members</a:t>
            </a:r>
            <a:r>
              <a:rPr lang="en-US">
                <a:solidFill>
                  <a:schemeClr val="dk1"/>
                </a:solidFill>
                <a:highlight>
                  <a:srgbClr val="FFFFFF"/>
                </a:highlight>
                <a:latin typeface="Calibri"/>
                <a:ea typeface="Calibri"/>
                <a:cs typeface="Calibri"/>
                <a:sym typeface="Calibri"/>
              </a:rPr>
              <a:t> (average score increase from 2.33 to 3.73).</a:t>
            </a:r>
            <a:endParaRPr>
              <a:solidFill>
                <a:schemeClr val="dk1"/>
              </a:solidFill>
              <a:highlight>
                <a:srgbClr val="FFFFFF"/>
              </a:highlight>
              <a:latin typeface="Calibri"/>
              <a:ea typeface="Calibri"/>
              <a:cs typeface="Calibri"/>
              <a:sym typeface="Calibri"/>
            </a:endParaRPr>
          </a:p>
          <a:p>
            <a:pPr indent="-317500" lvl="0" marL="457200" rtl="0" algn="l">
              <a:lnSpc>
                <a:spcPct val="115000"/>
              </a:lnSpc>
              <a:spcBef>
                <a:spcPts val="0"/>
              </a:spcBef>
              <a:spcAft>
                <a:spcPts val="0"/>
              </a:spcAft>
              <a:buClr>
                <a:schemeClr val="dk1"/>
              </a:buClr>
              <a:buSzPts val="1400"/>
              <a:buFont typeface="Calibri"/>
              <a:buChar char="●"/>
            </a:pPr>
            <a:r>
              <a:rPr b="1" lang="en-US">
                <a:solidFill>
                  <a:schemeClr val="dk1"/>
                </a:solidFill>
                <a:highlight>
                  <a:srgbClr val="FFFFFF"/>
                </a:highlight>
                <a:latin typeface="Calibri"/>
                <a:ea typeface="Calibri"/>
                <a:cs typeface="Calibri"/>
                <a:sym typeface="Calibri"/>
              </a:rPr>
              <a:t>Transparency and dialogue with community partners</a:t>
            </a:r>
            <a:r>
              <a:rPr lang="en-US">
                <a:solidFill>
                  <a:schemeClr val="dk1"/>
                </a:solidFill>
                <a:highlight>
                  <a:srgbClr val="FFFFFF"/>
                </a:highlight>
                <a:latin typeface="Calibri"/>
                <a:ea typeface="Calibri"/>
                <a:cs typeface="Calibri"/>
                <a:sym typeface="Calibri"/>
              </a:rPr>
              <a:t> (average score increase from 2.17 to 3.64).</a:t>
            </a:r>
            <a:endParaRPr>
              <a:solidFill>
                <a:schemeClr val="dk1"/>
              </a:solidFill>
              <a:highlight>
                <a:srgbClr val="FFFFFF"/>
              </a:highlight>
              <a:latin typeface="Calibri"/>
              <a:ea typeface="Calibri"/>
              <a:cs typeface="Calibri"/>
              <a:sym typeface="Calibri"/>
            </a:endParaRPr>
          </a:p>
          <a:p>
            <a:pPr indent="-317500" lvl="0" marL="457200" rtl="0" algn="l">
              <a:lnSpc>
                <a:spcPct val="115000"/>
              </a:lnSpc>
              <a:spcBef>
                <a:spcPts val="0"/>
              </a:spcBef>
              <a:spcAft>
                <a:spcPts val="0"/>
              </a:spcAft>
              <a:buClr>
                <a:schemeClr val="dk1"/>
              </a:buClr>
              <a:buSzPts val="1400"/>
              <a:buFont typeface="Calibri"/>
              <a:buChar char="●"/>
            </a:pPr>
            <a:r>
              <a:rPr b="1" lang="en-US">
                <a:solidFill>
                  <a:schemeClr val="dk1"/>
                </a:solidFill>
                <a:highlight>
                  <a:srgbClr val="FFFFFF"/>
                </a:highlight>
                <a:latin typeface="Calibri"/>
                <a:ea typeface="Calibri"/>
                <a:cs typeface="Calibri"/>
                <a:sym typeface="Calibri"/>
              </a:rPr>
              <a:t>Welcoming environment at schools and events</a:t>
            </a:r>
            <a:r>
              <a:rPr lang="en-US">
                <a:solidFill>
                  <a:schemeClr val="dk1"/>
                </a:solidFill>
                <a:highlight>
                  <a:srgbClr val="FFFFFF"/>
                </a:highlight>
                <a:latin typeface="Calibri"/>
                <a:ea typeface="Calibri"/>
                <a:cs typeface="Calibri"/>
                <a:sym typeface="Calibri"/>
              </a:rPr>
              <a:t> (average score increase from 3.25 to 4.27).</a:t>
            </a:r>
            <a:endParaRPr>
              <a:solidFill>
                <a:schemeClr val="dk1"/>
              </a:solidFill>
              <a:highlight>
                <a:srgbClr val="FFFFFF"/>
              </a:highlight>
              <a:latin typeface="Calibri"/>
              <a:ea typeface="Calibri"/>
              <a:cs typeface="Calibri"/>
              <a:sym typeface="Calibri"/>
            </a:endParaRPr>
          </a:p>
          <a:p>
            <a:pPr indent="-317500" lvl="0" marL="457200" rtl="0" algn="l">
              <a:lnSpc>
                <a:spcPct val="115000"/>
              </a:lnSpc>
              <a:spcBef>
                <a:spcPts val="0"/>
              </a:spcBef>
              <a:spcAft>
                <a:spcPts val="0"/>
              </a:spcAft>
              <a:buClr>
                <a:schemeClr val="dk1"/>
              </a:buClr>
              <a:buSzPts val="1400"/>
              <a:buFont typeface="Calibri"/>
              <a:buChar char="●"/>
            </a:pPr>
            <a:r>
              <a:rPr b="1" lang="en-US">
                <a:solidFill>
                  <a:schemeClr val="dk1"/>
                </a:solidFill>
                <a:highlight>
                  <a:srgbClr val="FFFFFF"/>
                </a:highlight>
                <a:latin typeface="Calibri"/>
                <a:ea typeface="Calibri"/>
                <a:cs typeface="Calibri"/>
                <a:sym typeface="Calibri"/>
              </a:rPr>
              <a:t>Ease of addressing concerns with school staff</a:t>
            </a:r>
            <a:r>
              <a:rPr lang="en-US">
                <a:solidFill>
                  <a:schemeClr val="dk1"/>
                </a:solidFill>
                <a:highlight>
                  <a:srgbClr val="FFFFFF"/>
                </a:highlight>
                <a:latin typeface="Calibri"/>
                <a:ea typeface="Calibri"/>
                <a:cs typeface="Calibri"/>
                <a:sym typeface="Calibri"/>
              </a:rPr>
              <a:t> (average score increase from 3.00 to 3.82).</a:t>
            </a:r>
            <a:endParaRPr>
              <a:solidFill>
                <a:schemeClr val="dk1"/>
              </a:solidFill>
              <a:highlight>
                <a:srgbClr val="FFFFFF"/>
              </a:highlight>
              <a:latin typeface="Calibri"/>
              <a:ea typeface="Calibri"/>
              <a:cs typeface="Calibri"/>
              <a:sym typeface="Calibri"/>
            </a:endParaRPr>
          </a:p>
          <a:p>
            <a:pPr indent="0" lvl="0" marL="0" rtl="0" algn="l">
              <a:lnSpc>
                <a:spcPct val="115000"/>
              </a:lnSpc>
              <a:spcBef>
                <a:spcPts val="1200"/>
              </a:spcBef>
              <a:spcAft>
                <a:spcPts val="0"/>
              </a:spcAft>
              <a:buClr>
                <a:schemeClr val="dk1"/>
              </a:buClr>
              <a:buSzPts val="1100"/>
              <a:buFont typeface="Arial"/>
              <a:buNone/>
            </a:pPr>
            <a:r>
              <a:rPr lang="en-US">
                <a:solidFill>
                  <a:schemeClr val="dk1"/>
                </a:solidFill>
                <a:highlight>
                  <a:srgbClr val="FFFFFF"/>
                </a:highlight>
                <a:latin typeface="Calibri"/>
                <a:ea typeface="Calibri"/>
                <a:cs typeface="Calibri"/>
                <a:sym typeface="Calibri"/>
              </a:rPr>
              <a:t>This engagement effort highlighted that while significant strides have been made, ongoing focus is needed to ensure equitable access and address barriers for underserved populations. Building on the strengths of open communication and alignment with community goals will further solidify trust and collaboration between the district and its stakeholders.</a:t>
            </a:r>
            <a:endParaRPr>
              <a:solidFill>
                <a:schemeClr val="dk1"/>
              </a:solidFill>
              <a:latin typeface="Calibri"/>
              <a:ea typeface="Calibri"/>
              <a:cs typeface="Calibri"/>
              <a:sym typeface="Calibri"/>
            </a:endParaRPr>
          </a:p>
          <a:p>
            <a:pPr indent="0" lvl="0" marL="0" rtl="0" algn="l">
              <a:spcBef>
                <a:spcPts val="1200"/>
              </a:spcBef>
              <a:spcAft>
                <a:spcPts val="0"/>
              </a:spcAft>
              <a:buNone/>
            </a:pPr>
            <a:r>
              <a:t/>
            </a:r>
            <a:endParaRPr sz="2400">
              <a:solidFill>
                <a:schemeClr val="dk1"/>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8" name="Shape 1068"/>
        <p:cNvGrpSpPr/>
        <p:nvPr/>
      </p:nvGrpSpPr>
      <p:grpSpPr>
        <a:xfrm>
          <a:off x="0" y="0"/>
          <a:ext cx="0" cy="0"/>
          <a:chOff x="0" y="0"/>
          <a:chExt cx="0" cy="0"/>
        </a:xfrm>
      </p:grpSpPr>
      <p:sp>
        <p:nvSpPr>
          <p:cNvPr id="1069" name="Google Shape;1069;p14"/>
          <p:cNvSpPr txBox="1"/>
          <p:nvPr>
            <p:ph type="title"/>
          </p:nvPr>
        </p:nvSpPr>
        <p:spPr>
          <a:xfrm>
            <a:off x="558900" y="389125"/>
            <a:ext cx="8088300" cy="6465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90000"/>
              </a:lnSpc>
              <a:spcBef>
                <a:spcPts val="0"/>
              </a:spcBef>
              <a:spcAft>
                <a:spcPts val="0"/>
              </a:spcAft>
              <a:buSzPct val="111111"/>
              <a:buNone/>
            </a:pPr>
            <a:r>
              <a:rPr lang="en-US"/>
              <a:t>Needs Assessment Highlights</a:t>
            </a:r>
            <a:endParaRPr/>
          </a:p>
        </p:txBody>
      </p:sp>
      <p:sp>
        <p:nvSpPr>
          <p:cNvPr id="1070" name="Google Shape;1070;p14"/>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
        <p:nvSpPr>
          <p:cNvPr id="1071" name="Google Shape;1071;p14"/>
          <p:cNvSpPr txBox="1"/>
          <p:nvPr/>
        </p:nvSpPr>
        <p:spPr>
          <a:xfrm>
            <a:off x="697950" y="1294300"/>
            <a:ext cx="7928400" cy="32379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US" sz="1800">
                <a:solidFill>
                  <a:schemeClr val="dk1"/>
                </a:solidFill>
                <a:latin typeface="Calibri"/>
                <a:ea typeface="Calibri"/>
                <a:cs typeface="Calibri"/>
                <a:sym typeface="Calibri"/>
              </a:rPr>
              <a:t>Key Learnings from Grade Bands:</a:t>
            </a:r>
            <a:endParaRPr b="1" sz="1800">
              <a:solidFill>
                <a:schemeClr val="dk1"/>
              </a:solidFill>
              <a:latin typeface="Calibri"/>
              <a:ea typeface="Calibri"/>
              <a:cs typeface="Calibri"/>
              <a:sym typeface="Calibri"/>
            </a:endParaRPr>
          </a:p>
          <a:p>
            <a:pPr indent="-342900" lvl="0" marL="457200" rtl="0" algn="l">
              <a:lnSpc>
                <a:spcPct val="115000"/>
              </a:lnSpc>
              <a:spcBef>
                <a:spcPts val="1200"/>
              </a:spcBef>
              <a:spcAft>
                <a:spcPts val="0"/>
              </a:spcAft>
              <a:buClr>
                <a:schemeClr val="dk1"/>
              </a:buClr>
              <a:buSzPts val="1800"/>
              <a:buFont typeface="Calibri"/>
              <a:buChar char="●"/>
            </a:pPr>
            <a:r>
              <a:rPr b="1" lang="en-US" sz="1800">
                <a:solidFill>
                  <a:schemeClr val="dk1"/>
                </a:solidFill>
                <a:latin typeface="Calibri"/>
                <a:ea typeface="Calibri"/>
                <a:cs typeface="Calibri"/>
                <a:sym typeface="Calibri"/>
              </a:rPr>
              <a:t>Early grades (K-3):</a:t>
            </a:r>
            <a:r>
              <a:rPr lang="en-US" sz="1800">
                <a:solidFill>
                  <a:schemeClr val="dk1"/>
                </a:solidFill>
                <a:latin typeface="Calibri"/>
                <a:ea typeface="Calibri"/>
                <a:cs typeface="Calibri"/>
                <a:sym typeface="Calibri"/>
              </a:rPr>
              <a:t> Strong literacy supports needed; added reading specialists.</a:t>
            </a:r>
            <a:endParaRPr sz="1800">
              <a:solidFill>
                <a:schemeClr val="dk1"/>
              </a:solidFill>
              <a:latin typeface="Calibri"/>
              <a:ea typeface="Calibri"/>
              <a:cs typeface="Calibri"/>
              <a:sym typeface="Calibri"/>
            </a:endParaRPr>
          </a:p>
          <a:p>
            <a:pPr indent="-342900" lvl="0" marL="457200" rtl="0" algn="l">
              <a:lnSpc>
                <a:spcPct val="115000"/>
              </a:lnSpc>
              <a:spcBef>
                <a:spcPts val="0"/>
              </a:spcBef>
              <a:spcAft>
                <a:spcPts val="0"/>
              </a:spcAft>
              <a:buClr>
                <a:schemeClr val="dk1"/>
              </a:buClr>
              <a:buSzPts val="1800"/>
              <a:buFont typeface="Calibri"/>
              <a:buChar char="●"/>
            </a:pPr>
            <a:r>
              <a:rPr b="1" lang="en-US" sz="1800">
                <a:solidFill>
                  <a:schemeClr val="dk1"/>
                </a:solidFill>
                <a:latin typeface="Calibri"/>
                <a:ea typeface="Calibri"/>
                <a:cs typeface="Calibri"/>
                <a:sym typeface="Calibri"/>
              </a:rPr>
              <a:t>Middle grades (4-8):</a:t>
            </a:r>
            <a:r>
              <a:rPr lang="en-US" sz="1800">
                <a:solidFill>
                  <a:schemeClr val="dk1"/>
                </a:solidFill>
                <a:latin typeface="Calibri"/>
                <a:ea typeface="Calibri"/>
                <a:cs typeface="Calibri"/>
                <a:sym typeface="Calibri"/>
              </a:rPr>
              <a:t> Increased demand for engaging, hands-on learning.</a:t>
            </a:r>
            <a:endParaRPr sz="1800">
              <a:solidFill>
                <a:schemeClr val="dk1"/>
              </a:solidFill>
              <a:latin typeface="Calibri"/>
              <a:ea typeface="Calibri"/>
              <a:cs typeface="Calibri"/>
              <a:sym typeface="Calibri"/>
            </a:endParaRPr>
          </a:p>
          <a:p>
            <a:pPr indent="-342900" lvl="0" marL="457200" rtl="0" algn="l">
              <a:lnSpc>
                <a:spcPct val="115000"/>
              </a:lnSpc>
              <a:spcBef>
                <a:spcPts val="0"/>
              </a:spcBef>
              <a:spcAft>
                <a:spcPts val="0"/>
              </a:spcAft>
              <a:buClr>
                <a:schemeClr val="dk1"/>
              </a:buClr>
              <a:buSzPts val="1800"/>
              <a:buFont typeface="Calibri"/>
              <a:buChar char="●"/>
            </a:pPr>
            <a:r>
              <a:rPr b="1" lang="en-US" sz="1800">
                <a:solidFill>
                  <a:schemeClr val="dk1"/>
                </a:solidFill>
                <a:latin typeface="Calibri"/>
                <a:ea typeface="Calibri"/>
                <a:cs typeface="Calibri"/>
                <a:sym typeface="Calibri"/>
              </a:rPr>
              <a:t>High school (9-12):</a:t>
            </a:r>
            <a:r>
              <a:rPr lang="en-US" sz="1800">
                <a:solidFill>
                  <a:schemeClr val="dk1"/>
                </a:solidFill>
                <a:latin typeface="Calibri"/>
                <a:ea typeface="Calibri"/>
                <a:cs typeface="Calibri"/>
                <a:sym typeface="Calibri"/>
              </a:rPr>
              <a:t> Greater focus on career pathways and CTE access.</a:t>
            </a:r>
            <a:endParaRPr sz="1800">
              <a:solidFill>
                <a:schemeClr val="dk1"/>
              </a:solidFill>
              <a:latin typeface="Calibri"/>
              <a:ea typeface="Calibri"/>
              <a:cs typeface="Calibri"/>
              <a:sym typeface="Calibri"/>
            </a:endParaRPr>
          </a:p>
          <a:p>
            <a:pPr indent="-342900" lvl="0" marL="457200" rtl="0" algn="l">
              <a:lnSpc>
                <a:spcPct val="115000"/>
              </a:lnSpc>
              <a:spcBef>
                <a:spcPts val="0"/>
              </a:spcBef>
              <a:spcAft>
                <a:spcPts val="0"/>
              </a:spcAft>
              <a:buClr>
                <a:schemeClr val="dk1"/>
              </a:buClr>
              <a:buSzPts val="1800"/>
              <a:buFont typeface="Times New Roman"/>
              <a:buChar char="●"/>
            </a:pPr>
            <a:r>
              <a:rPr b="1" lang="en-US" sz="1800">
                <a:solidFill>
                  <a:schemeClr val="dk1"/>
                </a:solidFill>
                <a:latin typeface="Calibri"/>
                <a:ea typeface="Calibri"/>
                <a:cs typeface="Calibri"/>
                <a:sym typeface="Calibri"/>
              </a:rPr>
              <a:t>All grades (K-12):</a:t>
            </a:r>
            <a:r>
              <a:rPr lang="en-US" sz="1800">
                <a:solidFill>
                  <a:schemeClr val="dk1"/>
                </a:solidFill>
                <a:latin typeface="Calibri"/>
                <a:ea typeface="Calibri"/>
                <a:cs typeface="Calibri"/>
                <a:sym typeface="Calibri"/>
              </a:rPr>
              <a:t> Maintain music and PE supports.</a:t>
            </a:r>
            <a:endParaRPr sz="1800">
              <a:solidFill>
                <a:schemeClr val="dk1"/>
              </a:solidFill>
              <a:latin typeface="Calibri"/>
              <a:ea typeface="Calibri"/>
              <a:cs typeface="Calibri"/>
              <a:sym typeface="Calibri"/>
            </a:endParaRPr>
          </a:p>
          <a:p>
            <a:pPr indent="0" lvl="0" marL="0" rtl="0" algn="l">
              <a:spcBef>
                <a:spcPts val="0"/>
              </a:spcBef>
              <a:spcAft>
                <a:spcPts val="0"/>
              </a:spcAft>
              <a:buNone/>
            </a:pPr>
            <a:r>
              <a:t/>
            </a:r>
            <a:endParaRPr>
              <a:solidFill>
                <a:schemeClr val="dk1"/>
              </a:solidFill>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6" name="Shape 1076"/>
        <p:cNvGrpSpPr/>
        <p:nvPr/>
      </p:nvGrpSpPr>
      <p:grpSpPr>
        <a:xfrm>
          <a:off x="0" y="0"/>
          <a:ext cx="0" cy="0"/>
          <a:chOff x="0" y="0"/>
          <a:chExt cx="0" cy="0"/>
        </a:xfrm>
      </p:grpSpPr>
      <p:sp>
        <p:nvSpPr>
          <p:cNvPr id="1077" name="Google Shape;1077;g33a9a2c530d_0_33"/>
          <p:cNvSpPr txBox="1"/>
          <p:nvPr>
            <p:ph type="title"/>
          </p:nvPr>
        </p:nvSpPr>
        <p:spPr>
          <a:xfrm>
            <a:off x="558900" y="389125"/>
            <a:ext cx="8088300" cy="6465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90000"/>
              </a:lnSpc>
              <a:spcBef>
                <a:spcPts val="0"/>
              </a:spcBef>
              <a:spcAft>
                <a:spcPts val="0"/>
              </a:spcAft>
              <a:buSzPct val="111110"/>
              <a:buNone/>
            </a:pPr>
            <a:r>
              <a:rPr lang="en-US"/>
              <a:t>Needs Assessment Highlights</a:t>
            </a:r>
            <a:endParaRPr/>
          </a:p>
        </p:txBody>
      </p:sp>
      <p:sp>
        <p:nvSpPr>
          <p:cNvPr id="1078" name="Google Shape;1078;g33a9a2c530d_0_33"/>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
        <p:nvSpPr>
          <p:cNvPr id="1079" name="Google Shape;1079;g33a9a2c530d_0_33"/>
          <p:cNvSpPr txBox="1"/>
          <p:nvPr/>
        </p:nvSpPr>
        <p:spPr>
          <a:xfrm>
            <a:off x="697950" y="1294300"/>
            <a:ext cx="7928400" cy="32379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US" sz="1800">
                <a:solidFill>
                  <a:schemeClr val="dk1"/>
                </a:solidFill>
                <a:latin typeface="Calibri"/>
                <a:ea typeface="Calibri"/>
                <a:cs typeface="Calibri"/>
                <a:sym typeface="Calibri"/>
              </a:rPr>
              <a:t>Insights from Focal Groups (Privacy Ensured):</a:t>
            </a:r>
            <a:endParaRPr b="1" sz="1800">
              <a:solidFill>
                <a:schemeClr val="dk1"/>
              </a:solidFill>
              <a:latin typeface="Calibri"/>
              <a:ea typeface="Calibri"/>
              <a:cs typeface="Calibri"/>
              <a:sym typeface="Calibri"/>
            </a:endParaRPr>
          </a:p>
          <a:p>
            <a:pPr indent="-342900" lvl="0" marL="457200" rtl="0" algn="l">
              <a:lnSpc>
                <a:spcPct val="115000"/>
              </a:lnSpc>
              <a:spcBef>
                <a:spcPts val="1200"/>
              </a:spcBef>
              <a:spcAft>
                <a:spcPts val="0"/>
              </a:spcAft>
              <a:buClr>
                <a:schemeClr val="dk1"/>
              </a:buClr>
              <a:buSzPts val="1800"/>
              <a:buFont typeface="Calibri"/>
              <a:buChar char="●"/>
            </a:pPr>
            <a:r>
              <a:rPr b="1" lang="en-US" sz="1800">
                <a:solidFill>
                  <a:schemeClr val="dk1"/>
                </a:solidFill>
                <a:latin typeface="Calibri"/>
                <a:ea typeface="Calibri"/>
                <a:cs typeface="Calibri"/>
                <a:sym typeface="Calibri"/>
              </a:rPr>
              <a:t>Students with disabilities:</a:t>
            </a:r>
            <a:r>
              <a:rPr lang="en-US" sz="1800">
                <a:solidFill>
                  <a:schemeClr val="dk1"/>
                </a:solidFill>
                <a:latin typeface="Calibri"/>
                <a:ea typeface="Calibri"/>
                <a:cs typeface="Calibri"/>
                <a:sym typeface="Calibri"/>
              </a:rPr>
              <a:t> Need for small-group interventions and inclusive CTE access.</a:t>
            </a:r>
            <a:endParaRPr sz="1800">
              <a:solidFill>
                <a:schemeClr val="dk1"/>
              </a:solidFill>
              <a:latin typeface="Calibri"/>
              <a:ea typeface="Calibri"/>
              <a:cs typeface="Calibri"/>
              <a:sym typeface="Calibri"/>
            </a:endParaRPr>
          </a:p>
          <a:p>
            <a:pPr indent="-342900" lvl="0" marL="457200" rtl="0" algn="l">
              <a:lnSpc>
                <a:spcPct val="115000"/>
              </a:lnSpc>
              <a:spcBef>
                <a:spcPts val="0"/>
              </a:spcBef>
              <a:spcAft>
                <a:spcPts val="0"/>
              </a:spcAft>
              <a:buClr>
                <a:schemeClr val="dk1"/>
              </a:buClr>
              <a:buSzPts val="1800"/>
              <a:buFont typeface="Calibri"/>
              <a:buChar char="●"/>
            </a:pPr>
            <a:r>
              <a:rPr b="1" lang="en-US" sz="1800">
                <a:solidFill>
                  <a:schemeClr val="dk1"/>
                </a:solidFill>
                <a:latin typeface="Calibri"/>
                <a:ea typeface="Calibri"/>
                <a:cs typeface="Calibri"/>
                <a:sym typeface="Calibri"/>
              </a:rPr>
              <a:t>Multilingual learners:</a:t>
            </a:r>
            <a:r>
              <a:rPr lang="en-US" sz="1800">
                <a:solidFill>
                  <a:schemeClr val="dk1"/>
                </a:solidFill>
                <a:latin typeface="Calibri"/>
                <a:ea typeface="Calibri"/>
                <a:cs typeface="Calibri"/>
                <a:sym typeface="Calibri"/>
              </a:rPr>
              <a:t> Strengthened language supports and culturally relevant curriculum.</a:t>
            </a:r>
            <a:endParaRPr sz="1800">
              <a:solidFill>
                <a:schemeClr val="dk1"/>
              </a:solidFill>
              <a:latin typeface="Calibri"/>
              <a:ea typeface="Calibri"/>
              <a:cs typeface="Calibri"/>
              <a:sym typeface="Calibri"/>
            </a:endParaRPr>
          </a:p>
          <a:p>
            <a:pPr indent="-342900" lvl="0" marL="457200" rtl="0" algn="l">
              <a:lnSpc>
                <a:spcPct val="115000"/>
              </a:lnSpc>
              <a:spcBef>
                <a:spcPts val="0"/>
              </a:spcBef>
              <a:spcAft>
                <a:spcPts val="0"/>
              </a:spcAft>
              <a:buClr>
                <a:schemeClr val="dk1"/>
              </a:buClr>
              <a:buSzPts val="1800"/>
              <a:buFont typeface="Calibri"/>
              <a:buChar char="●"/>
            </a:pPr>
            <a:r>
              <a:rPr b="1" lang="en-US" sz="1800">
                <a:solidFill>
                  <a:schemeClr val="dk1"/>
                </a:solidFill>
                <a:latin typeface="Calibri"/>
                <a:ea typeface="Calibri"/>
                <a:cs typeface="Calibri"/>
                <a:sym typeface="Calibri"/>
              </a:rPr>
              <a:t>Economically disadvantaged families:</a:t>
            </a:r>
            <a:r>
              <a:rPr lang="en-US" sz="1800">
                <a:solidFill>
                  <a:schemeClr val="dk1"/>
                </a:solidFill>
                <a:latin typeface="Calibri"/>
                <a:ea typeface="Calibri"/>
                <a:cs typeface="Calibri"/>
                <a:sym typeface="Calibri"/>
              </a:rPr>
              <a:t> Addressed barriers to transportation and extracurriculars.</a:t>
            </a:r>
            <a:endParaRPr sz="1800">
              <a:solidFill>
                <a:schemeClr val="dk1"/>
              </a:solidFill>
              <a:latin typeface="Calibri"/>
              <a:ea typeface="Calibri"/>
              <a:cs typeface="Calibri"/>
              <a:sym typeface="Calibri"/>
            </a:endParaRPr>
          </a:p>
          <a:p>
            <a:pPr indent="0" lvl="0" marL="0" rtl="0" algn="l">
              <a:spcBef>
                <a:spcPts val="0"/>
              </a:spcBef>
              <a:spcAft>
                <a:spcPts val="0"/>
              </a:spcAft>
              <a:buNone/>
            </a:pPr>
            <a:r>
              <a:t/>
            </a:r>
            <a:endParaRPr>
              <a:solidFill>
                <a:schemeClr val="dk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7" name="Shape 937"/>
        <p:cNvGrpSpPr/>
        <p:nvPr/>
      </p:nvGrpSpPr>
      <p:grpSpPr>
        <a:xfrm>
          <a:off x="0" y="0"/>
          <a:ext cx="0" cy="0"/>
          <a:chOff x="0" y="0"/>
          <a:chExt cx="0" cy="0"/>
        </a:xfrm>
      </p:grpSpPr>
      <p:sp>
        <p:nvSpPr>
          <p:cNvPr id="938" name="Google Shape;938;p2"/>
          <p:cNvSpPr txBox="1"/>
          <p:nvPr>
            <p:ph type="ctrTitle"/>
          </p:nvPr>
        </p:nvSpPr>
        <p:spPr>
          <a:xfrm>
            <a:off x="1143000" y="445327"/>
            <a:ext cx="6858000" cy="2313000"/>
          </a:xfrm>
          <a:prstGeom prst="rect">
            <a:avLst/>
          </a:prstGeom>
          <a:noFill/>
          <a:ln>
            <a:noFill/>
          </a:ln>
        </p:spPr>
        <p:txBody>
          <a:bodyPr anchorCtr="0" anchor="ctr" bIns="34275" lIns="68575" spcFirstLastPara="1" rIns="68575" wrap="square" tIns="34275">
            <a:normAutofit/>
          </a:bodyPr>
          <a:lstStyle/>
          <a:p>
            <a:pPr indent="0" lvl="0" marL="0" rtl="0" algn="ctr">
              <a:lnSpc>
                <a:spcPct val="100000"/>
              </a:lnSpc>
              <a:spcBef>
                <a:spcPts val="0"/>
              </a:spcBef>
              <a:spcAft>
                <a:spcPts val="0"/>
              </a:spcAft>
              <a:buSzPts val="9000"/>
              <a:buNone/>
            </a:pPr>
            <a:r>
              <a:rPr lang="en-US" sz="4400"/>
              <a:t>Clatskanie School District 6J</a:t>
            </a:r>
            <a:endParaRPr sz="4400"/>
          </a:p>
        </p:txBody>
      </p:sp>
      <p:sp>
        <p:nvSpPr>
          <p:cNvPr id="939" name="Google Shape;939;p2"/>
          <p:cNvSpPr txBox="1"/>
          <p:nvPr>
            <p:ph idx="1" type="subTitle"/>
          </p:nvPr>
        </p:nvSpPr>
        <p:spPr>
          <a:xfrm>
            <a:off x="313650" y="2948450"/>
            <a:ext cx="8516700" cy="1534500"/>
          </a:xfrm>
          <a:prstGeom prst="rect">
            <a:avLst/>
          </a:prstGeom>
          <a:noFill/>
          <a:ln>
            <a:noFill/>
          </a:ln>
        </p:spPr>
        <p:txBody>
          <a:bodyPr anchorCtr="0" anchor="ctr" bIns="34275" lIns="68575" spcFirstLastPara="1" rIns="68575" wrap="square" tIns="34275">
            <a:noAutofit/>
          </a:bodyPr>
          <a:lstStyle/>
          <a:p>
            <a:pPr indent="0" lvl="0" marL="139700" rtl="0" algn="ctr">
              <a:lnSpc>
                <a:spcPct val="90000"/>
              </a:lnSpc>
              <a:spcBef>
                <a:spcPts val="800"/>
              </a:spcBef>
              <a:spcAft>
                <a:spcPts val="0"/>
              </a:spcAft>
              <a:buSzPts val="1800"/>
              <a:buNone/>
            </a:pPr>
            <a:r>
              <a:rPr lang="en-US" sz="3600">
                <a:solidFill>
                  <a:schemeClr val="accent2"/>
                </a:solidFill>
              </a:rPr>
              <a:t>2025-27 Integrated Application</a:t>
            </a:r>
            <a:endParaRPr sz="3600">
              <a:solidFill>
                <a:schemeClr val="accent2"/>
              </a:solidFill>
            </a:endParaRPr>
          </a:p>
          <a:p>
            <a:pPr indent="0" lvl="0" marL="139700" rtl="0" algn="ctr">
              <a:lnSpc>
                <a:spcPct val="90000"/>
              </a:lnSpc>
              <a:spcBef>
                <a:spcPts val="800"/>
              </a:spcBef>
              <a:spcAft>
                <a:spcPts val="0"/>
              </a:spcAft>
              <a:buSzPts val="1800"/>
              <a:buNone/>
            </a:pPr>
            <a:r>
              <a:rPr lang="en-US" sz="3600">
                <a:solidFill>
                  <a:schemeClr val="accent2"/>
                </a:solidFill>
              </a:rPr>
              <a:t>Presentation to Governing Board</a:t>
            </a:r>
            <a:endParaRPr sz="3600">
              <a:solidFill>
                <a:schemeClr val="accent2"/>
              </a:solidFill>
            </a:endParaRPr>
          </a:p>
        </p:txBody>
      </p:sp>
      <p:sp>
        <p:nvSpPr>
          <p:cNvPr id="940" name="Google Shape;940;p2"/>
          <p:cNvSpPr txBox="1"/>
          <p:nvPr>
            <p:ph idx="12" type="sldNum"/>
          </p:nvPr>
        </p:nvSpPr>
        <p:spPr>
          <a:xfrm>
            <a:off x="6457950" y="4604845"/>
            <a:ext cx="2168400" cy="273900"/>
          </a:xfrm>
          <a:prstGeom prst="rect">
            <a:avLst/>
          </a:prstGeom>
          <a:noFill/>
          <a:ln>
            <a:noFill/>
          </a:ln>
        </p:spPr>
        <p:txBody>
          <a:bodyPr anchorCtr="0" anchor="ctr" bIns="34275" lIns="68575" spcFirstLastPara="1" rIns="68575" wrap="square" tIns="34275">
            <a:noAutofit/>
          </a:bodyPr>
          <a:lstStyle/>
          <a:p>
            <a:pPr indent="0" lvl="0" marL="0" rtl="0" algn="r">
              <a:lnSpc>
                <a:spcPct val="100000"/>
              </a:lnSpc>
              <a:spcBef>
                <a:spcPts val="0"/>
              </a:spcBef>
              <a:spcAft>
                <a:spcPts val="0"/>
              </a:spcAft>
              <a:buSzPts val="900"/>
              <a:buNone/>
            </a:pPr>
            <a:fld id="{00000000-1234-1234-1234-123412341234}" type="slidenum">
              <a:rPr lang="en-US"/>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4" name="Shape 1084"/>
        <p:cNvGrpSpPr/>
        <p:nvPr/>
      </p:nvGrpSpPr>
      <p:grpSpPr>
        <a:xfrm>
          <a:off x="0" y="0"/>
          <a:ext cx="0" cy="0"/>
          <a:chOff x="0" y="0"/>
          <a:chExt cx="0" cy="0"/>
        </a:xfrm>
      </p:grpSpPr>
      <p:sp>
        <p:nvSpPr>
          <p:cNvPr id="1085" name="Google Shape;1085;g33a9a2c530d_0_24"/>
          <p:cNvSpPr txBox="1"/>
          <p:nvPr>
            <p:ph type="title"/>
          </p:nvPr>
        </p:nvSpPr>
        <p:spPr>
          <a:xfrm>
            <a:off x="558900" y="389125"/>
            <a:ext cx="8088300" cy="6465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90000"/>
              </a:lnSpc>
              <a:spcBef>
                <a:spcPts val="0"/>
              </a:spcBef>
              <a:spcAft>
                <a:spcPts val="0"/>
              </a:spcAft>
              <a:buSzPct val="111110"/>
              <a:buNone/>
            </a:pPr>
            <a:r>
              <a:rPr lang="en-US"/>
              <a:t>Needs Assessment Highlights</a:t>
            </a:r>
            <a:endParaRPr/>
          </a:p>
        </p:txBody>
      </p:sp>
      <p:sp>
        <p:nvSpPr>
          <p:cNvPr id="1086" name="Google Shape;1086;g33a9a2c530d_0_24"/>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
        <p:nvSpPr>
          <p:cNvPr id="1087" name="Google Shape;1087;g33a9a2c530d_0_24"/>
          <p:cNvSpPr txBox="1"/>
          <p:nvPr/>
        </p:nvSpPr>
        <p:spPr>
          <a:xfrm>
            <a:off x="697950" y="1294300"/>
            <a:ext cx="7928400" cy="32379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US" sz="1800">
                <a:solidFill>
                  <a:schemeClr val="dk1"/>
                </a:solidFill>
                <a:latin typeface="Calibri"/>
                <a:ea typeface="Calibri"/>
                <a:cs typeface="Calibri"/>
                <a:sym typeface="Calibri"/>
              </a:rPr>
              <a:t>How Data Informed Planning:</a:t>
            </a:r>
            <a:endParaRPr b="1" sz="1800">
              <a:solidFill>
                <a:schemeClr val="dk1"/>
              </a:solidFill>
              <a:latin typeface="Calibri"/>
              <a:ea typeface="Calibri"/>
              <a:cs typeface="Calibri"/>
              <a:sym typeface="Calibri"/>
            </a:endParaRPr>
          </a:p>
          <a:p>
            <a:pPr indent="-342900" lvl="0" marL="457200" rtl="0" algn="l">
              <a:lnSpc>
                <a:spcPct val="115000"/>
              </a:lnSpc>
              <a:spcBef>
                <a:spcPts val="120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Expansion of AVID and SEL programs.</a:t>
            </a:r>
            <a:endParaRPr sz="1800">
              <a:solidFill>
                <a:schemeClr val="dk1"/>
              </a:solidFill>
              <a:latin typeface="Calibri"/>
              <a:ea typeface="Calibri"/>
              <a:cs typeface="Calibri"/>
              <a:sym typeface="Calibri"/>
            </a:endParaRPr>
          </a:p>
          <a:p>
            <a:pPr indent="-342900" lvl="0" marL="457200" rtl="0" algn="l">
              <a:lnSpc>
                <a:spcPct val="115000"/>
              </a:lnSpc>
              <a:spcBef>
                <a:spcPts val="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Increased access to CTE courses and Running Start.</a:t>
            </a:r>
            <a:endParaRPr sz="1800">
              <a:solidFill>
                <a:schemeClr val="dk1"/>
              </a:solidFill>
              <a:latin typeface="Calibri"/>
              <a:ea typeface="Calibri"/>
              <a:cs typeface="Calibri"/>
              <a:sym typeface="Calibri"/>
            </a:endParaRPr>
          </a:p>
          <a:p>
            <a:pPr indent="-342900" lvl="0" marL="457200" rtl="0" algn="l">
              <a:lnSpc>
                <a:spcPct val="115000"/>
              </a:lnSpc>
              <a:spcBef>
                <a:spcPts val="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Investment in mental health supports, including a full-time counselor at CES.</a:t>
            </a:r>
            <a:endParaRPr sz="1800">
              <a:solidFill>
                <a:schemeClr val="dk1"/>
              </a:solidFill>
              <a:latin typeface="Calibri"/>
              <a:ea typeface="Calibri"/>
              <a:cs typeface="Calibri"/>
              <a:sym typeface="Calibri"/>
            </a:endParaRPr>
          </a:p>
          <a:p>
            <a:pPr indent="-342900" lvl="0" marL="457200" rtl="0" algn="l">
              <a:lnSpc>
                <a:spcPct val="115000"/>
              </a:lnSpc>
              <a:spcBef>
                <a:spcPts val="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Maintain previous investments made from the 2023-25 Integrated Guidance Plan.</a:t>
            </a:r>
            <a:endParaRPr sz="1800">
              <a:solidFill>
                <a:schemeClr val="dk1"/>
              </a:solidFill>
              <a:latin typeface="Calibri"/>
              <a:ea typeface="Calibri"/>
              <a:cs typeface="Calibri"/>
              <a:sym typeface="Calibri"/>
            </a:endParaRPr>
          </a:p>
          <a:p>
            <a:pPr indent="0" lvl="0" marL="0" rtl="0" algn="l">
              <a:lnSpc>
                <a:spcPct val="115000"/>
              </a:lnSpc>
              <a:spcBef>
                <a:spcPts val="1200"/>
              </a:spcBef>
              <a:spcAft>
                <a:spcPts val="0"/>
              </a:spcAft>
              <a:buNone/>
            </a:pPr>
            <a:r>
              <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sz="2400">
              <a:solidFill>
                <a:schemeClr val="dk1"/>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2" name="Shape 1092"/>
        <p:cNvGrpSpPr/>
        <p:nvPr/>
      </p:nvGrpSpPr>
      <p:grpSpPr>
        <a:xfrm>
          <a:off x="0" y="0"/>
          <a:ext cx="0" cy="0"/>
          <a:chOff x="0" y="0"/>
          <a:chExt cx="0" cy="0"/>
        </a:xfrm>
      </p:grpSpPr>
      <p:sp>
        <p:nvSpPr>
          <p:cNvPr id="1093" name="Google Shape;1093;p15"/>
          <p:cNvSpPr txBox="1"/>
          <p:nvPr>
            <p:ph type="title"/>
          </p:nvPr>
        </p:nvSpPr>
        <p:spPr>
          <a:xfrm>
            <a:off x="537882" y="342900"/>
            <a:ext cx="8088300" cy="7701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90000"/>
              </a:lnSpc>
              <a:spcBef>
                <a:spcPts val="1000"/>
              </a:spcBef>
              <a:spcAft>
                <a:spcPts val="0"/>
              </a:spcAft>
              <a:buSzPct val="45454"/>
              <a:buNone/>
            </a:pPr>
            <a:r>
              <a:rPr lang="en-US"/>
              <a:t>These priorities emerged:</a:t>
            </a:r>
            <a:endParaRPr/>
          </a:p>
        </p:txBody>
      </p:sp>
      <p:sp>
        <p:nvSpPr>
          <p:cNvPr id="1094" name="Google Shape;1094;p15"/>
          <p:cNvSpPr txBox="1"/>
          <p:nvPr>
            <p:ph idx="1" type="body"/>
          </p:nvPr>
        </p:nvSpPr>
        <p:spPr>
          <a:xfrm>
            <a:off x="537882" y="1369219"/>
            <a:ext cx="8088300" cy="30819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None/>
            </a:pPr>
            <a:r>
              <a:rPr b="1" lang="en-US" sz="1700"/>
              <a:t>Strengthening early literacy and math interventions</a:t>
            </a:r>
            <a:endParaRPr b="1" sz="1700"/>
          </a:p>
          <a:p>
            <a:pPr indent="-336550" lvl="0" marL="457200" rtl="0" algn="l">
              <a:lnSpc>
                <a:spcPct val="115000"/>
              </a:lnSpc>
              <a:spcBef>
                <a:spcPts val="1200"/>
              </a:spcBef>
              <a:spcAft>
                <a:spcPts val="0"/>
              </a:spcAft>
              <a:buSzPts val="1700"/>
              <a:buFont typeface="Calibri"/>
              <a:buChar char="●"/>
            </a:pPr>
            <a:r>
              <a:rPr lang="en-US" sz="1700"/>
              <a:t>Expanding reading and math support services</a:t>
            </a:r>
            <a:endParaRPr sz="1700"/>
          </a:p>
          <a:p>
            <a:pPr indent="-336550" lvl="0" marL="457200" rtl="0" algn="l">
              <a:lnSpc>
                <a:spcPct val="115000"/>
              </a:lnSpc>
              <a:spcBef>
                <a:spcPts val="0"/>
              </a:spcBef>
              <a:spcAft>
                <a:spcPts val="0"/>
              </a:spcAft>
              <a:buSzPts val="1700"/>
              <a:buFont typeface="Calibri"/>
              <a:buChar char="●"/>
            </a:pPr>
            <a:r>
              <a:rPr lang="en-US" sz="1700"/>
              <a:t>Implementing STAR assessments to track progress</a:t>
            </a:r>
            <a:endParaRPr sz="1700"/>
          </a:p>
          <a:p>
            <a:pPr indent="-336550" lvl="0" marL="457200" rtl="0" algn="l">
              <a:lnSpc>
                <a:spcPct val="115000"/>
              </a:lnSpc>
              <a:spcBef>
                <a:spcPts val="0"/>
              </a:spcBef>
              <a:spcAft>
                <a:spcPts val="0"/>
              </a:spcAft>
              <a:buSzPts val="1700"/>
              <a:buFont typeface="Calibri"/>
              <a:buChar char="●"/>
            </a:pPr>
            <a:r>
              <a:rPr lang="en-US" sz="1700"/>
              <a:t>Providing targeted small-group interventions</a:t>
            </a:r>
            <a:endParaRPr sz="1700"/>
          </a:p>
          <a:p>
            <a:pPr indent="0" lvl="0" marL="0" rtl="0" algn="l">
              <a:lnSpc>
                <a:spcPct val="115000"/>
              </a:lnSpc>
              <a:spcBef>
                <a:spcPts val="1200"/>
              </a:spcBef>
              <a:spcAft>
                <a:spcPts val="0"/>
              </a:spcAft>
              <a:buNone/>
            </a:pPr>
            <a:r>
              <a:rPr b="1" lang="en-US" sz="1700"/>
              <a:t>Expanding access to Career and Technical Education (CTE) and postsecondary readiness</a:t>
            </a:r>
            <a:endParaRPr b="1" sz="1700"/>
          </a:p>
          <a:p>
            <a:pPr indent="-336550" lvl="0" marL="457200" rtl="0" algn="l">
              <a:lnSpc>
                <a:spcPct val="115000"/>
              </a:lnSpc>
              <a:spcBef>
                <a:spcPts val="1200"/>
              </a:spcBef>
              <a:spcAft>
                <a:spcPts val="0"/>
              </a:spcAft>
              <a:buSzPts val="1700"/>
              <a:buFont typeface="Calibri"/>
              <a:buChar char="●"/>
            </a:pPr>
            <a:r>
              <a:rPr lang="en-US" sz="1700"/>
              <a:t>Removing barriers to CTE course enrollment</a:t>
            </a:r>
            <a:endParaRPr sz="1700"/>
          </a:p>
          <a:p>
            <a:pPr indent="-336550" lvl="0" marL="457200" rtl="0" algn="l">
              <a:lnSpc>
                <a:spcPct val="115000"/>
              </a:lnSpc>
              <a:spcBef>
                <a:spcPts val="0"/>
              </a:spcBef>
              <a:spcAft>
                <a:spcPts val="0"/>
              </a:spcAft>
              <a:buSzPts val="1700"/>
              <a:buFont typeface="Calibri"/>
              <a:buChar char="●"/>
            </a:pPr>
            <a:r>
              <a:rPr lang="en-US" sz="1700"/>
              <a:t>Strengthening partnerships with local industries and colleges</a:t>
            </a:r>
            <a:endParaRPr sz="1700"/>
          </a:p>
          <a:p>
            <a:pPr indent="-336550" lvl="0" marL="457200" rtl="0" algn="l">
              <a:lnSpc>
                <a:spcPct val="115000"/>
              </a:lnSpc>
              <a:spcBef>
                <a:spcPts val="0"/>
              </a:spcBef>
              <a:spcAft>
                <a:spcPts val="0"/>
              </a:spcAft>
              <a:buSzPts val="1700"/>
              <a:buFont typeface="Calibri"/>
              <a:buChar char="●"/>
            </a:pPr>
            <a:r>
              <a:rPr lang="en-US" sz="1700"/>
              <a:t>Increasing Running Start and dual-credit opportunities</a:t>
            </a:r>
            <a:endParaRPr sz="1700"/>
          </a:p>
          <a:p>
            <a:pPr indent="0" lvl="0" marL="0" rtl="0" algn="l">
              <a:lnSpc>
                <a:spcPct val="115000"/>
              </a:lnSpc>
              <a:spcBef>
                <a:spcPts val="1200"/>
              </a:spcBef>
              <a:spcAft>
                <a:spcPts val="0"/>
              </a:spcAft>
              <a:buNone/>
            </a:pPr>
            <a:r>
              <a:t/>
            </a:r>
            <a:endParaRPr b="1" sz="1700"/>
          </a:p>
          <a:p>
            <a:pPr indent="0" lvl="0" marL="0" rtl="0" algn="l">
              <a:lnSpc>
                <a:spcPct val="90000"/>
              </a:lnSpc>
              <a:spcBef>
                <a:spcPts val="1000"/>
              </a:spcBef>
              <a:spcAft>
                <a:spcPts val="0"/>
              </a:spcAft>
              <a:buSzPts val="1800"/>
              <a:buNone/>
            </a:pPr>
            <a:r>
              <a:t/>
            </a:r>
            <a:endParaRPr sz="2300"/>
          </a:p>
        </p:txBody>
      </p:sp>
      <p:sp>
        <p:nvSpPr>
          <p:cNvPr id="1095" name="Google Shape;1095;p15"/>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0" name="Shape 1100"/>
        <p:cNvGrpSpPr/>
        <p:nvPr/>
      </p:nvGrpSpPr>
      <p:grpSpPr>
        <a:xfrm>
          <a:off x="0" y="0"/>
          <a:ext cx="0" cy="0"/>
          <a:chOff x="0" y="0"/>
          <a:chExt cx="0" cy="0"/>
        </a:xfrm>
      </p:grpSpPr>
      <p:sp>
        <p:nvSpPr>
          <p:cNvPr id="1101" name="Google Shape;1101;g33a9a2c530d_0_42"/>
          <p:cNvSpPr txBox="1"/>
          <p:nvPr>
            <p:ph type="title"/>
          </p:nvPr>
        </p:nvSpPr>
        <p:spPr>
          <a:xfrm>
            <a:off x="537882" y="342900"/>
            <a:ext cx="8088300" cy="7701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1000"/>
              </a:spcBef>
              <a:spcAft>
                <a:spcPts val="0"/>
              </a:spcAft>
              <a:buSzPts val="2000"/>
              <a:buNone/>
            </a:pPr>
            <a:r>
              <a:rPr lang="en-US"/>
              <a:t>These priorities emerged:</a:t>
            </a:r>
            <a:endParaRPr/>
          </a:p>
        </p:txBody>
      </p:sp>
      <p:sp>
        <p:nvSpPr>
          <p:cNvPr id="1102" name="Google Shape;1102;g33a9a2c530d_0_42"/>
          <p:cNvSpPr txBox="1"/>
          <p:nvPr>
            <p:ph idx="1" type="body"/>
          </p:nvPr>
        </p:nvSpPr>
        <p:spPr>
          <a:xfrm>
            <a:off x="537882" y="1369219"/>
            <a:ext cx="8088300" cy="30819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None/>
            </a:pPr>
            <a:r>
              <a:rPr b="1" lang="en-US" sz="1700"/>
              <a:t>Enhancing social-emotional learning and mental health supports</a:t>
            </a:r>
            <a:endParaRPr b="1" sz="1700"/>
          </a:p>
          <a:p>
            <a:pPr indent="-336550" lvl="0" marL="457200" rtl="0" algn="l">
              <a:lnSpc>
                <a:spcPct val="115000"/>
              </a:lnSpc>
              <a:spcBef>
                <a:spcPts val="1200"/>
              </a:spcBef>
              <a:spcAft>
                <a:spcPts val="0"/>
              </a:spcAft>
              <a:buSzPts val="1700"/>
              <a:buFont typeface="Calibri"/>
              <a:buChar char="•"/>
            </a:pPr>
            <a:r>
              <a:rPr lang="en-US" sz="1700"/>
              <a:t>Expanding SEL programs in elementary and secondary schools</a:t>
            </a:r>
            <a:endParaRPr sz="1700"/>
          </a:p>
          <a:p>
            <a:pPr indent="-336550" lvl="0" marL="457200" rtl="0" algn="l">
              <a:lnSpc>
                <a:spcPct val="115000"/>
              </a:lnSpc>
              <a:spcBef>
                <a:spcPts val="0"/>
              </a:spcBef>
              <a:spcAft>
                <a:spcPts val="0"/>
              </a:spcAft>
              <a:buSzPts val="1700"/>
              <a:buFont typeface="Calibri"/>
              <a:buChar char="•"/>
            </a:pPr>
            <a:r>
              <a:rPr lang="en-US" sz="1700"/>
              <a:t>Hiring a full-time counselor at CES</a:t>
            </a:r>
            <a:endParaRPr sz="1700"/>
          </a:p>
          <a:p>
            <a:pPr indent="-336550" lvl="0" marL="457200" rtl="0" algn="l">
              <a:lnSpc>
                <a:spcPct val="115000"/>
              </a:lnSpc>
              <a:spcBef>
                <a:spcPts val="0"/>
              </a:spcBef>
              <a:spcAft>
                <a:spcPts val="0"/>
              </a:spcAft>
              <a:buSzPts val="1700"/>
              <a:buFont typeface="Calibri"/>
              <a:buChar char="•"/>
            </a:pPr>
            <a:r>
              <a:rPr lang="en-US" sz="1700"/>
              <a:t>Providing trauma-informed training for staff</a:t>
            </a:r>
            <a:endParaRPr sz="1700"/>
          </a:p>
          <a:p>
            <a:pPr indent="0" lvl="0" marL="0" rtl="0" algn="l">
              <a:lnSpc>
                <a:spcPct val="115000"/>
              </a:lnSpc>
              <a:spcBef>
                <a:spcPts val="1200"/>
              </a:spcBef>
              <a:spcAft>
                <a:spcPts val="0"/>
              </a:spcAft>
              <a:buNone/>
            </a:pPr>
            <a:r>
              <a:rPr b="1" lang="en-US" sz="1700"/>
              <a:t>Increasing teaching practices that foster a sense of belonging</a:t>
            </a:r>
            <a:endParaRPr b="1" sz="1700"/>
          </a:p>
          <a:p>
            <a:pPr indent="-336550" lvl="0" marL="457200" rtl="0" algn="l">
              <a:lnSpc>
                <a:spcPct val="115000"/>
              </a:lnSpc>
              <a:spcBef>
                <a:spcPts val="1200"/>
              </a:spcBef>
              <a:spcAft>
                <a:spcPts val="0"/>
              </a:spcAft>
              <a:buSzPts val="1700"/>
              <a:buFont typeface="Calibri"/>
              <a:buChar char="•"/>
            </a:pPr>
            <a:r>
              <a:rPr lang="en-US" sz="1700"/>
              <a:t>Expanding professional development to the meet the individual needs of students</a:t>
            </a:r>
            <a:endParaRPr sz="1700"/>
          </a:p>
          <a:p>
            <a:pPr indent="-336550" lvl="0" marL="457200" rtl="0" algn="l">
              <a:lnSpc>
                <a:spcPct val="115000"/>
              </a:lnSpc>
              <a:spcBef>
                <a:spcPts val="0"/>
              </a:spcBef>
              <a:spcAft>
                <a:spcPts val="0"/>
              </a:spcAft>
              <a:buSzPts val="1700"/>
              <a:buFont typeface="Calibri"/>
              <a:buChar char="•"/>
            </a:pPr>
            <a:r>
              <a:rPr lang="en-US" sz="1700"/>
              <a:t>Strengthening support services</a:t>
            </a:r>
            <a:endParaRPr sz="1700"/>
          </a:p>
          <a:p>
            <a:pPr indent="-336550" lvl="0" marL="457200" rtl="0" algn="l">
              <a:lnSpc>
                <a:spcPct val="115000"/>
              </a:lnSpc>
              <a:spcBef>
                <a:spcPts val="0"/>
              </a:spcBef>
              <a:spcAft>
                <a:spcPts val="0"/>
              </a:spcAft>
              <a:buSzPts val="1700"/>
              <a:buFont typeface="Calibri"/>
              <a:buChar char="•"/>
            </a:pPr>
            <a:r>
              <a:rPr lang="en-US" sz="1700"/>
              <a:t>Engaging families through outreach</a:t>
            </a:r>
            <a:endParaRPr sz="1700"/>
          </a:p>
          <a:p>
            <a:pPr indent="0" lvl="0" marL="0" rtl="0" algn="l">
              <a:lnSpc>
                <a:spcPct val="115000"/>
              </a:lnSpc>
              <a:spcBef>
                <a:spcPts val="1200"/>
              </a:spcBef>
              <a:spcAft>
                <a:spcPts val="0"/>
              </a:spcAft>
              <a:buNone/>
            </a:pPr>
            <a:r>
              <a:t/>
            </a:r>
            <a:endParaRPr b="1" sz="1700"/>
          </a:p>
          <a:p>
            <a:pPr indent="0" lvl="0" marL="0" rtl="0" algn="l">
              <a:lnSpc>
                <a:spcPct val="115000"/>
              </a:lnSpc>
              <a:spcBef>
                <a:spcPts val="1200"/>
              </a:spcBef>
              <a:spcAft>
                <a:spcPts val="0"/>
              </a:spcAft>
              <a:buNone/>
            </a:pPr>
            <a:r>
              <a:t/>
            </a:r>
            <a:endParaRPr b="1" sz="1700"/>
          </a:p>
          <a:p>
            <a:pPr indent="0" lvl="0" marL="0" rtl="0" algn="l">
              <a:lnSpc>
                <a:spcPct val="90000"/>
              </a:lnSpc>
              <a:spcBef>
                <a:spcPts val="1000"/>
              </a:spcBef>
              <a:spcAft>
                <a:spcPts val="0"/>
              </a:spcAft>
              <a:buSzPts val="1800"/>
              <a:buNone/>
            </a:pPr>
            <a:r>
              <a:t/>
            </a:r>
            <a:endParaRPr sz="2300"/>
          </a:p>
        </p:txBody>
      </p:sp>
      <p:sp>
        <p:nvSpPr>
          <p:cNvPr id="1103" name="Google Shape;1103;g33a9a2c530d_0_42"/>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8" name="Shape 1108"/>
        <p:cNvGrpSpPr/>
        <p:nvPr/>
      </p:nvGrpSpPr>
      <p:grpSpPr>
        <a:xfrm>
          <a:off x="0" y="0"/>
          <a:ext cx="0" cy="0"/>
          <a:chOff x="0" y="0"/>
          <a:chExt cx="0" cy="0"/>
        </a:xfrm>
      </p:grpSpPr>
      <p:sp>
        <p:nvSpPr>
          <p:cNvPr id="1109" name="Google Shape;1109;g33a9a2c530d_0_50"/>
          <p:cNvSpPr txBox="1"/>
          <p:nvPr>
            <p:ph type="title"/>
          </p:nvPr>
        </p:nvSpPr>
        <p:spPr>
          <a:xfrm>
            <a:off x="537882" y="342900"/>
            <a:ext cx="8088300" cy="7701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1000"/>
              </a:spcBef>
              <a:spcAft>
                <a:spcPts val="0"/>
              </a:spcAft>
              <a:buSzPts val="2000"/>
              <a:buNone/>
            </a:pPr>
            <a:r>
              <a:rPr lang="en-US"/>
              <a:t>These priorities emerged:</a:t>
            </a:r>
            <a:endParaRPr/>
          </a:p>
        </p:txBody>
      </p:sp>
      <p:sp>
        <p:nvSpPr>
          <p:cNvPr id="1110" name="Google Shape;1110;g33a9a2c530d_0_50"/>
          <p:cNvSpPr txBox="1"/>
          <p:nvPr>
            <p:ph idx="1" type="body"/>
          </p:nvPr>
        </p:nvSpPr>
        <p:spPr>
          <a:xfrm>
            <a:off x="537882" y="1369219"/>
            <a:ext cx="8088300" cy="30819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None/>
            </a:pPr>
            <a:r>
              <a:rPr b="1" lang="en-US" sz="1600"/>
              <a:t>Reducing barriers to student success through equitable resource allocation</a:t>
            </a:r>
            <a:endParaRPr b="1" sz="1600"/>
          </a:p>
          <a:p>
            <a:pPr indent="-330200" lvl="0" marL="457200" rtl="0" algn="l">
              <a:lnSpc>
                <a:spcPct val="115000"/>
              </a:lnSpc>
              <a:spcBef>
                <a:spcPts val="1200"/>
              </a:spcBef>
              <a:spcAft>
                <a:spcPts val="0"/>
              </a:spcAft>
              <a:buSzPts val="1600"/>
              <a:buFont typeface="Calibri"/>
              <a:buChar char="•"/>
            </a:pPr>
            <a:r>
              <a:rPr lang="en-US" sz="1600"/>
              <a:t>Addressing transportation and participation costs for extracurricular activities</a:t>
            </a:r>
            <a:endParaRPr sz="1600"/>
          </a:p>
          <a:p>
            <a:pPr indent="-330200" lvl="0" marL="457200" rtl="0" algn="l">
              <a:lnSpc>
                <a:spcPct val="115000"/>
              </a:lnSpc>
              <a:spcBef>
                <a:spcPts val="0"/>
              </a:spcBef>
              <a:spcAft>
                <a:spcPts val="0"/>
              </a:spcAft>
              <a:buSzPts val="1600"/>
              <a:buFont typeface="Calibri"/>
              <a:buChar char="•"/>
            </a:pPr>
            <a:r>
              <a:rPr lang="en-US" sz="1600"/>
              <a:t>Ensuring equitable access to academic and enrichment programs</a:t>
            </a:r>
            <a:endParaRPr sz="1600"/>
          </a:p>
          <a:p>
            <a:pPr indent="0" lvl="0" marL="0" rtl="0" algn="l">
              <a:lnSpc>
                <a:spcPct val="115000"/>
              </a:lnSpc>
              <a:spcBef>
                <a:spcPts val="1200"/>
              </a:spcBef>
              <a:spcAft>
                <a:spcPts val="0"/>
              </a:spcAft>
              <a:buNone/>
            </a:pPr>
            <a:r>
              <a:rPr b="1" lang="en-US" sz="1600"/>
              <a:t>Improving student engagement, attendance, and overall well-being</a:t>
            </a:r>
            <a:endParaRPr b="1" sz="1600"/>
          </a:p>
          <a:p>
            <a:pPr indent="-330200" lvl="0" marL="457200" rtl="0" algn="l">
              <a:lnSpc>
                <a:spcPct val="115000"/>
              </a:lnSpc>
              <a:spcBef>
                <a:spcPts val="1200"/>
              </a:spcBef>
              <a:spcAft>
                <a:spcPts val="0"/>
              </a:spcAft>
              <a:buSzPts val="1600"/>
              <a:buFont typeface="Calibri"/>
              <a:buChar char="•"/>
            </a:pPr>
            <a:r>
              <a:rPr lang="en-US" sz="1600"/>
              <a:t>Implementing attendance interventions and support systems</a:t>
            </a:r>
            <a:endParaRPr sz="1600"/>
          </a:p>
          <a:p>
            <a:pPr indent="-330200" lvl="0" marL="457200" rtl="0" algn="l">
              <a:lnSpc>
                <a:spcPct val="115000"/>
              </a:lnSpc>
              <a:spcBef>
                <a:spcPts val="0"/>
              </a:spcBef>
              <a:spcAft>
                <a:spcPts val="0"/>
              </a:spcAft>
              <a:buSzPts val="1600"/>
              <a:buFont typeface="Calibri"/>
              <a:buChar char="•"/>
            </a:pPr>
            <a:r>
              <a:rPr lang="en-US" sz="1600"/>
              <a:t>Expanding AVID and college readiness programs</a:t>
            </a:r>
            <a:endParaRPr sz="1600"/>
          </a:p>
          <a:p>
            <a:pPr indent="-330200" lvl="0" marL="457200" rtl="0" algn="l">
              <a:lnSpc>
                <a:spcPct val="115000"/>
              </a:lnSpc>
              <a:spcBef>
                <a:spcPts val="0"/>
              </a:spcBef>
              <a:spcAft>
                <a:spcPts val="0"/>
              </a:spcAft>
              <a:buSzPts val="1600"/>
              <a:buFont typeface="Calibri"/>
              <a:buChar char="•"/>
            </a:pPr>
            <a:r>
              <a:rPr lang="en-US" sz="1600"/>
              <a:t>Increasing access to after-school and community engagement opportunities</a:t>
            </a:r>
            <a:endParaRPr sz="1600"/>
          </a:p>
          <a:p>
            <a:pPr indent="-330200" lvl="0" marL="457200" rtl="0" algn="l">
              <a:lnSpc>
                <a:spcPct val="115000"/>
              </a:lnSpc>
              <a:spcBef>
                <a:spcPts val="0"/>
              </a:spcBef>
              <a:spcAft>
                <a:spcPts val="0"/>
              </a:spcAft>
              <a:buSzPts val="1600"/>
              <a:buFont typeface="Calibri"/>
              <a:buChar char="•"/>
            </a:pPr>
            <a:r>
              <a:rPr lang="en-US" sz="1600"/>
              <a:t>Providing a well-rounded education with Music and PE for all students</a:t>
            </a:r>
            <a:endParaRPr sz="1600"/>
          </a:p>
          <a:p>
            <a:pPr indent="-330200" lvl="0" marL="457200" rtl="0" algn="l">
              <a:lnSpc>
                <a:spcPct val="115000"/>
              </a:lnSpc>
              <a:spcBef>
                <a:spcPts val="0"/>
              </a:spcBef>
              <a:spcAft>
                <a:spcPts val="0"/>
              </a:spcAft>
              <a:buSzPts val="1600"/>
              <a:buFont typeface="Calibri"/>
              <a:buChar char="•"/>
            </a:pPr>
            <a:r>
              <a:rPr lang="en-US" sz="1600"/>
              <a:t>Expanding advanced math options at CMHS to support high-achieving students</a:t>
            </a:r>
            <a:endParaRPr sz="1600"/>
          </a:p>
          <a:p>
            <a:pPr indent="0" lvl="0" marL="0" rtl="0" algn="l">
              <a:lnSpc>
                <a:spcPct val="115000"/>
              </a:lnSpc>
              <a:spcBef>
                <a:spcPts val="1200"/>
              </a:spcBef>
              <a:spcAft>
                <a:spcPts val="0"/>
              </a:spcAft>
              <a:buNone/>
            </a:pPr>
            <a:r>
              <a:t/>
            </a:r>
            <a:endParaRPr b="1" sz="1800"/>
          </a:p>
          <a:p>
            <a:pPr indent="0" lvl="0" marL="0" rtl="0" algn="l">
              <a:lnSpc>
                <a:spcPct val="115000"/>
              </a:lnSpc>
              <a:spcBef>
                <a:spcPts val="1200"/>
              </a:spcBef>
              <a:spcAft>
                <a:spcPts val="0"/>
              </a:spcAft>
              <a:buNone/>
            </a:pPr>
            <a:r>
              <a:t/>
            </a:r>
            <a:endParaRPr b="1" sz="1700"/>
          </a:p>
          <a:p>
            <a:pPr indent="0" lvl="0" marL="0" rtl="0" algn="l">
              <a:lnSpc>
                <a:spcPct val="115000"/>
              </a:lnSpc>
              <a:spcBef>
                <a:spcPts val="1200"/>
              </a:spcBef>
              <a:spcAft>
                <a:spcPts val="0"/>
              </a:spcAft>
              <a:buNone/>
            </a:pPr>
            <a:r>
              <a:t/>
            </a:r>
            <a:endParaRPr b="1" sz="1700"/>
          </a:p>
          <a:p>
            <a:pPr indent="0" lvl="0" marL="0" rtl="0" algn="l">
              <a:lnSpc>
                <a:spcPct val="90000"/>
              </a:lnSpc>
              <a:spcBef>
                <a:spcPts val="1000"/>
              </a:spcBef>
              <a:spcAft>
                <a:spcPts val="0"/>
              </a:spcAft>
              <a:buSzPts val="1800"/>
              <a:buNone/>
            </a:pPr>
            <a:r>
              <a:t/>
            </a:r>
            <a:endParaRPr sz="2300"/>
          </a:p>
        </p:txBody>
      </p:sp>
      <p:sp>
        <p:nvSpPr>
          <p:cNvPr id="1111" name="Google Shape;1111;g33a9a2c530d_0_50"/>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6" name="Shape 1116"/>
        <p:cNvGrpSpPr/>
        <p:nvPr/>
      </p:nvGrpSpPr>
      <p:grpSpPr>
        <a:xfrm>
          <a:off x="0" y="0"/>
          <a:ext cx="0" cy="0"/>
          <a:chOff x="0" y="0"/>
          <a:chExt cx="0" cy="0"/>
        </a:xfrm>
      </p:grpSpPr>
      <p:sp>
        <p:nvSpPr>
          <p:cNvPr id="1117" name="Google Shape;1117;p16"/>
          <p:cNvSpPr txBox="1"/>
          <p:nvPr>
            <p:ph type="title"/>
          </p:nvPr>
        </p:nvSpPr>
        <p:spPr>
          <a:xfrm>
            <a:off x="537882" y="342900"/>
            <a:ext cx="8088300" cy="7701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90000"/>
              </a:lnSpc>
              <a:spcBef>
                <a:spcPts val="1000"/>
              </a:spcBef>
              <a:spcAft>
                <a:spcPts val="0"/>
              </a:spcAft>
              <a:buSzPct val="45454"/>
              <a:buNone/>
            </a:pPr>
            <a:r>
              <a:rPr lang="en-US"/>
              <a:t>Our intended outcomes are:</a:t>
            </a:r>
            <a:endParaRPr/>
          </a:p>
        </p:txBody>
      </p:sp>
      <p:sp>
        <p:nvSpPr>
          <p:cNvPr id="1118" name="Google Shape;1118;p16"/>
          <p:cNvSpPr txBox="1"/>
          <p:nvPr>
            <p:ph idx="1" type="body"/>
          </p:nvPr>
        </p:nvSpPr>
        <p:spPr>
          <a:xfrm>
            <a:off x="537882" y="1369219"/>
            <a:ext cx="8088300" cy="30819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None/>
            </a:pPr>
            <a:r>
              <a:rPr b="1" lang="en-US" sz="1800"/>
              <a:t>By implementing these priorities, we aim to achieve the following outcomes:</a:t>
            </a:r>
            <a:endParaRPr b="1" sz="1800"/>
          </a:p>
          <a:p>
            <a:pPr indent="-342900" lvl="0" marL="457200" rtl="0" algn="l">
              <a:lnSpc>
                <a:spcPct val="115000"/>
              </a:lnSpc>
              <a:spcBef>
                <a:spcPts val="1200"/>
              </a:spcBef>
              <a:spcAft>
                <a:spcPts val="0"/>
              </a:spcAft>
              <a:buSzPts val="1800"/>
              <a:buFont typeface="Calibri"/>
              <a:buChar char="●"/>
            </a:pPr>
            <a:r>
              <a:rPr lang="en-US" sz="1800"/>
              <a:t>Increased third-grade literacy rates through targeted interventions and assessments</a:t>
            </a:r>
            <a:endParaRPr sz="1800"/>
          </a:p>
          <a:p>
            <a:pPr indent="-342900" lvl="0" marL="457200" rtl="0" algn="l">
              <a:lnSpc>
                <a:spcPct val="115000"/>
              </a:lnSpc>
              <a:spcBef>
                <a:spcPts val="0"/>
              </a:spcBef>
              <a:spcAft>
                <a:spcPts val="0"/>
              </a:spcAft>
              <a:buSzPts val="1800"/>
              <a:buFont typeface="Calibri"/>
              <a:buChar char="●"/>
            </a:pPr>
            <a:r>
              <a:rPr lang="en-US" sz="1800"/>
              <a:t>Higher ninth-grade on-track rates, leading to improved four- and five-year graduation rates</a:t>
            </a:r>
            <a:endParaRPr sz="1800"/>
          </a:p>
          <a:p>
            <a:pPr indent="-342900" lvl="0" marL="457200" rtl="0" algn="l">
              <a:lnSpc>
                <a:spcPct val="115000"/>
              </a:lnSpc>
              <a:spcBef>
                <a:spcPts val="0"/>
              </a:spcBef>
              <a:spcAft>
                <a:spcPts val="0"/>
              </a:spcAft>
              <a:buSzPts val="1800"/>
              <a:buFont typeface="Calibri"/>
              <a:buChar char="●"/>
            </a:pPr>
            <a:r>
              <a:rPr lang="en-US" sz="1800"/>
              <a:t>Expanded career pathways and postsecondary opportunities through CTE and Running Start</a:t>
            </a:r>
            <a:endParaRPr sz="1800"/>
          </a:p>
          <a:p>
            <a:pPr indent="-342900" lvl="0" marL="457200" rtl="0" algn="l">
              <a:lnSpc>
                <a:spcPct val="115000"/>
              </a:lnSpc>
              <a:spcBef>
                <a:spcPts val="0"/>
              </a:spcBef>
              <a:spcAft>
                <a:spcPts val="0"/>
              </a:spcAft>
              <a:buSzPts val="1800"/>
              <a:buFont typeface="Calibri"/>
              <a:buChar char="●"/>
            </a:pPr>
            <a:r>
              <a:rPr lang="en-US" sz="1800"/>
              <a:t>Improved mental health support with increased SEL programs and access to counselors</a:t>
            </a:r>
            <a:endParaRPr sz="1800"/>
          </a:p>
          <a:p>
            <a:pPr indent="0" lvl="0" marL="0" rtl="0" algn="l">
              <a:lnSpc>
                <a:spcPct val="90000"/>
              </a:lnSpc>
              <a:spcBef>
                <a:spcPts val="1000"/>
              </a:spcBef>
              <a:spcAft>
                <a:spcPts val="0"/>
              </a:spcAft>
              <a:buSzPts val="1800"/>
              <a:buNone/>
            </a:pPr>
            <a:r>
              <a:t/>
            </a:r>
            <a:endParaRPr/>
          </a:p>
        </p:txBody>
      </p:sp>
      <p:sp>
        <p:nvSpPr>
          <p:cNvPr id="1119" name="Google Shape;1119;p16"/>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4" name="Shape 1124"/>
        <p:cNvGrpSpPr/>
        <p:nvPr/>
      </p:nvGrpSpPr>
      <p:grpSpPr>
        <a:xfrm>
          <a:off x="0" y="0"/>
          <a:ext cx="0" cy="0"/>
          <a:chOff x="0" y="0"/>
          <a:chExt cx="0" cy="0"/>
        </a:xfrm>
      </p:grpSpPr>
      <p:sp>
        <p:nvSpPr>
          <p:cNvPr id="1125" name="Google Shape;1125;g33a9a2c530d_0_75"/>
          <p:cNvSpPr txBox="1"/>
          <p:nvPr>
            <p:ph type="title"/>
          </p:nvPr>
        </p:nvSpPr>
        <p:spPr>
          <a:xfrm>
            <a:off x="537882" y="342900"/>
            <a:ext cx="8088300" cy="7701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1000"/>
              </a:spcBef>
              <a:spcAft>
                <a:spcPts val="0"/>
              </a:spcAft>
              <a:buSzPts val="2000"/>
              <a:buNone/>
            </a:pPr>
            <a:r>
              <a:rPr lang="en-US"/>
              <a:t>Our intended outcomes are:</a:t>
            </a:r>
            <a:endParaRPr/>
          </a:p>
        </p:txBody>
      </p:sp>
      <p:sp>
        <p:nvSpPr>
          <p:cNvPr id="1126" name="Google Shape;1126;g33a9a2c530d_0_75"/>
          <p:cNvSpPr txBox="1"/>
          <p:nvPr>
            <p:ph idx="1" type="body"/>
          </p:nvPr>
        </p:nvSpPr>
        <p:spPr>
          <a:xfrm>
            <a:off x="537882" y="1369219"/>
            <a:ext cx="8088300" cy="30819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None/>
            </a:pPr>
            <a:r>
              <a:rPr b="1" lang="en-US" sz="1800"/>
              <a:t>By implementing these priorities, we aim to achieve the following outcomes:</a:t>
            </a:r>
            <a:endParaRPr sz="1800"/>
          </a:p>
          <a:p>
            <a:pPr indent="-342900" lvl="0" marL="457200" rtl="0" algn="l">
              <a:lnSpc>
                <a:spcPct val="115000"/>
              </a:lnSpc>
              <a:spcBef>
                <a:spcPts val="1200"/>
              </a:spcBef>
              <a:spcAft>
                <a:spcPts val="0"/>
              </a:spcAft>
              <a:buSzPts val="1800"/>
              <a:buFont typeface="Calibri"/>
              <a:buChar char="●"/>
            </a:pPr>
            <a:r>
              <a:rPr lang="en-US" sz="1800"/>
              <a:t>Learning environments across all grade levels where students have a sense of belonging</a:t>
            </a:r>
            <a:endParaRPr sz="1800"/>
          </a:p>
          <a:p>
            <a:pPr indent="-342900" lvl="0" marL="457200" rtl="0" algn="l">
              <a:lnSpc>
                <a:spcPct val="115000"/>
              </a:lnSpc>
              <a:spcBef>
                <a:spcPts val="0"/>
              </a:spcBef>
              <a:spcAft>
                <a:spcPts val="0"/>
              </a:spcAft>
              <a:buSzPts val="1800"/>
              <a:buFont typeface="Calibri"/>
              <a:buChar char="●"/>
            </a:pPr>
            <a:r>
              <a:rPr lang="en-US" sz="1800"/>
              <a:t>Greater student engagement in elective activities, including Music and PE</a:t>
            </a:r>
            <a:endParaRPr sz="1800"/>
          </a:p>
          <a:p>
            <a:pPr indent="-342900" lvl="0" marL="457200" rtl="0" algn="l">
              <a:lnSpc>
                <a:spcPct val="115000"/>
              </a:lnSpc>
              <a:spcBef>
                <a:spcPts val="0"/>
              </a:spcBef>
              <a:spcAft>
                <a:spcPts val="0"/>
              </a:spcAft>
              <a:buSzPts val="1800"/>
              <a:buFont typeface="Calibri"/>
              <a:buChar char="●"/>
            </a:pPr>
            <a:r>
              <a:rPr lang="en-US" sz="1800"/>
              <a:t>Reduced attendance barriers and increased student participation in academic programs</a:t>
            </a:r>
            <a:endParaRPr sz="1800"/>
          </a:p>
          <a:p>
            <a:pPr indent="-342900" lvl="0" marL="457200" rtl="0" algn="l">
              <a:lnSpc>
                <a:spcPct val="115000"/>
              </a:lnSpc>
              <a:spcBef>
                <a:spcPts val="0"/>
              </a:spcBef>
              <a:spcAft>
                <a:spcPts val="0"/>
              </a:spcAft>
              <a:buSzPts val="1800"/>
              <a:buFont typeface="Calibri"/>
              <a:buChar char="●"/>
            </a:pPr>
            <a:r>
              <a:rPr lang="en-US" sz="1800"/>
              <a:t>Stronger alignment between community, staff, and student needs through ongoing engagement</a:t>
            </a:r>
            <a:endParaRPr sz="1800"/>
          </a:p>
          <a:p>
            <a:pPr indent="0" lvl="0" marL="0" rtl="0" algn="l">
              <a:lnSpc>
                <a:spcPct val="90000"/>
              </a:lnSpc>
              <a:spcBef>
                <a:spcPts val="1000"/>
              </a:spcBef>
              <a:spcAft>
                <a:spcPts val="0"/>
              </a:spcAft>
              <a:buSzPts val="1800"/>
              <a:buNone/>
            </a:pPr>
            <a:r>
              <a:t/>
            </a:r>
            <a:endParaRPr/>
          </a:p>
        </p:txBody>
      </p:sp>
      <p:sp>
        <p:nvSpPr>
          <p:cNvPr id="1127" name="Google Shape;1127;g33a9a2c530d_0_75"/>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2" name="Shape 1132"/>
        <p:cNvGrpSpPr/>
        <p:nvPr/>
      </p:nvGrpSpPr>
      <p:grpSpPr>
        <a:xfrm>
          <a:off x="0" y="0"/>
          <a:ext cx="0" cy="0"/>
          <a:chOff x="0" y="0"/>
          <a:chExt cx="0" cy="0"/>
        </a:xfrm>
      </p:grpSpPr>
      <p:sp>
        <p:nvSpPr>
          <p:cNvPr id="1133" name="Google Shape;1133;p17"/>
          <p:cNvSpPr txBox="1"/>
          <p:nvPr>
            <p:ph type="title"/>
          </p:nvPr>
        </p:nvSpPr>
        <p:spPr>
          <a:xfrm>
            <a:off x="537882" y="342900"/>
            <a:ext cx="8088300" cy="770100"/>
          </a:xfrm>
          <a:prstGeom prst="rect">
            <a:avLst/>
          </a:prstGeom>
          <a:noFill/>
          <a:ln>
            <a:noFill/>
          </a:ln>
        </p:spPr>
        <p:txBody>
          <a:bodyPr anchorCtr="0" anchor="b" bIns="45700" lIns="91425" spcFirstLastPara="1" rIns="91425" wrap="square" tIns="45700">
            <a:noAutofit/>
          </a:bodyPr>
          <a:lstStyle/>
          <a:p>
            <a:pPr indent="0" lvl="0" marL="0" rtl="0" algn="l">
              <a:lnSpc>
                <a:spcPct val="90000"/>
              </a:lnSpc>
              <a:spcBef>
                <a:spcPts val="1000"/>
              </a:spcBef>
              <a:spcAft>
                <a:spcPts val="0"/>
              </a:spcAft>
              <a:buSzPts val="1800"/>
              <a:buNone/>
            </a:pPr>
            <a:r>
              <a:rPr lang="en-US" sz="2800"/>
              <a:t>These key strategies will help us achieve our intended outcomes:</a:t>
            </a:r>
            <a:endParaRPr/>
          </a:p>
        </p:txBody>
      </p:sp>
      <p:sp>
        <p:nvSpPr>
          <p:cNvPr id="1134" name="Google Shape;1134;p17"/>
          <p:cNvSpPr txBox="1"/>
          <p:nvPr>
            <p:ph idx="1" type="body"/>
          </p:nvPr>
        </p:nvSpPr>
        <p:spPr>
          <a:xfrm>
            <a:off x="537882" y="1369219"/>
            <a:ext cx="8088300" cy="3081900"/>
          </a:xfrm>
          <a:prstGeom prst="rect">
            <a:avLst/>
          </a:prstGeom>
          <a:noFill/>
          <a:ln>
            <a:noFill/>
          </a:ln>
        </p:spPr>
        <p:txBody>
          <a:bodyPr anchorCtr="0" anchor="t" bIns="45700" lIns="91425" spcFirstLastPara="1" rIns="91425" wrap="square" tIns="45700">
            <a:normAutofit fontScale="25000" lnSpcReduction="20000"/>
          </a:bodyPr>
          <a:lstStyle/>
          <a:p>
            <a:pPr indent="0" lvl="0" marL="0" rtl="0" algn="l">
              <a:lnSpc>
                <a:spcPct val="115000"/>
              </a:lnSpc>
              <a:spcBef>
                <a:spcPts val="0"/>
              </a:spcBef>
              <a:spcAft>
                <a:spcPts val="0"/>
              </a:spcAft>
              <a:buClr>
                <a:schemeClr val="dk1"/>
              </a:buClr>
              <a:buSzPts val="275"/>
              <a:buFont typeface="Arial"/>
              <a:buNone/>
            </a:pPr>
            <a:r>
              <a:rPr b="1" lang="en-US" sz="7200"/>
              <a:t>These specific strategies will help us achieve our intended outcomes:</a:t>
            </a:r>
            <a:endParaRPr b="1" sz="7200"/>
          </a:p>
          <a:p>
            <a:pPr indent="-342900" lvl="0" marL="457200" rtl="0" algn="l">
              <a:lnSpc>
                <a:spcPct val="115000"/>
              </a:lnSpc>
              <a:spcBef>
                <a:spcPts val="1200"/>
              </a:spcBef>
              <a:spcAft>
                <a:spcPts val="0"/>
              </a:spcAft>
              <a:buSzPct val="100000"/>
              <a:buFont typeface="Calibri"/>
              <a:buChar char="●"/>
            </a:pPr>
            <a:r>
              <a:rPr lang="en-US" sz="7200"/>
              <a:t>Expand literacy and math interventions, including small-group instruction and specialist support</a:t>
            </a:r>
            <a:endParaRPr sz="7200"/>
          </a:p>
          <a:p>
            <a:pPr indent="-342900" lvl="0" marL="457200" rtl="0" algn="l">
              <a:lnSpc>
                <a:spcPct val="115000"/>
              </a:lnSpc>
              <a:spcBef>
                <a:spcPts val="0"/>
              </a:spcBef>
              <a:spcAft>
                <a:spcPts val="0"/>
              </a:spcAft>
              <a:buSzPct val="100000"/>
              <a:buFont typeface="Calibri"/>
              <a:buChar char="●"/>
            </a:pPr>
            <a:r>
              <a:rPr lang="en-US" sz="7200"/>
              <a:t>Implement STAR assessments to monitor student progress and refine interventions</a:t>
            </a:r>
            <a:endParaRPr sz="7200"/>
          </a:p>
          <a:p>
            <a:pPr indent="-342900" lvl="0" marL="457200" rtl="0" algn="l">
              <a:lnSpc>
                <a:spcPct val="115000"/>
              </a:lnSpc>
              <a:spcBef>
                <a:spcPts val="0"/>
              </a:spcBef>
              <a:spcAft>
                <a:spcPts val="0"/>
              </a:spcAft>
              <a:buSzPct val="100000"/>
              <a:buFont typeface="Calibri"/>
              <a:buChar char="●"/>
            </a:pPr>
            <a:r>
              <a:rPr lang="en-US" sz="7200"/>
              <a:t>Increase access to CTE by removing prerequisites and enhancing industry partnerships</a:t>
            </a:r>
            <a:endParaRPr sz="7200"/>
          </a:p>
          <a:p>
            <a:pPr indent="-342900" lvl="0" marL="457200" rtl="0" algn="l">
              <a:lnSpc>
                <a:spcPct val="115000"/>
              </a:lnSpc>
              <a:spcBef>
                <a:spcPts val="0"/>
              </a:spcBef>
              <a:spcAft>
                <a:spcPts val="0"/>
              </a:spcAft>
              <a:buSzPct val="100000"/>
              <a:buFont typeface="Calibri"/>
              <a:buChar char="●"/>
            </a:pPr>
            <a:r>
              <a:rPr lang="en-US" sz="7200"/>
              <a:t>Support postsecondary readiness through Running Start and dual-credit opportunities</a:t>
            </a:r>
            <a:endParaRPr sz="7200"/>
          </a:p>
          <a:p>
            <a:pPr indent="-342900" lvl="0" marL="457200" rtl="0" algn="l">
              <a:lnSpc>
                <a:spcPct val="115000"/>
              </a:lnSpc>
              <a:spcBef>
                <a:spcPts val="0"/>
              </a:spcBef>
              <a:spcAft>
                <a:spcPts val="0"/>
              </a:spcAft>
              <a:buSzPct val="100000"/>
              <a:buFont typeface="Calibri"/>
              <a:buChar char="●"/>
            </a:pPr>
            <a:r>
              <a:rPr lang="en-US" sz="7200"/>
              <a:t>Hire additional counselors and expand SEL programs to improve student well-being</a:t>
            </a:r>
            <a:endParaRPr sz="7200"/>
          </a:p>
          <a:p>
            <a:pPr indent="0" lvl="0" marL="0" rtl="0" algn="l">
              <a:lnSpc>
                <a:spcPct val="115000"/>
              </a:lnSpc>
              <a:spcBef>
                <a:spcPts val="1200"/>
              </a:spcBef>
              <a:spcAft>
                <a:spcPts val="0"/>
              </a:spcAft>
              <a:buNone/>
            </a:pPr>
            <a:r>
              <a:t/>
            </a:r>
            <a:endParaRPr sz="1200">
              <a:latin typeface="Times New Roman"/>
              <a:ea typeface="Times New Roman"/>
              <a:cs typeface="Times New Roman"/>
              <a:sym typeface="Times New Roman"/>
            </a:endParaRPr>
          </a:p>
          <a:p>
            <a:pPr indent="0" lvl="0" marL="0" rtl="0" algn="l">
              <a:lnSpc>
                <a:spcPct val="90000"/>
              </a:lnSpc>
              <a:spcBef>
                <a:spcPts val="1000"/>
              </a:spcBef>
              <a:spcAft>
                <a:spcPts val="0"/>
              </a:spcAft>
              <a:buSzPct val="75000"/>
              <a:buNone/>
            </a:pPr>
            <a:r>
              <a:t/>
            </a:r>
            <a:endParaRPr/>
          </a:p>
        </p:txBody>
      </p:sp>
      <p:sp>
        <p:nvSpPr>
          <p:cNvPr id="1135" name="Google Shape;1135;p17"/>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0" name="Shape 1140"/>
        <p:cNvGrpSpPr/>
        <p:nvPr/>
      </p:nvGrpSpPr>
      <p:grpSpPr>
        <a:xfrm>
          <a:off x="0" y="0"/>
          <a:ext cx="0" cy="0"/>
          <a:chOff x="0" y="0"/>
          <a:chExt cx="0" cy="0"/>
        </a:xfrm>
      </p:grpSpPr>
      <p:sp>
        <p:nvSpPr>
          <p:cNvPr id="1141" name="Google Shape;1141;g33a9a2c530d_0_61"/>
          <p:cNvSpPr txBox="1"/>
          <p:nvPr>
            <p:ph type="title"/>
          </p:nvPr>
        </p:nvSpPr>
        <p:spPr>
          <a:xfrm>
            <a:off x="537882" y="342900"/>
            <a:ext cx="8088300" cy="770100"/>
          </a:xfrm>
          <a:prstGeom prst="rect">
            <a:avLst/>
          </a:prstGeom>
          <a:noFill/>
          <a:ln>
            <a:noFill/>
          </a:ln>
        </p:spPr>
        <p:txBody>
          <a:bodyPr anchorCtr="0" anchor="b" bIns="45700" lIns="91425" spcFirstLastPara="1" rIns="91425" wrap="square" tIns="45700">
            <a:noAutofit/>
          </a:bodyPr>
          <a:lstStyle/>
          <a:p>
            <a:pPr indent="0" lvl="0" marL="0" rtl="0" algn="l">
              <a:lnSpc>
                <a:spcPct val="90000"/>
              </a:lnSpc>
              <a:spcBef>
                <a:spcPts val="1000"/>
              </a:spcBef>
              <a:spcAft>
                <a:spcPts val="0"/>
              </a:spcAft>
              <a:buSzPts val="1800"/>
              <a:buNone/>
            </a:pPr>
            <a:r>
              <a:rPr lang="en-US" sz="2800"/>
              <a:t>These key strategies will help us achieve our intended outcomes:</a:t>
            </a:r>
            <a:endParaRPr/>
          </a:p>
        </p:txBody>
      </p:sp>
      <p:sp>
        <p:nvSpPr>
          <p:cNvPr id="1142" name="Google Shape;1142;g33a9a2c530d_0_61"/>
          <p:cNvSpPr txBox="1"/>
          <p:nvPr>
            <p:ph idx="1" type="body"/>
          </p:nvPr>
        </p:nvSpPr>
        <p:spPr>
          <a:xfrm>
            <a:off x="537882" y="1369219"/>
            <a:ext cx="8088300" cy="3081900"/>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115000"/>
              </a:lnSpc>
              <a:spcBef>
                <a:spcPts val="0"/>
              </a:spcBef>
              <a:spcAft>
                <a:spcPts val="0"/>
              </a:spcAft>
              <a:buSzPts val="1100"/>
              <a:buNone/>
            </a:pPr>
            <a:r>
              <a:rPr b="1" lang="en-US" sz="1800"/>
              <a:t>These specific strategies will help us achieve our intended outcomes:</a:t>
            </a:r>
            <a:endParaRPr b="1" sz="1800"/>
          </a:p>
          <a:p>
            <a:pPr indent="-342900" lvl="0" marL="457200" rtl="0" algn="l">
              <a:lnSpc>
                <a:spcPct val="115000"/>
              </a:lnSpc>
              <a:spcBef>
                <a:spcPts val="1200"/>
              </a:spcBef>
              <a:spcAft>
                <a:spcPts val="0"/>
              </a:spcAft>
              <a:buSzPts val="1800"/>
              <a:buFont typeface="Calibri"/>
              <a:buChar char="●"/>
            </a:pPr>
            <a:r>
              <a:rPr lang="en-US" sz="1800"/>
              <a:t>Provide professional development on practices that support students’ sense of belonging</a:t>
            </a:r>
            <a:endParaRPr sz="1800"/>
          </a:p>
          <a:p>
            <a:pPr indent="-342900" lvl="0" marL="457200" rtl="0" algn="l">
              <a:lnSpc>
                <a:spcPct val="115000"/>
              </a:lnSpc>
              <a:spcBef>
                <a:spcPts val="0"/>
              </a:spcBef>
              <a:spcAft>
                <a:spcPts val="0"/>
              </a:spcAft>
              <a:buSzPts val="1800"/>
              <a:buFont typeface="Calibri"/>
              <a:buChar char="●"/>
            </a:pPr>
            <a:r>
              <a:rPr lang="en-US" sz="1800"/>
              <a:t>Strengthen attendance interventions and engagement efforts to reduce chronic absenteeism</a:t>
            </a:r>
            <a:endParaRPr sz="1800"/>
          </a:p>
          <a:p>
            <a:pPr indent="-342900" lvl="0" marL="457200" rtl="0" algn="l">
              <a:lnSpc>
                <a:spcPct val="115000"/>
              </a:lnSpc>
              <a:spcBef>
                <a:spcPts val="0"/>
              </a:spcBef>
              <a:spcAft>
                <a:spcPts val="0"/>
              </a:spcAft>
              <a:buSzPts val="1800"/>
              <a:buFont typeface="Calibri"/>
              <a:buChar char="●"/>
            </a:pPr>
            <a:r>
              <a:rPr lang="en-US" sz="1800"/>
              <a:t>Enhance Music and PE programs for a well-rounded student experience</a:t>
            </a:r>
            <a:endParaRPr sz="1800"/>
          </a:p>
          <a:p>
            <a:pPr indent="-342900" lvl="0" marL="457200" rtl="0" algn="l">
              <a:lnSpc>
                <a:spcPct val="115000"/>
              </a:lnSpc>
              <a:spcBef>
                <a:spcPts val="0"/>
              </a:spcBef>
              <a:spcAft>
                <a:spcPts val="0"/>
              </a:spcAft>
              <a:buSzPts val="1800"/>
              <a:buFont typeface="Calibri"/>
              <a:buChar char="●"/>
            </a:pPr>
            <a:r>
              <a:rPr lang="en-US" sz="1800"/>
              <a:t>Increase advanced math offerings at CMHS to support high-achieving students</a:t>
            </a:r>
            <a:endParaRPr sz="1800"/>
          </a:p>
          <a:p>
            <a:pPr indent="-342900" lvl="0" marL="457200" rtl="0" algn="l">
              <a:lnSpc>
                <a:spcPct val="115000"/>
              </a:lnSpc>
              <a:spcBef>
                <a:spcPts val="0"/>
              </a:spcBef>
              <a:spcAft>
                <a:spcPts val="0"/>
              </a:spcAft>
              <a:buSzPts val="1800"/>
              <a:buFont typeface="Calibri"/>
              <a:buChar char="●"/>
            </a:pPr>
            <a:r>
              <a:rPr lang="en-US" sz="1800"/>
              <a:t>Expand family and community engagement through Superintendent Coffee &amp; Chat sessions and school events</a:t>
            </a:r>
            <a:endParaRPr sz="1800"/>
          </a:p>
          <a:p>
            <a:pPr indent="0" lvl="0" marL="0" rtl="0" algn="l">
              <a:lnSpc>
                <a:spcPct val="90000"/>
              </a:lnSpc>
              <a:spcBef>
                <a:spcPts val="1000"/>
              </a:spcBef>
              <a:spcAft>
                <a:spcPts val="0"/>
              </a:spcAft>
              <a:buSzPts val="1800"/>
              <a:buNone/>
            </a:pPr>
            <a:r>
              <a:t/>
            </a:r>
            <a:endParaRPr/>
          </a:p>
        </p:txBody>
      </p:sp>
      <p:sp>
        <p:nvSpPr>
          <p:cNvPr id="1143" name="Google Shape;1143;g33a9a2c530d_0_61"/>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8" name="Shape 1148"/>
        <p:cNvGrpSpPr/>
        <p:nvPr/>
      </p:nvGrpSpPr>
      <p:grpSpPr>
        <a:xfrm>
          <a:off x="0" y="0"/>
          <a:ext cx="0" cy="0"/>
          <a:chOff x="0" y="0"/>
          <a:chExt cx="0" cy="0"/>
        </a:xfrm>
      </p:grpSpPr>
      <p:sp>
        <p:nvSpPr>
          <p:cNvPr id="1149" name="Google Shape;1149;p18"/>
          <p:cNvSpPr txBox="1"/>
          <p:nvPr>
            <p:ph type="title"/>
          </p:nvPr>
        </p:nvSpPr>
        <p:spPr>
          <a:xfrm>
            <a:off x="537882" y="342900"/>
            <a:ext cx="8088300" cy="7701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1000"/>
              </a:spcBef>
              <a:spcAft>
                <a:spcPts val="0"/>
              </a:spcAft>
              <a:buSzPts val="2162"/>
              <a:buNone/>
            </a:pPr>
            <a:r>
              <a:rPr lang="en-US"/>
              <a:t>Integrated Plan Award Amounts</a:t>
            </a:r>
            <a:endParaRPr/>
          </a:p>
        </p:txBody>
      </p:sp>
      <p:sp>
        <p:nvSpPr>
          <p:cNvPr id="1150" name="Google Shape;1150;p18"/>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pic>
        <p:nvPicPr>
          <p:cNvPr id="1151" name="Google Shape;1151;p18"/>
          <p:cNvPicPr preferRelativeResize="0"/>
          <p:nvPr/>
        </p:nvPicPr>
        <p:blipFill>
          <a:blip r:embed="rId3">
            <a:alphaModFix/>
          </a:blip>
          <a:stretch>
            <a:fillRect/>
          </a:stretch>
        </p:blipFill>
        <p:spPr>
          <a:xfrm>
            <a:off x="931750" y="1332825"/>
            <a:ext cx="7300555" cy="3187044"/>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6" name="Shape 1156"/>
        <p:cNvGrpSpPr/>
        <p:nvPr/>
      </p:nvGrpSpPr>
      <p:grpSpPr>
        <a:xfrm>
          <a:off x="0" y="0"/>
          <a:ext cx="0" cy="0"/>
          <a:chOff x="0" y="0"/>
          <a:chExt cx="0" cy="0"/>
        </a:xfrm>
      </p:grpSpPr>
      <p:sp>
        <p:nvSpPr>
          <p:cNvPr id="1157" name="Google Shape;1157;g3323feeed51_0_23"/>
          <p:cNvSpPr txBox="1"/>
          <p:nvPr>
            <p:ph type="title"/>
          </p:nvPr>
        </p:nvSpPr>
        <p:spPr>
          <a:xfrm>
            <a:off x="537882" y="342900"/>
            <a:ext cx="8088300" cy="7701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1000"/>
              </a:spcBef>
              <a:spcAft>
                <a:spcPts val="0"/>
              </a:spcAft>
              <a:buSzPts val="2162"/>
              <a:buNone/>
            </a:pPr>
            <a:r>
              <a:rPr lang="en-US"/>
              <a:t>Key Investments: Personnel</a:t>
            </a:r>
            <a:endParaRPr/>
          </a:p>
        </p:txBody>
      </p:sp>
      <p:sp>
        <p:nvSpPr>
          <p:cNvPr id="1158" name="Google Shape;1158;g3323feeed51_0_23"/>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pic>
        <p:nvPicPr>
          <p:cNvPr id="1159" name="Google Shape;1159;g3323feeed51_0_23"/>
          <p:cNvPicPr preferRelativeResize="0"/>
          <p:nvPr/>
        </p:nvPicPr>
        <p:blipFill>
          <a:blip r:embed="rId3">
            <a:alphaModFix/>
          </a:blip>
          <a:stretch>
            <a:fillRect/>
          </a:stretch>
        </p:blipFill>
        <p:spPr>
          <a:xfrm>
            <a:off x="1212200" y="1189100"/>
            <a:ext cx="6368198" cy="34157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5" name="Shape 945"/>
        <p:cNvGrpSpPr/>
        <p:nvPr/>
      </p:nvGrpSpPr>
      <p:grpSpPr>
        <a:xfrm>
          <a:off x="0" y="0"/>
          <a:ext cx="0" cy="0"/>
          <a:chOff x="0" y="0"/>
          <a:chExt cx="0" cy="0"/>
        </a:xfrm>
      </p:grpSpPr>
      <p:sp>
        <p:nvSpPr>
          <p:cNvPr id="946" name="Google Shape;946;p3"/>
          <p:cNvSpPr txBox="1"/>
          <p:nvPr>
            <p:ph type="title"/>
          </p:nvPr>
        </p:nvSpPr>
        <p:spPr>
          <a:xfrm>
            <a:off x="537882" y="342900"/>
            <a:ext cx="8088300" cy="7701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800"/>
              <a:buNone/>
            </a:pPr>
            <a:r>
              <a:rPr lang="en-US"/>
              <a:t>Contents</a:t>
            </a:r>
            <a:endParaRPr/>
          </a:p>
        </p:txBody>
      </p:sp>
      <p:sp>
        <p:nvSpPr>
          <p:cNvPr id="947" name="Google Shape;947;p3"/>
          <p:cNvSpPr txBox="1"/>
          <p:nvPr>
            <p:ph idx="1" type="body"/>
          </p:nvPr>
        </p:nvSpPr>
        <p:spPr>
          <a:xfrm>
            <a:off x="537875" y="1294675"/>
            <a:ext cx="8088300" cy="3242700"/>
          </a:xfrm>
          <a:prstGeom prst="rect">
            <a:avLst/>
          </a:prstGeom>
          <a:noFill/>
          <a:ln>
            <a:noFill/>
          </a:ln>
        </p:spPr>
        <p:txBody>
          <a:bodyPr anchorCtr="0" anchor="ctr" bIns="45700" lIns="91425" spcFirstLastPara="1" rIns="91425" wrap="square" tIns="45700">
            <a:normAutofit/>
          </a:bodyPr>
          <a:lstStyle/>
          <a:p>
            <a:pPr indent="-342900" lvl="0" marL="457200" rtl="0" algn="l">
              <a:lnSpc>
                <a:spcPct val="90000"/>
              </a:lnSpc>
              <a:spcBef>
                <a:spcPts val="1000"/>
              </a:spcBef>
              <a:spcAft>
                <a:spcPts val="0"/>
              </a:spcAft>
              <a:buSzPts val="1800"/>
              <a:buChar char="●"/>
            </a:pPr>
            <a:r>
              <a:rPr lang="en-US"/>
              <a:t>Purpose of Presentation</a:t>
            </a:r>
            <a:endParaRPr/>
          </a:p>
          <a:p>
            <a:pPr indent="-342900" lvl="0" marL="457200" rtl="0" algn="l">
              <a:lnSpc>
                <a:spcPct val="90000"/>
              </a:lnSpc>
              <a:spcBef>
                <a:spcPts val="1000"/>
              </a:spcBef>
              <a:spcAft>
                <a:spcPts val="0"/>
              </a:spcAft>
              <a:buSzPts val="1800"/>
              <a:buFont typeface="Arial"/>
              <a:buChar char="●"/>
            </a:pPr>
            <a:r>
              <a:rPr lang="en-US"/>
              <a:t>Background &amp; Context</a:t>
            </a:r>
            <a:endParaRPr/>
          </a:p>
          <a:p>
            <a:pPr indent="-342900" lvl="0" marL="457200" rtl="0" algn="l">
              <a:lnSpc>
                <a:spcPct val="90000"/>
              </a:lnSpc>
              <a:spcBef>
                <a:spcPts val="1000"/>
              </a:spcBef>
              <a:spcAft>
                <a:spcPts val="0"/>
              </a:spcAft>
              <a:buSzPts val="1800"/>
              <a:buFont typeface="Arial"/>
              <a:buChar char="●"/>
            </a:pPr>
            <a:r>
              <a:rPr lang="en-US"/>
              <a:t>Planning Team</a:t>
            </a:r>
            <a:endParaRPr/>
          </a:p>
          <a:p>
            <a:pPr indent="-342900" lvl="0" marL="457200" rtl="0" algn="l">
              <a:lnSpc>
                <a:spcPct val="90000"/>
              </a:lnSpc>
              <a:spcBef>
                <a:spcPts val="1000"/>
              </a:spcBef>
              <a:spcAft>
                <a:spcPts val="0"/>
              </a:spcAft>
              <a:buSzPts val="1800"/>
              <a:buFont typeface="Arial"/>
              <a:buChar char="●"/>
            </a:pPr>
            <a:r>
              <a:rPr lang="en-US"/>
              <a:t>Plan Inputs</a:t>
            </a:r>
            <a:endParaRPr/>
          </a:p>
          <a:p>
            <a:pPr indent="-342900" lvl="0" marL="457200" rtl="0" algn="l">
              <a:lnSpc>
                <a:spcPct val="90000"/>
              </a:lnSpc>
              <a:spcBef>
                <a:spcPts val="1000"/>
              </a:spcBef>
              <a:spcAft>
                <a:spcPts val="0"/>
              </a:spcAft>
              <a:buSzPts val="1800"/>
              <a:buFont typeface="Arial"/>
              <a:buChar char="●"/>
            </a:pPr>
            <a:r>
              <a:rPr lang="en-US"/>
              <a:t>Plan Overview </a:t>
            </a:r>
            <a:endParaRPr/>
          </a:p>
          <a:p>
            <a:pPr indent="-342900" lvl="0" marL="457200" rtl="0" algn="l">
              <a:lnSpc>
                <a:spcPct val="90000"/>
              </a:lnSpc>
              <a:spcBef>
                <a:spcPts val="1000"/>
              </a:spcBef>
              <a:spcAft>
                <a:spcPts val="0"/>
              </a:spcAft>
              <a:buSzPts val="1800"/>
              <a:buFont typeface="Arial"/>
              <a:buChar char="●"/>
            </a:pPr>
            <a:r>
              <a:rPr lang="en-US"/>
              <a:t>What’s Next </a:t>
            </a:r>
            <a:endParaRPr/>
          </a:p>
        </p:txBody>
      </p:sp>
      <p:sp>
        <p:nvSpPr>
          <p:cNvPr id="948" name="Google Shape;948;p3"/>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4" name="Shape 1164"/>
        <p:cNvGrpSpPr/>
        <p:nvPr/>
      </p:nvGrpSpPr>
      <p:grpSpPr>
        <a:xfrm>
          <a:off x="0" y="0"/>
          <a:ext cx="0" cy="0"/>
          <a:chOff x="0" y="0"/>
          <a:chExt cx="0" cy="0"/>
        </a:xfrm>
      </p:grpSpPr>
      <p:sp>
        <p:nvSpPr>
          <p:cNvPr id="1165" name="Google Shape;1165;g3323feeed51_0_30"/>
          <p:cNvSpPr txBox="1"/>
          <p:nvPr>
            <p:ph type="title"/>
          </p:nvPr>
        </p:nvSpPr>
        <p:spPr>
          <a:xfrm>
            <a:off x="537882" y="342900"/>
            <a:ext cx="8088300" cy="7701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1000"/>
              </a:spcBef>
              <a:spcAft>
                <a:spcPts val="0"/>
              </a:spcAft>
              <a:buSzPts val="2162"/>
              <a:buNone/>
            </a:pPr>
            <a:r>
              <a:rPr lang="en-US"/>
              <a:t>Key Investments: Non-Salary</a:t>
            </a:r>
            <a:endParaRPr/>
          </a:p>
        </p:txBody>
      </p:sp>
      <p:sp>
        <p:nvSpPr>
          <p:cNvPr id="1166" name="Google Shape;1166;g3323feeed51_0_30"/>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pic>
        <p:nvPicPr>
          <p:cNvPr id="1167" name="Google Shape;1167;g3323feeed51_0_30"/>
          <p:cNvPicPr preferRelativeResize="0"/>
          <p:nvPr/>
        </p:nvPicPr>
        <p:blipFill>
          <a:blip r:embed="rId3">
            <a:alphaModFix/>
          </a:blip>
          <a:stretch>
            <a:fillRect/>
          </a:stretch>
        </p:blipFill>
        <p:spPr>
          <a:xfrm>
            <a:off x="1577950" y="1238225"/>
            <a:ext cx="6153149" cy="3433299"/>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2" name="Shape 1172"/>
        <p:cNvGrpSpPr/>
        <p:nvPr/>
      </p:nvGrpSpPr>
      <p:grpSpPr>
        <a:xfrm>
          <a:off x="0" y="0"/>
          <a:ext cx="0" cy="0"/>
          <a:chOff x="0" y="0"/>
          <a:chExt cx="0" cy="0"/>
        </a:xfrm>
      </p:grpSpPr>
      <p:sp>
        <p:nvSpPr>
          <p:cNvPr id="1173" name="Google Shape;1173;p19"/>
          <p:cNvSpPr txBox="1"/>
          <p:nvPr>
            <p:ph type="title"/>
          </p:nvPr>
        </p:nvSpPr>
        <p:spPr>
          <a:xfrm>
            <a:off x="537882" y="342900"/>
            <a:ext cx="8088300" cy="7701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SzPts val="4400"/>
              <a:buNone/>
            </a:pPr>
            <a:r>
              <a:rPr lang="en-US"/>
              <a:t>Our Plan - Tiered Approach</a:t>
            </a:r>
            <a:endParaRPr/>
          </a:p>
        </p:txBody>
      </p:sp>
      <p:sp>
        <p:nvSpPr>
          <p:cNvPr id="1174" name="Google Shape;1174;p19"/>
          <p:cNvSpPr txBox="1"/>
          <p:nvPr>
            <p:ph idx="1" type="body"/>
          </p:nvPr>
        </p:nvSpPr>
        <p:spPr>
          <a:xfrm>
            <a:off x="537882" y="1369219"/>
            <a:ext cx="8088300" cy="30819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000"/>
              </a:spcBef>
              <a:spcAft>
                <a:spcPts val="0"/>
              </a:spcAft>
              <a:buSzPts val="1800"/>
              <a:buNone/>
            </a:pPr>
            <a:r>
              <a:rPr lang="en-US"/>
              <a:t>Tiers of Planning &amp; Budgeting allow for nimble course changes that have been pre-considered but aren’t within the current budget parameters. </a:t>
            </a:r>
            <a:endParaRPr/>
          </a:p>
          <a:p>
            <a:pPr indent="0" lvl="0" marL="0" rtl="0" algn="l">
              <a:lnSpc>
                <a:spcPct val="90000"/>
              </a:lnSpc>
              <a:spcBef>
                <a:spcPts val="1000"/>
              </a:spcBef>
              <a:spcAft>
                <a:spcPts val="0"/>
              </a:spcAft>
              <a:buSzPts val="1800"/>
              <a:buNone/>
            </a:pPr>
            <a:r>
              <a:t/>
            </a:r>
            <a:endParaRPr sz="1000"/>
          </a:p>
          <a:p>
            <a:pPr indent="0" lvl="0" marL="0" rtl="0" algn="l">
              <a:lnSpc>
                <a:spcPct val="90000"/>
              </a:lnSpc>
              <a:spcBef>
                <a:spcPts val="1000"/>
              </a:spcBef>
              <a:spcAft>
                <a:spcPts val="0"/>
              </a:spcAft>
              <a:buSzPts val="1800"/>
              <a:buNone/>
            </a:pPr>
            <a:r>
              <a:rPr lang="en-US"/>
              <a:t>In our district, these additional strategies and activities are possible if we move to another tier in our plan: </a:t>
            </a:r>
            <a:endParaRPr/>
          </a:p>
        </p:txBody>
      </p:sp>
      <p:sp>
        <p:nvSpPr>
          <p:cNvPr id="1175" name="Google Shape;1175;p19"/>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0" name="Shape 1180"/>
        <p:cNvGrpSpPr/>
        <p:nvPr/>
      </p:nvGrpSpPr>
      <p:grpSpPr>
        <a:xfrm>
          <a:off x="0" y="0"/>
          <a:ext cx="0" cy="0"/>
          <a:chOff x="0" y="0"/>
          <a:chExt cx="0" cy="0"/>
        </a:xfrm>
      </p:grpSpPr>
      <p:sp>
        <p:nvSpPr>
          <p:cNvPr id="1181" name="Google Shape;1181;p20"/>
          <p:cNvSpPr txBox="1"/>
          <p:nvPr>
            <p:ph type="title"/>
          </p:nvPr>
        </p:nvSpPr>
        <p:spPr>
          <a:xfrm>
            <a:off x="537882" y="342900"/>
            <a:ext cx="8088300" cy="7701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90000"/>
              </a:lnSpc>
              <a:spcBef>
                <a:spcPts val="0"/>
              </a:spcBef>
              <a:spcAft>
                <a:spcPts val="0"/>
              </a:spcAft>
              <a:buSzPct val="100000"/>
              <a:buNone/>
            </a:pPr>
            <a:r>
              <a:rPr lang="en-US"/>
              <a:t>How the State Understands Success</a:t>
            </a:r>
            <a:endParaRPr/>
          </a:p>
        </p:txBody>
      </p:sp>
      <p:sp>
        <p:nvSpPr>
          <p:cNvPr id="1182" name="Google Shape;1182;p20"/>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
        <p:nvSpPr>
          <p:cNvPr id="1183" name="Google Shape;1183;p20"/>
          <p:cNvSpPr txBox="1"/>
          <p:nvPr>
            <p:ph idx="1" type="body"/>
          </p:nvPr>
        </p:nvSpPr>
        <p:spPr>
          <a:xfrm>
            <a:off x="537882" y="1229269"/>
            <a:ext cx="8088300" cy="30819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800"/>
              <a:buNone/>
            </a:pPr>
            <a:r>
              <a:rPr lang="en-US" sz="2200"/>
              <a:t>There are distinct performance measures used in the monitoring and evaluation process for implementation under this integrated guidance: </a:t>
            </a:r>
            <a:endParaRPr sz="2200"/>
          </a:p>
          <a:p>
            <a:pPr indent="0" lvl="0" marL="0" rtl="0" algn="l">
              <a:lnSpc>
                <a:spcPct val="90000"/>
              </a:lnSpc>
              <a:spcBef>
                <a:spcPts val="1000"/>
              </a:spcBef>
              <a:spcAft>
                <a:spcPts val="0"/>
              </a:spcAft>
              <a:buSzPts val="1800"/>
              <a:buNone/>
            </a:pPr>
            <a:r>
              <a:rPr lang="en-US" sz="2200"/>
              <a:t>1. High School Success Eligibility Requirements </a:t>
            </a:r>
            <a:endParaRPr sz="2200"/>
          </a:p>
          <a:p>
            <a:pPr indent="0" lvl="0" marL="0" rtl="0" algn="l">
              <a:lnSpc>
                <a:spcPct val="90000"/>
              </a:lnSpc>
              <a:spcBef>
                <a:spcPts val="1000"/>
              </a:spcBef>
              <a:spcAft>
                <a:spcPts val="0"/>
              </a:spcAft>
              <a:buSzPts val="1800"/>
              <a:buNone/>
            </a:pPr>
            <a:r>
              <a:rPr lang="en-US" sz="2200"/>
              <a:t>2. State CTE Perkins Performance Targets </a:t>
            </a:r>
            <a:endParaRPr sz="2200"/>
          </a:p>
          <a:p>
            <a:pPr indent="0" lvl="0" marL="0" rtl="0" algn="l">
              <a:lnSpc>
                <a:spcPct val="90000"/>
              </a:lnSpc>
              <a:spcBef>
                <a:spcPts val="1000"/>
              </a:spcBef>
              <a:spcAft>
                <a:spcPts val="0"/>
              </a:spcAft>
              <a:buSzPts val="1800"/>
              <a:buNone/>
            </a:pPr>
            <a:r>
              <a:rPr lang="en-US" sz="2200"/>
              <a:t>3. Federal School Improvement Accountability Data </a:t>
            </a:r>
            <a:endParaRPr sz="2200"/>
          </a:p>
          <a:p>
            <a:pPr indent="0" lvl="0" marL="0" rtl="0" algn="l">
              <a:lnSpc>
                <a:spcPct val="90000"/>
              </a:lnSpc>
              <a:spcBef>
                <a:spcPts val="1000"/>
              </a:spcBef>
              <a:spcAft>
                <a:spcPts val="0"/>
              </a:spcAft>
              <a:buSzPts val="1800"/>
              <a:buNone/>
            </a:pPr>
            <a:r>
              <a:rPr lang="en-US" sz="2200"/>
              <a:t>4. Longitudinal Performance Growth Targets (LPGTs) </a:t>
            </a:r>
            <a:endParaRPr sz="2200"/>
          </a:p>
          <a:p>
            <a:pPr indent="0" lvl="0" marL="0" rtl="0" algn="l">
              <a:lnSpc>
                <a:spcPct val="90000"/>
              </a:lnSpc>
              <a:spcBef>
                <a:spcPts val="1000"/>
              </a:spcBef>
              <a:spcAft>
                <a:spcPts val="0"/>
              </a:spcAft>
              <a:buSzPts val="1800"/>
              <a:buNone/>
            </a:pPr>
            <a:r>
              <a:rPr lang="en-US" sz="2200"/>
              <a:t>5. Local Optional Metrics (LOMs) </a:t>
            </a:r>
            <a:endParaRPr sz="2200"/>
          </a:p>
          <a:p>
            <a:pPr indent="0" lvl="0" marL="0" rtl="0" algn="l">
              <a:lnSpc>
                <a:spcPct val="90000"/>
              </a:lnSpc>
              <a:spcBef>
                <a:spcPts val="1000"/>
              </a:spcBef>
              <a:spcAft>
                <a:spcPts val="0"/>
              </a:spcAft>
              <a:buSzPts val="1800"/>
              <a:buNone/>
            </a:pPr>
            <a:r>
              <a:rPr lang="en-US" sz="2200"/>
              <a:t>6. Progress Markers </a:t>
            </a:r>
            <a:endParaRPr sz="220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8" name="Shape 1188"/>
        <p:cNvGrpSpPr/>
        <p:nvPr/>
      </p:nvGrpSpPr>
      <p:grpSpPr>
        <a:xfrm>
          <a:off x="0" y="0"/>
          <a:ext cx="0" cy="0"/>
          <a:chOff x="0" y="0"/>
          <a:chExt cx="0" cy="0"/>
        </a:xfrm>
      </p:grpSpPr>
      <p:sp>
        <p:nvSpPr>
          <p:cNvPr id="1189" name="Google Shape;1189;p21"/>
          <p:cNvSpPr txBox="1"/>
          <p:nvPr>
            <p:ph type="title"/>
          </p:nvPr>
        </p:nvSpPr>
        <p:spPr>
          <a:xfrm>
            <a:off x="537882" y="386625"/>
            <a:ext cx="8088300" cy="770100"/>
          </a:xfrm>
          <a:prstGeom prst="rect">
            <a:avLst/>
          </a:prstGeom>
          <a:noFill/>
          <a:ln>
            <a:noFill/>
          </a:ln>
        </p:spPr>
        <p:txBody>
          <a:bodyPr anchorCtr="0" anchor="b" bIns="45700" lIns="91425" spcFirstLastPara="1" rIns="91425" wrap="square" tIns="45700">
            <a:noAutofit/>
          </a:bodyPr>
          <a:lstStyle/>
          <a:p>
            <a:pPr indent="0" lvl="0" marL="0" rtl="0" algn="l">
              <a:lnSpc>
                <a:spcPct val="90000"/>
              </a:lnSpc>
              <a:spcBef>
                <a:spcPts val="0"/>
              </a:spcBef>
              <a:spcAft>
                <a:spcPts val="0"/>
              </a:spcAft>
              <a:buSzPts val="990"/>
              <a:buNone/>
            </a:pPr>
            <a:r>
              <a:rPr lang="en-US" sz="3659"/>
              <a:t>Longitudinal Performance Growth Targets (LPGTs)</a:t>
            </a:r>
            <a:endParaRPr sz="3659"/>
          </a:p>
        </p:txBody>
      </p:sp>
      <p:sp>
        <p:nvSpPr>
          <p:cNvPr id="1190" name="Google Shape;1190;p21"/>
          <p:cNvSpPr txBox="1"/>
          <p:nvPr/>
        </p:nvSpPr>
        <p:spPr>
          <a:xfrm>
            <a:off x="253675" y="1084675"/>
            <a:ext cx="8555100" cy="34554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1000"/>
              </a:spcBef>
              <a:spcAft>
                <a:spcPts val="0"/>
              </a:spcAft>
              <a:buClr>
                <a:schemeClr val="dk1"/>
              </a:buClr>
              <a:buSzPts val="1400"/>
              <a:buFont typeface="Arial"/>
              <a:buNone/>
            </a:pPr>
            <a:r>
              <a:rPr b="1" i="0" lang="en-US" sz="2200" u="none" cap="none" strike="noStrike">
                <a:solidFill>
                  <a:schemeClr val="dk1"/>
                </a:solidFill>
                <a:latin typeface="Calibri"/>
                <a:ea typeface="Calibri"/>
                <a:cs typeface="Calibri"/>
                <a:sym typeface="Calibri"/>
              </a:rPr>
              <a:t>ODE will co-develop Longitudinal Performance Growth Targets with grant recipients, based on:</a:t>
            </a:r>
            <a:endParaRPr b="1" i="0" sz="2200" u="none" cap="none" strike="noStrike">
              <a:solidFill>
                <a:schemeClr val="dk1"/>
              </a:solidFill>
              <a:latin typeface="Calibri"/>
              <a:ea typeface="Calibri"/>
              <a:cs typeface="Calibri"/>
              <a:sym typeface="Calibri"/>
            </a:endParaRPr>
          </a:p>
          <a:p>
            <a:pPr indent="-304800" lvl="1" marL="685800" marR="0" rtl="0" algn="l">
              <a:lnSpc>
                <a:spcPct val="90000"/>
              </a:lnSpc>
              <a:spcBef>
                <a:spcPts val="400"/>
              </a:spcBef>
              <a:spcAft>
                <a:spcPts val="0"/>
              </a:spcAft>
              <a:buClr>
                <a:schemeClr val="dk1"/>
              </a:buClr>
              <a:buSzPts val="2200"/>
              <a:buFont typeface="Arial"/>
              <a:buChar char="○"/>
            </a:pPr>
            <a:r>
              <a:rPr b="0" i="0" lang="en-US" sz="2200" u="none" cap="none" strike="noStrike">
                <a:solidFill>
                  <a:schemeClr val="dk1"/>
                </a:solidFill>
                <a:latin typeface="Calibri"/>
                <a:ea typeface="Calibri"/>
                <a:cs typeface="Calibri"/>
                <a:sym typeface="Calibri"/>
              </a:rPr>
              <a:t>Data available for longitudinal analysis;</a:t>
            </a:r>
            <a:endParaRPr b="0" i="0" sz="2200" u="none" cap="none" strike="noStrike">
              <a:solidFill>
                <a:schemeClr val="dk1"/>
              </a:solidFill>
              <a:latin typeface="Calibri"/>
              <a:ea typeface="Calibri"/>
              <a:cs typeface="Calibri"/>
              <a:sym typeface="Calibri"/>
            </a:endParaRPr>
          </a:p>
          <a:p>
            <a:pPr indent="-304800" lvl="1" marL="685800" marR="0" rtl="0" algn="l">
              <a:lnSpc>
                <a:spcPct val="90000"/>
              </a:lnSpc>
              <a:spcBef>
                <a:spcPts val="400"/>
              </a:spcBef>
              <a:spcAft>
                <a:spcPts val="0"/>
              </a:spcAft>
              <a:buClr>
                <a:schemeClr val="dk1"/>
              </a:buClr>
              <a:buSzPts val="2200"/>
              <a:buFont typeface="Arial"/>
              <a:buChar char="○"/>
            </a:pPr>
            <a:r>
              <a:rPr b="0" i="0" lang="en-US" sz="2200" u="none" cap="none" strike="noStrike">
                <a:solidFill>
                  <a:schemeClr val="dk1"/>
                </a:solidFill>
                <a:latin typeface="Calibri"/>
                <a:ea typeface="Calibri"/>
                <a:cs typeface="Calibri"/>
                <a:sym typeface="Calibri"/>
              </a:rPr>
              <a:t>Guidance established by the department; and</a:t>
            </a:r>
            <a:endParaRPr b="0" i="0" sz="2200" u="none" cap="none" strike="noStrike">
              <a:solidFill>
                <a:schemeClr val="dk1"/>
              </a:solidFill>
              <a:latin typeface="Calibri"/>
              <a:ea typeface="Calibri"/>
              <a:cs typeface="Calibri"/>
              <a:sym typeface="Calibri"/>
            </a:endParaRPr>
          </a:p>
          <a:p>
            <a:pPr indent="-304800" lvl="1" marL="685800" marR="0" rtl="0" algn="l">
              <a:lnSpc>
                <a:spcPct val="90000"/>
              </a:lnSpc>
              <a:spcBef>
                <a:spcPts val="400"/>
              </a:spcBef>
              <a:spcAft>
                <a:spcPts val="0"/>
              </a:spcAft>
              <a:buClr>
                <a:schemeClr val="dk1"/>
              </a:buClr>
              <a:buSzPts val="2200"/>
              <a:buFont typeface="Arial"/>
              <a:buChar char="○"/>
            </a:pPr>
            <a:r>
              <a:rPr b="0" i="0" lang="en-US" sz="2200" u="none" cap="none" strike="noStrike">
                <a:solidFill>
                  <a:schemeClr val="dk1"/>
                </a:solidFill>
                <a:latin typeface="Calibri"/>
                <a:ea typeface="Calibri"/>
                <a:cs typeface="Calibri"/>
                <a:sym typeface="Calibri"/>
              </a:rPr>
              <a:t>Overall and disaggregated rates for the following metrics:</a:t>
            </a:r>
            <a:endParaRPr b="0" i="0" sz="2200" u="none" cap="none" strike="noStrike">
              <a:solidFill>
                <a:schemeClr val="dk1"/>
              </a:solidFill>
              <a:latin typeface="Calibri"/>
              <a:ea typeface="Calibri"/>
              <a:cs typeface="Calibri"/>
              <a:sym typeface="Calibri"/>
            </a:endParaRPr>
          </a:p>
          <a:p>
            <a:pPr indent="-304800" lvl="2" marL="1028700" marR="0" rtl="0" algn="l">
              <a:lnSpc>
                <a:spcPct val="90000"/>
              </a:lnSpc>
              <a:spcBef>
                <a:spcPts val="400"/>
              </a:spcBef>
              <a:spcAft>
                <a:spcPts val="0"/>
              </a:spcAft>
              <a:buClr>
                <a:schemeClr val="dk1"/>
              </a:buClr>
              <a:buSzPts val="2200"/>
              <a:buFont typeface="Arial"/>
              <a:buChar char="■"/>
            </a:pPr>
            <a:r>
              <a:rPr b="0" i="0" lang="en-US" sz="2200" u="none" cap="none" strike="noStrike">
                <a:solidFill>
                  <a:schemeClr val="dk1"/>
                </a:solidFill>
                <a:latin typeface="Calibri"/>
                <a:ea typeface="Calibri"/>
                <a:cs typeface="Calibri"/>
                <a:sym typeface="Calibri"/>
              </a:rPr>
              <a:t>Third-grade reading proficiency rates measured by ELA</a:t>
            </a:r>
            <a:endParaRPr b="0" i="0" sz="2200" u="none" cap="none" strike="noStrike">
              <a:solidFill>
                <a:schemeClr val="dk1"/>
              </a:solidFill>
              <a:latin typeface="Calibri"/>
              <a:ea typeface="Calibri"/>
              <a:cs typeface="Calibri"/>
              <a:sym typeface="Calibri"/>
            </a:endParaRPr>
          </a:p>
          <a:p>
            <a:pPr indent="-304800" lvl="2" marL="1028700" marR="0" rtl="0" algn="l">
              <a:lnSpc>
                <a:spcPct val="90000"/>
              </a:lnSpc>
              <a:spcBef>
                <a:spcPts val="400"/>
              </a:spcBef>
              <a:spcAft>
                <a:spcPts val="0"/>
              </a:spcAft>
              <a:buClr>
                <a:schemeClr val="dk1"/>
              </a:buClr>
              <a:buSzPts val="2200"/>
              <a:buFont typeface="Arial"/>
              <a:buChar char="■"/>
            </a:pPr>
            <a:r>
              <a:rPr b="0" i="0" lang="en-US" sz="2200" u="none" cap="none" strike="noStrike">
                <a:solidFill>
                  <a:schemeClr val="dk1"/>
                </a:solidFill>
                <a:latin typeface="Calibri"/>
                <a:ea typeface="Calibri"/>
                <a:cs typeface="Calibri"/>
                <a:sym typeface="Calibri"/>
              </a:rPr>
              <a:t>Ninth-grade on-track rates</a:t>
            </a:r>
            <a:endParaRPr b="0" i="0" sz="2200" u="none" cap="none" strike="noStrike">
              <a:solidFill>
                <a:schemeClr val="dk1"/>
              </a:solidFill>
              <a:latin typeface="Calibri"/>
              <a:ea typeface="Calibri"/>
              <a:cs typeface="Calibri"/>
              <a:sym typeface="Calibri"/>
            </a:endParaRPr>
          </a:p>
          <a:p>
            <a:pPr indent="-304800" lvl="2" marL="1028700" marR="0" rtl="0" algn="l">
              <a:lnSpc>
                <a:spcPct val="90000"/>
              </a:lnSpc>
              <a:spcBef>
                <a:spcPts val="500"/>
              </a:spcBef>
              <a:spcAft>
                <a:spcPts val="0"/>
              </a:spcAft>
              <a:buClr>
                <a:schemeClr val="dk1"/>
              </a:buClr>
              <a:buSzPts val="2200"/>
              <a:buFont typeface="Arial"/>
              <a:buChar char="■"/>
            </a:pPr>
            <a:r>
              <a:rPr b="0" i="0" lang="en-US" sz="2200" u="none" cap="none" strike="noStrike">
                <a:solidFill>
                  <a:schemeClr val="dk1"/>
                </a:solidFill>
                <a:latin typeface="Calibri"/>
                <a:ea typeface="Calibri"/>
                <a:cs typeface="Calibri"/>
                <a:sym typeface="Calibri"/>
              </a:rPr>
              <a:t>Regular attendance rates</a:t>
            </a:r>
            <a:endParaRPr b="0" i="0" sz="2200" u="none" cap="none" strike="noStrike">
              <a:solidFill>
                <a:schemeClr val="dk1"/>
              </a:solidFill>
              <a:latin typeface="Calibri"/>
              <a:ea typeface="Calibri"/>
              <a:cs typeface="Calibri"/>
              <a:sym typeface="Calibri"/>
            </a:endParaRPr>
          </a:p>
          <a:p>
            <a:pPr indent="-304800" lvl="2" marL="1028700" marR="0" rtl="0" algn="l">
              <a:lnSpc>
                <a:spcPct val="90000"/>
              </a:lnSpc>
              <a:spcBef>
                <a:spcPts val="400"/>
              </a:spcBef>
              <a:spcAft>
                <a:spcPts val="0"/>
              </a:spcAft>
              <a:buClr>
                <a:schemeClr val="dk1"/>
              </a:buClr>
              <a:buSzPts val="2200"/>
              <a:buFont typeface="Arial"/>
              <a:buChar char="■"/>
            </a:pPr>
            <a:r>
              <a:rPr b="0" i="0" lang="en-US" sz="2200" u="none" cap="none" strike="noStrike">
                <a:solidFill>
                  <a:schemeClr val="dk1"/>
                </a:solidFill>
                <a:latin typeface="Calibri"/>
                <a:ea typeface="Calibri"/>
                <a:cs typeface="Calibri"/>
                <a:sym typeface="Calibri"/>
              </a:rPr>
              <a:t>Four-year or on-time graduation rates</a:t>
            </a:r>
            <a:endParaRPr b="0" i="0" sz="2200" u="none" cap="none" strike="noStrike">
              <a:solidFill>
                <a:schemeClr val="dk1"/>
              </a:solidFill>
              <a:latin typeface="Calibri"/>
              <a:ea typeface="Calibri"/>
              <a:cs typeface="Calibri"/>
              <a:sym typeface="Calibri"/>
            </a:endParaRPr>
          </a:p>
          <a:p>
            <a:pPr indent="-304800" lvl="2" marL="1028700" marR="0" rtl="0" algn="l">
              <a:lnSpc>
                <a:spcPct val="90000"/>
              </a:lnSpc>
              <a:spcBef>
                <a:spcPts val="400"/>
              </a:spcBef>
              <a:spcAft>
                <a:spcPts val="0"/>
              </a:spcAft>
              <a:buClr>
                <a:schemeClr val="dk1"/>
              </a:buClr>
              <a:buSzPts val="2200"/>
              <a:buFont typeface="Arial"/>
              <a:buChar char="■"/>
            </a:pPr>
            <a:r>
              <a:rPr b="0" i="0" lang="en-US" sz="2200" u="none" cap="none" strike="noStrike">
                <a:solidFill>
                  <a:schemeClr val="dk1"/>
                </a:solidFill>
                <a:latin typeface="Calibri"/>
                <a:ea typeface="Calibri"/>
                <a:cs typeface="Calibri"/>
                <a:sym typeface="Calibri"/>
              </a:rPr>
              <a:t>Five-year completion rates</a:t>
            </a:r>
            <a:endParaRPr b="0" i="0" sz="2200" u="none" cap="none" strike="noStrike">
              <a:solidFill>
                <a:schemeClr val="dk1"/>
              </a:solidFill>
              <a:latin typeface="Calibri"/>
              <a:ea typeface="Calibri"/>
              <a:cs typeface="Calibri"/>
              <a:sym typeface="Calibri"/>
            </a:endParaRPr>
          </a:p>
        </p:txBody>
      </p:sp>
      <p:sp>
        <p:nvSpPr>
          <p:cNvPr id="1191" name="Google Shape;1191;p21"/>
          <p:cNvSpPr txBox="1"/>
          <p:nvPr/>
        </p:nvSpPr>
        <p:spPr>
          <a:xfrm>
            <a:off x="5922025" y="3332775"/>
            <a:ext cx="2704200" cy="1207200"/>
          </a:xfrm>
          <a:prstGeom prst="rect">
            <a:avLst/>
          </a:prstGeom>
          <a:solidFill>
            <a:srgbClr val="E7F5F3"/>
          </a:solidFill>
          <a:ln cap="flat" cmpd="sng" w="9525">
            <a:solidFill>
              <a:srgbClr val="00A8A5"/>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200"/>
              <a:buFont typeface="Arial"/>
              <a:buNone/>
            </a:pPr>
            <a:r>
              <a:rPr b="0" i="0" lang="en-US" sz="2200" u="none" cap="none" strike="noStrike">
                <a:solidFill>
                  <a:schemeClr val="dk1"/>
                </a:solidFill>
                <a:latin typeface="Calibri"/>
                <a:ea typeface="Calibri"/>
                <a:cs typeface="Calibri"/>
                <a:sym typeface="Calibri"/>
              </a:rPr>
              <a:t>*Grantees may also set local optional metrics</a:t>
            </a:r>
            <a:endParaRPr b="0" i="0" sz="2200" u="none" cap="none" strike="noStrike">
              <a:solidFill>
                <a:schemeClr val="dk1"/>
              </a:solidFill>
              <a:latin typeface="Calibri"/>
              <a:ea typeface="Calibri"/>
              <a:cs typeface="Calibri"/>
              <a:sym typeface="Calibri"/>
            </a:endParaRPr>
          </a:p>
        </p:txBody>
      </p:sp>
      <p:sp>
        <p:nvSpPr>
          <p:cNvPr id="1192" name="Google Shape;1192;p21"/>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7" name="Shape 1197"/>
        <p:cNvGrpSpPr/>
        <p:nvPr/>
      </p:nvGrpSpPr>
      <p:grpSpPr>
        <a:xfrm>
          <a:off x="0" y="0"/>
          <a:ext cx="0" cy="0"/>
          <a:chOff x="0" y="0"/>
          <a:chExt cx="0" cy="0"/>
        </a:xfrm>
      </p:grpSpPr>
      <p:sp>
        <p:nvSpPr>
          <p:cNvPr id="1198" name="Google Shape;1198;p22"/>
          <p:cNvSpPr txBox="1"/>
          <p:nvPr>
            <p:ph type="title"/>
          </p:nvPr>
        </p:nvSpPr>
        <p:spPr>
          <a:xfrm>
            <a:off x="537882" y="342900"/>
            <a:ext cx="8088300" cy="7701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SzPts val="4400"/>
              <a:buNone/>
            </a:pPr>
            <a:r>
              <a:rPr lang="en-US"/>
              <a:t>How we understand success</a:t>
            </a:r>
            <a:endParaRPr/>
          </a:p>
        </p:txBody>
      </p:sp>
      <p:sp>
        <p:nvSpPr>
          <p:cNvPr id="1199" name="Google Shape;1199;p22"/>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
        <p:nvSpPr>
          <p:cNvPr id="1200" name="Google Shape;1200;p22"/>
          <p:cNvSpPr txBox="1"/>
          <p:nvPr/>
        </p:nvSpPr>
        <p:spPr>
          <a:xfrm>
            <a:off x="601400" y="1330825"/>
            <a:ext cx="8024700" cy="3216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1800">
                <a:solidFill>
                  <a:schemeClr val="dk1"/>
                </a:solidFill>
                <a:latin typeface="Calibri"/>
                <a:ea typeface="Calibri"/>
                <a:cs typeface="Calibri"/>
                <a:sym typeface="Calibri"/>
              </a:rPr>
              <a:t>School Board Goals:</a:t>
            </a:r>
            <a:endParaRPr b="1" sz="1800">
              <a:solidFill>
                <a:schemeClr val="dk1"/>
              </a:solidFill>
              <a:latin typeface="Calibri"/>
              <a:ea typeface="Calibri"/>
              <a:cs typeface="Calibri"/>
              <a:sym typeface="Calibri"/>
            </a:endParaRPr>
          </a:p>
          <a:p>
            <a:pPr indent="-342900" lvl="0" marL="457200" rtl="0" algn="l">
              <a:lnSpc>
                <a:spcPct val="115000"/>
              </a:lnSpc>
              <a:spcBef>
                <a:spcPts val="0"/>
              </a:spcBef>
              <a:spcAft>
                <a:spcPts val="0"/>
              </a:spcAft>
              <a:buClr>
                <a:srgbClr val="202124"/>
              </a:buClr>
              <a:buSzPts val="1800"/>
              <a:buFont typeface="Calibri"/>
              <a:buAutoNum type="arabicPeriod"/>
            </a:pPr>
            <a:r>
              <a:rPr i="1" lang="en-US" sz="1800">
                <a:solidFill>
                  <a:srgbClr val="202124"/>
                </a:solidFill>
                <a:latin typeface="Calibri"/>
                <a:ea typeface="Calibri"/>
                <a:cs typeface="Calibri"/>
                <a:sym typeface="Calibri"/>
              </a:rPr>
              <a:t>Improving Attendance</a:t>
            </a:r>
            <a:r>
              <a:rPr lang="en-US" sz="1800">
                <a:solidFill>
                  <a:srgbClr val="202124"/>
                </a:solidFill>
                <a:latin typeface="Calibri"/>
                <a:ea typeface="Calibri"/>
                <a:cs typeface="Calibri"/>
                <a:sym typeface="Calibri"/>
              </a:rPr>
              <a:t> - At the end of 2027-28 school year, 90% of students in grades K-12 will attend regularly.</a:t>
            </a:r>
            <a:endParaRPr sz="1800">
              <a:solidFill>
                <a:srgbClr val="202124"/>
              </a:solidFill>
              <a:latin typeface="Calibri"/>
              <a:ea typeface="Calibri"/>
              <a:cs typeface="Calibri"/>
              <a:sym typeface="Calibri"/>
            </a:endParaRPr>
          </a:p>
          <a:p>
            <a:pPr indent="-342900" lvl="0" marL="457200" rtl="0" algn="l">
              <a:lnSpc>
                <a:spcPct val="115000"/>
              </a:lnSpc>
              <a:spcBef>
                <a:spcPts val="0"/>
              </a:spcBef>
              <a:spcAft>
                <a:spcPts val="0"/>
              </a:spcAft>
              <a:buClr>
                <a:srgbClr val="202124"/>
              </a:buClr>
              <a:buSzPts val="1800"/>
              <a:buFont typeface="Calibri"/>
              <a:buAutoNum type="arabicPeriod"/>
            </a:pPr>
            <a:r>
              <a:rPr i="1" lang="en-US" sz="1800">
                <a:solidFill>
                  <a:srgbClr val="202124"/>
                </a:solidFill>
                <a:latin typeface="Calibri"/>
                <a:ea typeface="Calibri"/>
                <a:cs typeface="Calibri"/>
                <a:sym typeface="Calibri"/>
              </a:rPr>
              <a:t>Improving Graduation Rates</a:t>
            </a:r>
            <a:r>
              <a:rPr lang="en-US" sz="1800">
                <a:solidFill>
                  <a:srgbClr val="202124"/>
                </a:solidFill>
                <a:latin typeface="Calibri"/>
                <a:ea typeface="Calibri"/>
                <a:cs typeface="Calibri"/>
                <a:sym typeface="Calibri"/>
              </a:rPr>
              <a:t> - At the end of the 2027-28 school year, 90% of seniors will graduate with their four-year graduation cohort.</a:t>
            </a:r>
            <a:endParaRPr sz="1800">
              <a:solidFill>
                <a:srgbClr val="202124"/>
              </a:solidFill>
              <a:latin typeface="Calibri"/>
              <a:ea typeface="Calibri"/>
              <a:cs typeface="Calibri"/>
              <a:sym typeface="Calibri"/>
            </a:endParaRPr>
          </a:p>
          <a:p>
            <a:pPr indent="-342900" lvl="0" marL="457200" rtl="0" algn="l">
              <a:lnSpc>
                <a:spcPct val="115000"/>
              </a:lnSpc>
              <a:spcBef>
                <a:spcPts val="0"/>
              </a:spcBef>
              <a:spcAft>
                <a:spcPts val="0"/>
              </a:spcAft>
              <a:buClr>
                <a:srgbClr val="202124"/>
              </a:buClr>
              <a:buSzPts val="1800"/>
              <a:buFont typeface="Calibri"/>
              <a:buAutoNum type="arabicPeriod"/>
            </a:pPr>
            <a:r>
              <a:rPr i="1" lang="en-US" sz="1800">
                <a:solidFill>
                  <a:srgbClr val="202124"/>
                </a:solidFill>
                <a:latin typeface="Calibri"/>
                <a:ea typeface="Calibri"/>
                <a:cs typeface="Calibri"/>
                <a:sym typeface="Calibri"/>
              </a:rPr>
              <a:t>Improving On Track to Graduate - At the end of the 2027-28 school year, </a:t>
            </a:r>
            <a:r>
              <a:rPr lang="en-US" sz="1800">
                <a:solidFill>
                  <a:srgbClr val="202124"/>
                </a:solidFill>
                <a:latin typeface="Calibri"/>
                <a:ea typeface="Calibri"/>
                <a:cs typeface="Calibri"/>
                <a:sym typeface="Calibri"/>
              </a:rPr>
              <a:t>90% of all 9th-grade students are on track to graduate.</a:t>
            </a:r>
            <a:endParaRPr sz="1800">
              <a:solidFill>
                <a:srgbClr val="202124"/>
              </a:solidFill>
              <a:latin typeface="Calibri"/>
              <a:ea typeface="Calibri"/>
              <a:cs typeface="Calibri"/>
              <a:sym typeface="Calibri"/>
            </a:endParaRPr>
          </a:p>
          <a:p>
            <a:pPr indent="-342900" lvl="0" marL="457200" rtl="0" algn="l">
              <a:lnSpc>
                <a:spcPct val="115000"/>
              </a:lnSpc>
              <a:spcBef>
                <a:spcPts val="0"/>
              </a:spcBef>
              <a:spcAft>
                <a:spcPts val="0"/>
              </a:spcAft>
              <a:buClr>
                <a:srgbClr val="202124"/>
              </a:buClr>
              <a:buSzPts val="1800"/>
              <a:buFont typeface="Calibri"/>
              <a:buAutoNum type="arabicPeriod"/>
            </a:pPr>
            <a:r>
              <a:rPr i="1" lang="en-US" sz="1800">
                <a:solidFill>
                  <a:srgbClr val="202124"/>
                </a:solidFill>
                <a:latin typeface="Calibri"/>
                <a:ea typeface="Calibri"/>
                <a:cs typeface="Calibri"/>
                <a:sym typeface="Calibri"/>
              </a:rPr>
              <a:t>Improving Early Literacy</a:t>
            </a:r>
            <a:r>
              <a:rPr lang="en-US" sz="1800">
                <a:solidFill>
                  <a:srgbClr val="202124"/>
                </a:solidFill>
                <a:latin typeface="Calibri"/>
                <a:ea typeface="Calibri"/>
                <a:cs typeface="Calibri"/>
                <a:sym typeface="Calibri"/>
              </a:rPr>
              <a:t> - By the 2027-28 school year, 80% of 3rd grade students will test as Proficient on the English Language Arts STAR Assessment. </a:t>
            </a:r>
            <a:endParaRPr sz="1800">
              <a:solidFill>
                <a:srgbClr val="202124"/>
              </a:solidFill>
              <a:latin typeface="Calibri"/>
              <a:ea typeface="Calibri"/>
              <a:cs typeface="Calibri"/>
              <a:sym typeface="Calibri"/>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5" name="Shape 1205"/>
        <p:cNvGrpSpPr/>
        <p:nvPr/>
      </p:nvGrpSpPr>
      <p:grpSpPr>
        <a:xfrm>
          <a:off x="0" y="0"/>
          <a:ext cx="0" cy="0"/>
          <a:chOff x="0" y="0"/>
          <a:chExt cx="0" cy="0"/>
        </a:xfrm>
      </p:grpSpPr>
      <p:sp>
        <p:nvSpPr>
          <p:cNvPr id="1206" name="Google Shape;1206;p23"/>
          <p:cNvSpPr txBox="1"/>
          <p:nvPr>
            <p:ph type="title"/>
          </p:nvPr>
        </p:nvSpPr>
        <p:spPr>
          <a:xfrm>
            <a:off x="537882" y="342900"/>
            <a:ext cx="8088300" cy="7701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SzPts val="4400"/>
              <a:buNone/>
            </a:pPr>
            <a:r>
              <a:rPr lang="en-US"/>
              <a:t>What Happens Next? </a:t>
            </a:r>
            <a:endParaRPr/>
          </a:p>
        </p:txBody>
      </p:sp>
      <p:pic>
        <p:nvPicPr>
          <p:cNvPr descr="Graph of application timeline. " id="1207" name="Google Shape;1207;p23"/>
          <p:cNvPicPr preferRelativeResize="0"/>
          <p:nvPr/>
        </p:nvPicPr>
        <p:blipFill rotWithShape="1">
          <a:blip r:embed="rId3">
            <a:alphaModFix/>
          </a:blip>
          <a:srcRect b="0" l="7649" r="3284" t="0"/>
          <a:stretch/>
        </p:blipFill>
        <p:spPr>
          <a:xfrm>
            <a:off x="1256550" y="1113000"/>
            <a:ext cx="5617450" cy="3485400"/>
          </a:xfrm>
          <a:prstGeom prst="rect">
            <a:avLst/>
          </a:prstGeom>
          <a:noFill/>
          <a:ln>
            <a:noFill/>
          </a:ln>
        </p:spPr>
      </p:pic>
      <p:sp>
        <p:nvSpPr>
          <p:cNvPr id="1208" name="Google Shape;1208;p23"/>
          <p:cNvSpPr/>
          <p:nvPr/>
        </p:nvSpPr>
        <p:spPr>
          <a:xfrm>
            <a:off x="1774200" y="3679600"/>
            <a:ext cx="414600" cy="446100"/>
          </a:xfrm>
          <a:prstGeom prst="sun">
            <a:avLst>
              <a:gd fmla="val 25000"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
        <p:nvSpPr>
          <p:cNvPr id="1209" name="Google Shape;1209;p23"/>
          <p:cNvSpPr/>
          <p:nvPr/>
        </p:nvSpPr>
        <p:spPr>
          <a:xfrm>
            <a:off x="2282150" y="3931425"/>
            <a:ext cx="582600" cy="3807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
        <p:nvSpPr>
          <p:cNvPr id="1210" name="Google Shape;1210;p23"/>
          <p:cNvSpPr txBox="1"/>
          <p:nvPr/>
        </p:nvSpPr>
        <p:spPr>
          <a:xfrm>
            <a:off x="2235525" y="3877075"/>
            <a:ext cx="675900" cy="341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00"/>
              <a:buFont typeface="Arial"/>
              <a:buNone/>
            </a:pPr>
            <a:r>
              <a:rPr b="1" i="0" lang="en-US" sz="1000" u="none" cap="none" strike="noStrike">
                <a:solidFill>
                  <a:schemeClr val="dk1"/>
                </a:solidFill>
                <a:latin typeface="Calibri"/>
                <a:ea typeface="Calibri"/>
                <a:cs typeface="Calibri"/>
                <a:sym typeface="Calibri"/>
              </a:rPr>
              <a:t>WE ARE HERE</a:t>
            </a:r>
            <a:endParaRPr b="1" i="0" sz="1000" u="none" cap="none" strike="noStrike">
              <a:solidFill>
                <a:schemeClr val="dk1"/>
              </a:solidFill>
              <a:latin typeface="Calibri"/>
              <a:ea typeface="Calibri"/>
              <a:cs typeface="Calibri"/>
              <a:sym typeface="Calibri"/>
            </a:endParaRPr>
          </a:p>
        </p:txBody>
      </p:sp>
      <p:sp>
        <p:nvSpPr>
          <p:cNvPr id="1211" name="Google Shape;1211;p23"/>
          <p:cNvSpPr/>
          <p:nvPr/>
        </p:nvSpPr>
        <p:spPr>
          <a:xfrm>
            <a:off x="6335791" y="1493725"/>
            <a:ext cx="252000" cy="2385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
        <p:nvSpPr>
          <p:cNvPr descr="A text box of &quot;will return to present to the board&quot;." id="1212" name="Google Shape;1212;p23"/>
          <p:cNvSpPr/>
          <p:nvPr/>
        </p:nvSpPr>
        <p:spPr>
          <a:xfrm>
            <a:off x="6821125" y="1428750"/>
            <a:ext cx="1335600" cy="5883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
        <p:nvSpPr>
          <p:cNvPr id="1213" name="Google Shape;1213;p23"/>
          <p:cNvSpPr txBox="1"/>
          <p:nvPr/>
        </p:nvSpPr>
        <p:spPr>
          <a:xfrm>
            <a:off x="6821125" y="1389925"/>
            <a:ext cx="1285200" cy="446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00"/>
              <a:buFont typeface="Arial"/>
              <a:buNone/>
            </a:pPr>
            <a:r>
              <a:rPr b="1" i="0" lang="en-US" sz="1000" u="none" cap="none" strike="noStrike">
                <a:solidFill>
                  <a:schemeClr val="dk1"/>
                </a:solidFill>
                <a:latin typeface="Calibri"/>
                <a:ea typeface="Calibri"/>
                <a:cs typeface="Calibri"/>
                <a:sym typeface="Calibri"/>
              </a:rPr>
              <a:t>WILL RETURN TO PRESENT TO </a:t>
            </a:r>
            <a:endParaRPr b="1" i="0" sz="1000" u="none"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000"/>
              <a:buFont typeface="Arial"/>
              <a:buNone/>
            </a:pPr>
            <a:r>
              <a:rPr b="1" i="0" lang="en-US" sz="1000" u="none" cap="none" strike="noStrike">
                <a:solidFill>
                  <a:schemeClr val="dk1"/>
                </a:solidFill>
                <a:latin typeface="Calibri"/>
                <a:ea typeface="Calibri"/>
                <a:cs typeface="Calibri"/>
                <a:sym typeface="Calibri"/>
              </a:rPr>
              <a:t>THE BOARD</a:t>
            </a:r>
            <a:endParaRPr b="1" i="0" sz="1000" u="none" cap="none" strike="noStrike">
              <a:solidFill>
                <a:schemeClr val="dk1"/>
              </a:solidFill>
              <a:latin typeface="Calibri"/>
              <a:ea typeface="Calibri"/>
              <a:cs typeface="Calibri"/>
              <a:sym typeface="Calibri"/>
            </a:endParaRPr>
          </a:p>
        </p:txBody>
      </p:sp>
      <p:sp>
        <p:nvSpPr>
          <p:cNvPr id="1214" name="Google Shape;1214;p23"/>
          <p:cNvSpPr txBox="1"/>
          <p:nvPr/>
        </p:nvSpPr>
        <p:spPr>
          <a:xfrm>
            <a:off x="4157225" y="3083600"/>
            <a:ext cx="252000" cy="149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lt1"/>
                </a:solidFill>
                <a:latin typeface="Calibri"/>
                <a:ea typeface="Calibri"/>
                <a:cs typeface="Calibri"/>
                <a:sym typeface="Calibri"/>
              </a:rPr>
              <a:t>*</a:t>
            </a:r>
            <a:endParaRPr b="0" i="0" sz="2400" u="none" cap="none" strike="noStrike">
              <a:solidFill>
                <a:schemeClr val="lt1"/>
              </a:solidFill>
              <a:latin typeface="Calibri"/>
              <a:ea typeface="Calibri"/>
              <a:cs typeface="Calibri"/>
              <a:sym typeface="Calibri"/>
            </a:endParaRPr>
          </a:p>
        </p:txBody>
      </p:sp>
      <p:sp>
        <p:nvSpPr>
          <p:cNvPr id="1215" name="Google Shape;1215;p23"/>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
        <p:nvSpPr>
          <p:cNvPr id="1216" name="Google Shape;1216;p23"/>
          <p:cNvSpPr txBox="1"/>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595959"/>
                </a:solidFill>
                <a:latin typeface="Calibri"/>
                <a:ea typeface="Calibri"/>
                <a:cs typeface="Calibri"/>
                <a:sym typeface="Calibri"/>
              </a:rPr>
              <a:t>‹#›</a:t>
            </a:fld>
            <a:endParaRPr b="0" i="0" sz="1200" u="none" cap="none" strike="noStrike">
              <a:solidFill>
                <a:srgbClr val="595959"/>
              </a:solidFill>
              <a:latin typeface="Calibri"/>
              <a:ea typeface="Calibri"/>
              <a:cs typeface="Calibri"/>
              <a:sym typeface="Calibri"/>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1" name="Shape 1221"/>
        <p:cNvGrpSpPr/>
        <p:nvPr/>
      </p:nvGrpSpPr>
      <p:grpSpPr>
        <a:xfrm>
          <a:off x="0" y="0"/>
          <a:ext cx="0" cy="0"/>
          <a:chOff x="0" y="0"/>
          <a:chExt cx="0" cy="0"/>
        </a:xfrm>
      </p:grpSpPr>
      <p:sp>
        <p:nvSpPr>
          <p:cNvPr id="1222" name="Google Shape;1222;p24"/>
          <p:cNvSpPr txBox="1"/>
          <p:nvPr>
            <p:ph type="title"/>
          </p:nvPr>
        </p:nvSpPr>
        <p:spPr>
          <a:xfrm>
            <a:off x="537882" y="342900"/>
            <a:ext cx="8088300" cy="7701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SzPts val="4400"/>
              <a:buNone/>
            </a:pPr>
            <a:r>
              <a:rPr lang="en-US"/>
              <a:t>Questions &amp; Comments</a:t>
            </a:r>
            <a:endParaRPr/>
          </a:p>
        </p:txBody>
      </p:sp>
      <p:sp>
        <p:nvSpPr>
          <p:cNvPr id="1223" name="Google Shape;1223;p24"/>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
        <p:nvSpPr>
          <p:cNvPr id="1224" name="Google Shape;1224;p24"/>
          <p:cNvSpPr txBox="1"/>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595959"/>
                </a:solidFill>
                <a:latin typeface="Calibri"/>
                <a:ea typeface="Calibri"/>
                <a:cs typeface="Calibri"/>
                <a:sym typeface="Calibri"/>
              </a:rPr>
              <a:t>‹#›</a:t>
            </a:fld>
            <a:endParaRPr b="0" i="0" sz="1200" u="none" cap="none" strike="noStrike">
              <a:solidFill>
                <a:srgbClr val="595959"/>
              </a:solidFill>
              <a:latin typeface="Calibri"/>
              <a:ea typeface="Calibri"/>
              <a:cs typeface="Calibri"/>
              <a:sym typeface="Calibri"/>
            </a:endParaRPr>
          </a:p>
        </p:txBody>
      </p:sp>
      <p:sp>
        <p:nvSpPr>
          <p:cNvPr descr="Area for input. " id="1225" name="Google Shape;1225;p24"/>
          <p:cNvSpPr txBox="1"/>
          <p:nvPr/>
        </p:nvSpPr>
        <p:spPr>
          <a:xfrm>
            <a:off x="537882" y="1369219"/>
            <a:ext cx="8088318" cy="3081900"/>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3" name="Shape 953"/>
        <p:cNvGrpSpPr/>
        <p:nvPr/>
      </p:nvGrpSpPr>
      <p:grpSpPr>
        <a:xfrm>
          <a:off x="0" y="0"/>
          <a:ext cx="0" cy="0"/>
          <a:chOff x="0" y="0"/>
          <a:chExt cx="0" cy="0"/>
        </a:xfrm>
      </p:grpSpPr>
      <p:sp>
        <p:nvSpPr>
          <p:cNvPr id="954" name="Google Shape;954;p4"/>
          <p:cNvSpPr txBox="1"/>
          <p:nvPr>
            <p:ph type="title"/>
          </p:nvPr>
        </p:nvSpPr>
        <p:spPr>
          <a:xfrm>
            <a:off x="537882" y="342900"/>
            <a:ext cx="8088300" cy="7701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800"/>
              <a:buNone/>
            </a:pPr>
            <a:r>
              <a:rPr lang="en-US"/>
              <a:t>Purpose for Presentation</a:t>
            </a:r>
            <a:endParaRPr/>
          </a:p>
        </p:txBody>
      </p:sp>
      <p:sp>
        <p:nvSpPr>
          <p:cNvPr id="955" name="Google Shape;955;p4"/>
          <p:cNvSpPr txBox="1"/>
          <p:nvPr/>
        </p:nvSpPr>
        <p:spPr>
          <a:xfrm>
            <a:off x="691722" y="1492415"/>
            <a:ext cx="4425000" cy="2355000"/>
          </a:xfrm>
          <a:prstGeom prst="rect">
            <a:avLst/>
          </a:prstGeom>
          <a:noFill/>
          <a:ln>
            <a:noFill/>
          </a:ln>
        </p:spPr>
        <p:txBody>
          <a:bodyPr anchorCtr="0" anchor="t" bIns="45700" lIns="91425" spcFirstLastPara="1" rIns="91425" wrap="square" tIns="45700">
            <a:spAutoFit/>
          </a:bodyPr>
          <a:lstStyle/>
          <a:p>
            <a:pPr indent="-285750" lvl="0" marL="285750" marR="0" rtl="0" algn="l">
              <a:lnSpc>
                <a:spcPct val="100000"/>
              </a:lnSpc>
              <a:spcBef>
                <a:spcPts val="0"/>
              </a:spcBef>
              <a:spcAft>
                <a:spcPts val="0"/>
              </a:spcAft>
              <a:buClr>
                <a:srgbClr val="000000"/>
              </a:buClr>
              <a:buSzPts val="2100"/>
              <a:buFont typeface="Calibri"/>
              <a:buChar char="•"/>
            </a:pPr>
            <a:r>
              <a:rPr b="0" i="0" lang="en-US" sz="2100" u="none" cap="none" strike="noStrike">
                <a:solidFill>
                  <a:srgbClr val="000000"/>
                </a:solidFill>
                <a:latin typeface="Calibri"/>
                <a:ea typeface="Calibri"/>
                <a:cs typeface="Calibri"/>
                <a:sym typeface="Calibri"/>
              </a:rPr>
              <a:t>To share what was prioritized in the plan given the range of inputs</a:t>
            </a:r>
            <a:endParaRPr b="0" i="0" sz="1700" u="none" cap="none" strike="noStrike">
              <a:solidFill>
                <a:srgbClr val="000000"/>
              </a:solidFill>
              <a:latin typeface="Calibri"/>
              <a:ea typeface="Calibri"/>
              <a:cs typeface="Calibri"/>
              <a:sym typeface="Calibri"/>
            </a:endParaRPr>
          </a:p>
          <a:p>
            <a:pPr indent="-285750" lvl="0" marL="285750" marR="0" rtl="0" algn="l">
              <a:lnSpc>
                <a:spcPct val="100000"/>
              </a:lnSpc>
              <a:spcBef>
                <a:spcPts val="0"/>
              </a:spcBef>
              <a:spcAft>
                <a:spcPts val="0"/>
              </a:spcAft>
              <a:buClr>
                <a:srgbClr val="000000"/>
              </a:buClr>
              <a:buSzPts val="2100"/>
              <a:buFont typeface="Calibri"/>
              <a:buChar char="•"/>
            </a:pPr>
            <a:r>
              <a:rPr b="0" i="0" lang="en-US" sz="2100" u="none" cap="none" strike="noStrike">
                <a:solidFill>
                  <a:srgbClr val="000000"/>
                </a:solidFill>
                <a:latin typeface="Calibri"/>
                <a:ea typeface="Calibri"/>
                <a:cs typeface="Calibri"/>
                <a:sym typeface="Calibri"/>
              </a:rPr>
              <a:t>To explain how the plan was developed </a:t>
            </a:r>
            <a:endParaRPr b="0" i="0" sz="1700" u="none" cap="none" strike="noStrike">
              <a:solidFill>
                <a:srgbClr val="000000"/>
              </a:solidFill>
              <a:latin typeface="Calibri"/>
              <a:ea typeface="Calibri"/>
              <a:cs typeface="Calibri"/>
              <a:sym typeface="Calibri"/>
            </a:endParaRPr>
          </a:p>
          <a:p>
            <a:pPr indent="-285750" lvl="0" marL="285750" marR="0" rtl="0" algn="l">
              <a:lnSpc>
                <a:spcPct val="100000"/>
              </a:lnSpc>
              <a:spcBef>
                <a:spcPts val="0"/>
              </a:spcBef>
              <a:spcAft>
                <a:spcPts val="0"/>
              </a:spcAft>
              <a:buClr>
                <a:srgbClr val="000000"/>
              </a:buClr>
              <a:buSzPts val="2100"/>
              <a:buFont typeface="Calibri"/>
              <a:buChar char="•"/>
            </a:pPr>
            <a:r>
              <a:rPr b="0" i="0" lang="en-US" sz="2100" u="none" cap="none" strike="noStrike">
                <a:solidFill>
                  <a:srgbClr val="000000"/>
                </a:solidFill>
                <a:latin typeface="Calibri"/>
                <a:ea typeface="Calibri"/>
                <a:cs typeface="Calibri"/>
                <a:sym typeface="Calibri"/>
              </a:rPr>
              <a:t>To hear additional feedback on the plan now that it has been developed</a:t>
            </a:r>
            <a:endParaRPr b="0" i="0" sz="2100" u="none" cap="none" strike="noStrike">
              <a:solidFill>
                <a:srgbClr val="000000"/>
              </a:solidFill>
              <a:latin typeface="Calibri"/>
              <a:ea typeface="Calibri"/>
              <a:cs typeface="Calibri"/>
              <a:sym typeface="Calibri"/>
            </a:endParaRPr>
          </a:p>
          <a:p>
            <a:pPr indent="-285750" lvl="0" marL="285750" marR="0" rtl="0" algn="l">
              <a:lnSpc>
                <a:spcPct val="100000"/>
              </a:lnSpc>
              <a:spcBef>
                <a:spcPts val="0"/>
              </a:spcBef>
              <a:spcAft>
                <a:spcPts val="0"/>
              </a:spcAft>
              <a:buClr>
                <a:srgbClr val="000000"/>
              </a:buClr>
              <a:buSzPts val="2100"/>
              <a:buFont typeface="Calibri"/>
              <a:buChar char="•"/>
            </a:pPr>
            <a:r>
              <a:rPr b="0" i="0" lang="en-US" sz="2100" u="none" cap="none" strike="noStrike">
                <a:solidFill>
                  <a:srgbClr val="000000"/>
                </a:solidFill>
                <a:highlight>
                  <a:schemeClr val="lt1"/>
                </a:highlight>
                <a:latin typeface="Calibri"/>
                <a:ea typeface="Calibri"/>
                <a:cs typeface="Calibri"/>
                <a:sym typeface="Calibri"/>
              </a:rPr>
              <a:t>To </a:t>
            </a:r>
            <a:r>
              <a:rPr lang="en-US" sz="2100">
                <a:highlight>
                  <a:schemeClr val="lt1"/>
                </a:highlight>
                <a:latin typeface="Calibri"/>
                <a:ea typeface="Calibri"/>
                <a:cs typeface="Calibri"/>
                <a:sym typeface="Calibri"/>
              </a:rPr>
              <a:t>seek </a:t>
            </a:r>
            <a:r>
              <a:rPr b="0" i="0" lang="en-US" sz="2100" u="none" cap="none" strike="noStrike">
                <a:solidFill>
                  <a:srgbClr val="000000"/>
                </a:solidFill>
                <a:latin typeface="Calibri"/>
                <a:ea typeface="Calibri"/>
                <a:cs typeface="Calibri"/>
                <a:sym typeface="Calibri"/>
              </a:rPr>
              <a:t>board approval</a:t>
            </a:r>
            <a:endParaRPr b="0" i="0" sz="2100" u="none" cap="none" strike="noStrike">
              <a:solidFill>
                <a:srgbClr val="000000"/>
              </a:solidFill>
              <a:latin typeface="Calibri"/>
              <a:ea typeface="Calibri"/>
              <a:cs typeface="Calibri"/>
              <a:sym typeface="Calibri"/>
            </a:endParaRPr>
          </a:p>
        </p:txBody>
      </p:sp>
      <p:pic>
        <p:nvPicPr>
          <p:cNvPr descr="How to Create a Business Community in Social Networks - Basic Blog Tips" id="956" name="Google Shape;956;p4"/>
          <p:cNvPicPr preferRelativeResize="0"/>
          <p:nvPr/>
        </p:nvPicPr>
        <p:blipFill rotWithShape="1">
          <a:blip r:embed="rId3">
            <a:alphaModFix/>
          </a:blip>
          <a:srcRect b="0" l="0" r="0" t="0"/>
          <a:stretch/>
        </p:blipFill>
        <p:spPr>
          <a:xfrm>
            <a:off x="5612496" y="1331328"/>
            <a:ext cx="2910849" cy="2902460"/>
          </a:xfrm>
          <a:prstGeom prst="rect">
            <a:avLst/>
          </a:prstGeom>
          <a:noFill/>
          <a:ln>
            <a:noFill/>
          </a:ln>
        </p:spPr>
      </p:pic>
      <p:sp>
        <p:nvSpPr>
          <p:cNvPr id="957" name="Google Shape;957;p4"/>
          <p:cNvSpPr txBox="1"/>
          <p:nvPr>
            <p:ph idx="1" type="body"/>
          </p:nvPr>
        </p:nvSpPr>
        <p:spPr>
          <a:xfrm>
            <a:off x="5214938" y="1369219"/>
            <a:ext cx="3411244" cy="2902460"/>
          </a:xfrm>
          <a:prstGeom prst="rect">
            <a:avLst/>
          </a:prstGeom>
          <a:noFill/>
          <a:ln>
            <a:noFill/>
          </a:ln>
        </p:spPr>
        <p:txBody>
          <a:bodyPr anchorCtr="0" anchor="t" bIns="45700" lIns="91425" spcFirstLastPara="1" rIns="91425" wrap="square" tIns="45700">
            <a:normAutofit/>
          </a:bodyPr>
          <a:lstStyle/>
          <a:p>
            <a:pPr indent="0" lvl="0" marL="457200" rtl="0" algn="l">
              <a:lnSpc>
                <a:spcPct val="90000"/>
              </a:lnSpc>
              <a:spcBef>
                <a:spcPts val="1000"/>
              </a:spcBef>
              <a:spcAft>
                <a:spcPts val="0"/>
              </a:spcAft>
              <a:buSzPts val="1800"/>
              <a:buNone/>
            </a:pPr>
            <a:r>
              <a:t/>
            </a:r>
            <a:endParaRPr/>
          </a:p>
          <a:p>
            <a:pPr indent="0" lvl="0" marL="0" rtl="0" algn="l">
              <a:lnSpc>
                <a:spcPct val="90000"/>
              </a:lnSpc>
              <a:spcBef>
                <a:spcPts val="1000"/>
              </a:spcBef>
              <a:spcAft>
                <a:spcPts val="0"/>
              </a:spcAft>
              <a:buSzPts val="1800"/>
              <a:buNone/>
            </a:pPr>
            <a:r>
              <a:t/>
            </a:r>
            <a:endParaRPr/>
          </a:p>
        </p:txBody>
      </p:sp>
      <p:sp>
        <p:nvSpPr>
          <p:cNvPr id="958" name="Google Shape;958;p4"/>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3" name="Shape 963"/>
        <p:cNvGrpSpPr/>
        <p:nvPr/>
      </p:nvGrpSpPr>
      <p:grpSpPr>
        <a:xfrm>
          <a:off x="0" y="0"/>
          <a:ext cx="0" cy="0"/>
          <a:chOff x="0" y="0"/>
          <a:chExt cx="0" cy="0"/>
        </a:xfrm>
      </p:grpSpPr>
      <p:sp>
        <p:nvSpPr>
          <p:cNvPr id="964" name="Google Shape;964;p5"/>
          <p:cNvSpPr txBox="1"/>
          <p:nvPr>
            <p:ph type="title"/>
          </p:nvPr>
        </p:nvSpPr>
        <p:spPr>
          <a:xfrm>
            <a:off x="537882" y="342900"/>
            <a:ext cx="8088300" cy="7701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SzPts val="4400"/>
              <a:buNone/>
            </a:pPr>
            <a:r>
              <a:rPr lang="en-US" sz="5400"/>
              <a:t>Background</a:t>
            </a:r>
            <a:endParaRPr sz="5400"/>
          </a:p>
        </p:txBody>
      </p:sp>
      <p:sp>
        <p:nvSpPr>
          <p:cNvPr id="965" name="Google Shape;965;p5"/>
          <p:cNvSpPr txBox="1"/>
          <p:nvPr>
            <p:ph idx="1" type="body"/>
          </p:nvPr>
        </p:nvSpPr>
        <p:spPr>
          <a:xfrm>
            <a:off x="537882" y="1369219"/>
            <a:ext cx="8088300" cy="3081900"/>
          </a:xfrm>
          <a:prstGeom prst="rect">
            <a:avLst/>
          </a:prstGeom>
          <a:noFill/>
          <a:ln>
            <a:noFill/>
          </a:ln>
        </p:spPr>
        <p:txBody>
          <a:bodyPr anchorCtr="0" anchor="t" bIns="45700" lIns="91425" spcFirstLastPara="1" rIns="91425" wrap="square" tIns="45700">
            <a:normAutofit/>
          </a:bodyPr>
          <a:lstStyle/>
          <a:p>
            <a:pPr indent="-342900" lvl="0" marL="457200" rtl="0" algn="l">
              <a:lnSpc>
                <a:spcPct val="90000"/>
              </a:lnSpc>
              <a:spcBef>
                <a:spcPts val="1000"/>
              </a:spcBef>
              <a:spcAft>
                <a:spcPts val="0"/>
              </a:spcAft>
              <a:buClr>
                <a:schemeClr val="dk1"/>
              </a:buClr>
              <a:buSzPts val="1800"/>
              <a:buChar char="•"/>
            </a:pPr>
            <a:r>
              <a:rPr lang="en-US"/>
              <a:t>Integration effort was responsive to requests from educational leaders and state legislators </a:t>
            </a:r>
            <a:endParaRPr/>
          </a:p>
          <a:p>
            <a:pPr indent="-342900" lvl="0" marL="457200" rtl="0" algn="l">
              <a:lnSpc>
                <a:spcPct val="90000"/>
              </a:lnSpc>
              <a:spcBef>
                <a:spcPts val="1000"/>
              </a:spcBef>
              <a:spcAft>
                <a:spcPts val="0"/>
              </a:spcAft>
              <a:buClr>
                <a:schemeClr val="dk1"/>
              </a:buClr>
              <a:buSzPts val="1800"/>
              <a:buChar char="•"/>
            </a:pPr>
            <a:r>
              <a:rPr lang="en-US"/>
              <a:t>Combined processes for community engagement, needs assessment, planning, budgeting and evaluation for nine programs</a:t>
            </a:r>
            <a:endParaRPr/>
          </a:p>
          <a:p>
            <a:pPr indent="-342900" lvl="0" marL="457200" rtl="0" algn="l">
              <a:lnSpc>
                <a:spcPct val="90000"/>
              </a:lnSpc>
              <a:spcBef>
                <a:spcPts val="1000"/>
              </a:spcBef>
              <a:spcAft>
                <a:spcPts val="0"/>
              </a:spcAft>
              <a:buClr>
                <a:schemeClr val="dk1"/>
              </a:buClr>
              <a:buSzPts val="1800"/>
              <a:buChar char="•"/>
            </a:pPr>
            <a:r>
              <a:rPr lang="en-US"/>
              <a:t>Designed to reduce burden and redundancies and improve the framework by which progress can be measured over time </a:t>
            </a:r>
            <a:endParaRPr/>
          </a:p>
        </p:txBody>
      </p:sp>
      <p:sp>
        <p:nvSpPr>
          <p:cNvPr id="966" name="Google Shape;966;p5"/>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solidFill>
                  <a:srgbClr val="595959"/>
                </a:solidFill>
              </a:rPr>
              <a:t>‹#›</a:t>
            </a:fld>
            <a:endParaRPr>
              <a:solidFill>
                <a:srgbClr val="595959"/>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1" name="Shape 971"/>
        <p:cNvGrpSpPr/>
        <p:nvPr/>
      </p:nvGrpSpPr>
      <p:grpSpPr>
        <a:xfrm>
          <a:off x="0" y="0"/>
          <a:ext cx="0" cy="0"/>
          <a:chOff x="0" y="0"/>
          <a:chExt cx="0" cy="0"/>
        </a:xfrm>
      </p:grpSpPr>
      <p:sp>
        <p:nvSpPr>
          <p:cNvPr id="972" name="Google Shape;972;p6"/>
          <p:cNvSpPr txBox="1"/>
          <p:nvPr>
            <p:ph type="title"/>
          </p:nvPr>
        </p:nvSpPr>
        <p:spPr>
          <a:xfrm>
            <a:off x="272900" y="252200"/>
            <a:ext cx="3212100" cy="2561100"/>
          </a:xfrm>
          <a:prstGeom prst="rect">
            <a:avLst/>
          </a:prstGeom>
          <a:noFill/>
          <a:ln>
            <a:noFill/>
          </a:ln>
        </p:spPr>
        <p:txBody>
          <a:bodyPr anchorCtr="0" anchor="b" bIns="45700" lIns="91425" spcFirstLastPara="1" rIns="91425" wrap="square" tIns="45700">
            <a:noAutofit/>
          </a:bodyPr>
          <a:lstStyle/>
          <a:p>
            <a:pPr indent="0" lvl="0" marL="0" rtl="0" algn="l">
              <a:lnSpc>
                <a:spcPct val="90000"/>
              </a:lnSpc>
              <a:spcBef>
                <a:spcPts val="0"/>
              </a:spcBef>
              <a:spcAft>
                <a:spcPts val="0"/>
              </a:spcAft>
              <a:buSzPts val="3200"/>
              <a:buNone/>
            </a:pPr>
            <a:r>
              <a:rPr lang="en-US" sz="4300"/>
              <a:t>Aligned Programs &amp; Common Goals </a:t>
            </a:r>
            <a:endParaRPr sz="4300"/>
          </a:p>
        </p:txBody>
      </p:sp>
      <p:sp>
        <p:nvSpPr>
          <p:cNvPr id="973" name="Google Shape;973;p6"/>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pic>
        <p:nvPicPr>
          <p:cNvPr descr="Graph of all Intgerated Programs within OEII, their common elements, and common goals. " id="974" name="Google Shape;974;p6"/>
          <p:cNvPicPr preferRelativeResize="0"/>
          <p:nvPr/>
        </p:nvPicPr>
        <p:blipFill rotWithShape="1">
          <a:blip r:embed="rId3">
            <a:alphaModFix/>
          </a:blip>
          <a:srcRect b="0" l="0" r="0" t="0"/>
          <a:stretch/>
        </p:blipFill>
        <p:spPr>
          <a:xfrm>
            <a:off x="3550466" y="203500"/>
            <a:ext cx="5382434" cy="44013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9" name="Shape 979"/>
        <p:cNvGrpSpPr/>
        <p:nvPr/>
      </p:nvGrpSpPr>
      <p:grpSpPr>
        <a:xfrm>
          <a:off x="0" y="0"/>
          <a:ext cx="0" cy="0"/>
          <a:chOff x="0" y="0"/>
          <a:chExt cx="0" cy="0"/>
        </a:xfrm>
      </p:grpSpPr>
      <p:sp>
        <p:nvSpPr>
          <p:cNvPr id="980" name="Google Shape;980;p7"/>
          <p:cNvSpPr txBox="1"/>
          <p:nvPr>
            <p:ph type="title"/>
          </p:nvPr>
        </p:nvSpPr>
        <p:spPr>
          <a:xfrm>
            <a:off x="537875" y="342900"/>
            <a:ext cx="8088300" cy="7950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90000"/>
              </a:lnSpc>
              <a:spcBef>
                <a:spcPts val="0"/>
              </a:spcBef>
              <a:spcAft>
                <a:spcPts val="0"/>
              </a:spcAft>
              <a:buSzPct val="111111"/>
              <a:buNone/>
            </a:pPr>
            <a:r>
              <a:t/>
            </a:r>
            <a:endParaRPr/>
          </a:p>
          <a:p>
            <a:pPr indent="0" lvl="0" marL="0" rtl="0" algn="l">
              <a:lnSpc>
                <a:spcPct val="90000"/>
              </a:lnSpc>
              <a:spcBef>
                <a:spcPts val="0"/>
              </a:spcBef>
              <a:spcAft>
                <a:spcPts val="0"/>
              </a:spcAft>
              <a:buSzPct val="130964"/>
              <a:buNone/>
            </a:pPr>
            <a:r>
              <a:rPr lang="en-US" sz="3733"/>
              <a:t>Summary of Program Purpose</a:t>
            </a:r>
            <a:endParaRPr sz="3733"/>
          </a:p>
          <a:p>
            <a:pPr indent="0" lvl="0" marL="0" rtl="0" algn="l">
              <a:lnSpc>
                <a:spcPct val="90000"/>
              </a:lnSpc>
              <a:spcBef>
                <a:spcPts val="0"/>
              </a:spcBef>
              <a:spcAft>
                <a:spcPts val="0"/>
              </a:spcAft>
              <a:buSzPct val="282105"/>
              <a:buNone/>
            </a:pPr>
            <a:r>
              <a:rPr i="1" lang="en-US" sz="1733"/>
              <a:t>Centering supports from kindergarten readiness through college &amp; career and especially for focal group students. </a:t>
            </a:r>
            <a:endParaRPr i="1" sz="1733"/>
          </a:p>
        </p:txBody>
      </p:sp>
      <p:sp>
        <p:nvSpPr>
          <p:cNvPr id="981" name="Google Shape;981;p7"/>
          <p:cNvSpPr txBox="1"/>
          <p:nvPr>
            <p:ph idx="1" type="body"/>
          </p:nvPr>
        </p:nvSpPr>
        <p:spPr>
          <a:xfrm>
            <a:off x="234175" y="1230925"/>
            <a:ext cx="8723100" cy="3745200"/>
          </a:xfrm>
          <a:prstGeom prst="rect">
            <a:avLst/>
          </a:prstGeom>
          <a:solidFill>
            <a:schemeClr val="lt1"/>
          </a:solid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2323"/>
              <a:buNone/>
            </a:pPr>
            <a:r>
              <a:rPr b="1" lang="en-US" sz="2200"/>
              <a:t>Continuous Improvement Planning (CIP)</a:t>
            </a:r>
            <a:r>
              <a:rPr lang="en-US" sz="2200"/>
              <a:t> - A process involving educator collaboration, data analysis, professional learning and reflection - toward improved outcomes for students and especially students experiencing disparity. </a:t>
            </a:r>
            <a:endParaRPr sz="2200"/>
          </a:p>
          <a:p>
            <a:pPr indent="0" lvl="0" marL="0" rtl="0" algn="l">
              <a:lnSpc>
                <a:spcPct val="100000"/>
              </a:lnSpc>
              <a:spcBef>
                <a:spcPts val="1000"/>
              </a:spcBef>
              <a:spcAft>
                <a:spcPts val="0"/>
              </a:spcAft>
              <a:buSzPts val="2323"/>
              <a:buNone/>
            </a:pPr>
            <a:r>
              <a:rPr b="1" lang="en-US" sz="2200"/>
              <a:t>Every Day Matters - (EDM) - </a:t>
            </a:r>
            <a:r>
              <a:rPr lang="en-US" sz="2200"/>
              <a:t>Embedded across the five other programs, focusing attention on student engagement, school culture, climate/safety &amp; culturally sustaining pedagogy.</a:t>
            </a:r>
            <a:endParaRPr sz="2200"/>
          </a:p>
          <a:p>
            <a:pPr indent="0" lvl="0" marL="0" rtl="0" algn="l">
              <a:lnSpc>
                <a:spcPct val="100000"/>
              </a:lnSpc>
              <a:spcBef>
                <a:spcPts val="1000"/>
              </a:spcBef>
              <a:spcAft>
                <a:spcPts val="0"/>
              </a:spcAft>
              <a:buClr>
                <a:schemeClr val="dk1"/>
              </a:buClr>
              <a:buSzPts val="2323"/>
              <a:buFont typeface="Arial"/>
              <a:buNone/>
            </a:pPr>
            <a:r>
              <a:rPr b="1" lang="en-US" sz="2200"/>
              <a:t>Career Connected Learning (CCL) - </a:t>
            </a:r>
            <a:r>
              <a:rPr lang="en-US" sz="2200"/>
              <a:t>Framework of career awareness, exploration, preparation, and training that is both learner-relevant and directly linked to professional and industry-based expectations.</a:t>
            </a:r>
            <a:endParaRPr sz="2200"/>
          </a:p>
          <a:p>
            <a:pPr indent="0" lvl="0" marL="0" rtl="0" algn="l">
              <a:lnSpc>
                <a:spcPct val="90000"/>
              </a:lnSpc>
              <a:spcBef>
                <a:spcPts val="1000"/>
              </a:spcBef>
              <a:spcAft>
                <a:spcPts val="0"/>
              </a:spcAft>
              <a:buSzPts val="2323"/>
              <a:buNone/>
            </a:pPr>
            <a:r>
              <a:t/>
            </a:r>
            <a:endParaRPr sz="2200"/>
          </a:p>
          <a:p>
            <a:pPr indent="0" lvl="0" marL="0" rtl="0" algn="l">
              <a:lnSpc>
                <a:spcPct val="90000"/>
              </a:lnSpc>
              <a:spcBef>
                <a:spcPts val="1000"/>
              </a:spcBef>
              <a:spcAft>
                <a:spcPts val="0"/>
              </a:spcAft>
              <a:buSzPts val="2323"/>
              <a:buNone/>
            </a:pPr>
            <a:r>
              <a:t/>
            </a:r>
            <a:endParaRPr sz="2200"/>
          </a:p>
          <a:p>
            <a:pPr indent="0" lvl="0" marL="0" rtl="0" algn="l">
              <a:lnSpc>
                <a:spcPct val="90000"/>
              </a:lnSpc>
              <a:spcBef>
                <a:spcPts val="1000"/>
              </a:spcBef>
              <a:spcAft>
                <a:spcPts val="0"/>
              </a:spcAft>
              <a:buSzPts val="2323"/>
              <a:buNone/>
            </a:pPr>
            <a:r>
              <a:t/>
            </a:r>
            <a:endParaRPr sz="2200"/>
          </a:p>
          <a:p>
            <a:pPr indent="0" lvl="0" marL="0" rtl="0" algn="l">
              <a:lnSpc>
                <a:spcPct val="90000"/>
              </a:lnSpc>
              <a:spcBef>
                <a:spcPts val="1000"/>
              </a:spcBef>
              <a:spcAft>
                <a:spcPts val="0"/>
              </a:spcAft>
              <a:buSzPts val="2323"/>
              <a:buNone/>
            </a:pPr>
            <a:r>
              <a:t/>
            </a:r>
            <a:endParaRPr sz="2200"/>
          </a:p>
        </p:txBody>
      </p:sp>
      <p:sp>
        <p:nvSpPr>
          <p:cNvPr id="982" name="Google Shape;982;p7"/>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7" name="Shape 987"/>
        <p:cNvGrpSpPr/>
        <p:nvPr/>
      </p:nvGrpSpPr>
      <p:grpSpPr>
        <a:xfrm>
          <a:off x="0" y="0"/>
          <a:ext cx="0" cy="0"/>
          <a:chOff x="0" y="0"/>
          <a:chExt cx="0" cy="0"/>
        </a:xfrm>
      </p:grpSpPr>
      <p:sp>
        <p:nvSpPr>
          <p:cNvPr id="988" name="Google Shape;988;p8"/>
          <p:cNvSpPr txBox="1"/>
          <p:nvPr>
            <p:ph type="title"/>
          </p:nvPr>
        </p:nvSpPr>
        <p:spPr>
          <a:xfrm>
            <a:off x="537875" y="342900"/>
            <a:ext cx="8088300" cy="7950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90000"/>
              </a:lnSpc>
              <a:spcBef>
                <a:spcPts val="0"/>
              </a:spcBef>
              <a:spcAft>
                <a:spcPts val="0"/>
              </a:spcAft>
              <a:buSzPct val="111111"/>
              <a:buNone/>
            </a:pPr>
            <a:r>
              <a:t/>
            </a:r>
            <a:endParaRPr/>
          </a:p>
          <a:p>
            <a:pPr indent="0" lvl="0" marL="0" rtl="0" algn="l">
              <a:lnSpc>
                <a:spcPct val="90000"/>
              </a:lnSpc>
              <a:spcBef>
                <a:spcPts val="0"/>
              </a:spcBef>
              <a:spcAft>
                <a:spcPts val="0"/>
              </a:spcAft>
              <a:buSzPct val="130964"/>
              <a:buNone/>
            </a:pPr>
            <a:r>
              <a:rPr lang="en-US" sz="3733"/>
              <a:t>Summary of Program Purpose, continued</a:t>
            </a:r>
            <a:endParaRPr sz="3733"/>
          </a:p>
          <a:p>
            <a:pPr indent="0" lvl="0" marL="0" rtl="0" algn="l">
              <a:lnSpc>
                <a:spcPct val="90000"/>
              </a:lnSpc>
              <a:spcBef>
                <a:spcPts val="0"/>
              </a:spcBef>
              <a:spcAft>
                <a:spcPts val="0"/>
              </a:spcAft>
              <a:buSzPct val="282105"/>
              <a:buNone/>
            </a:pPr>
            <a:r>
              <a:rPr i="1" lang="en-US" sz="1733"/>
              <a:t>Centering supports from kindergarten readiness through college &amp; career and especially for students who have experienced disparities. </a:t>
            </a:r>
            <a:endParaRPr i="1" sz="1733"/>
          </a:p>
        </p:txBody>
      </p:sp>
      <p:sp>
        <p:nvSpPr>
          <p:cNvPr id="989" name="Google Shape;989;p8"/>
          <p:cNvSpPr txBox="1"/>
          <p:nvPr>
            <p:ph idx="1" type="body"/>
          </p:nvPr>
        </p:nvSpPr>
        <p:spPr>
          <a:xfrm>
            <a:off x="220475" y="1222525"/>
            <a:ext cx="8723100" cy="3745200"/>
          </a:xfrm>
          <a:prstGeom prst="rect">
            <a:avLst/>
          </a:prstGeom>
          <a:solidFill>
            <a:schemeClr val="lt1"/>
          </a:solidFill>
          <a:ln>
            <a:noFill/>
          </a:ln>
        </p:spPr>
        <p:txBody>
          <a:bodyPr anchorCtr="0" anchor="t" bIns="45700" lIns="91425" spcFirstLastPara="1" rIns="91425" wrap="square" tIns="45700">
            <a:normAutofit/>
          </a:bodyPr>
          <a:lstStyle/>
          <a:p>
            <a:pPr indent="0" lvl="0" marL="0" rtl="0" algn="l">
              <a:lnSpc>
                <a:spcPct val="90000"/>
              </a:lnSpc>
              <a:spcBef>
                <a:spcPts val="1000"/>
              </a:spcBef>
              <a:spcAft>
                <a:spcPts val="0"/>
              </a:spcAft>
              <a:buClr>
                <a:schemeClr val="dk1"/>
              </a:buClr>
              <a:buSzPts val="2323"/>
              <a:buFont typeface="Arial"/>
              <a:buNone/>
            </a:pPr>
            <a:r>
              <a:rPr b="1" lang="en-US" sz="2200"/>
              <a:t>High School Success (HSS) </a:t>
            </a:r>
            <a:r>
              <a:rPr lang="en-US" sz="2200"/>
              <a:t>- Systems to improve graduation rates and college/career readiness.</a:t>
            </a:r>
            <a:endParaRPr sz="2200"/>
          </a:p>
          <a:p>
            <a:pPr indent="0" lvl="0" marL="0" rtl="0" algn="l">
              <a:lnSpc>
                <a:spcPct val="90000"/>
              </a:lnSpc>
              <a:spcBef>
                <a:spcPts val="1000"/>
              </a:spcBef>
              <a:spcAft>
                <a:spcPts val="0"/>
              </a:spcAft>
              <a:buSzPts val="2323"/>
              <a:buNone/>
            </a:pPr>
            <a:r>
              <a:rPr b="1" lang="en-US" sz="2200"/>
              <a:t>Student Investment Account (SIA)</a:t>
            </a:r>
            <a:r>
              <a:rPr lang="en-US" sz="2200"/>
              <a:t> - To meet students’ mental health, behavioral needs and increase academic achievement/reduce disparities for student focal groups. </a:t>
            </a:r>
            <a:endParaRPr sz="2200"/>
          </a:p>
          <a:p>
            <a:pPr indent="0" lvl="0" marL="0" rtl="0" algn="l">
              <a:lnSpc>
                <a:spcPct val="90000"/>
              </a:lnSpc>
              <a:spcBef>
                <a:spcPts val="1000"/>
              </a:spcBef>
              <a:spcAft>
                <a:spcPts val="0"/>
              </a:spcAft>
              <a:buSzPts val="2323"/>
              <a:buNone/>
            </a:pPr>
            <a:r>
              <a:rPr b="1" lang="en-US" sz="2200"/>
              <a:t>Early Indicator and Intervention System (EIIS)</a:t>
            </a:r>
            <a:r>
              <a:rPr lang="en-US" sz="2200"/>
              <a:t> - The development of a data collection and analysis system, in which educators collaborate, to identify supports for students. </a:t>
            </a:r>
            <a:endParaRPr sz="2200"/>
          </a:p>
          <a:p>
            <a:pPr indent="0" lvl="0" marL="0" rtl="0" algn="l">
              <a:lnSpc>
                <a:spcPct val="100000"/>
              </a:lnSpc>
              <a:spcBef>
                <a:spcPts val="1000"/>
              </a:spcBef>
              <a:spcAft>
                <a:spcPts val="0"/>
              </a:spcAft>
              <a:buSzPts val="2323"/>
              <a:buNone/>
            </a:pPr>
            <a:r>
              <a:t/>
            </a:r>
            <a:endParaRPr sz="2200"/>
          </a:p>
        </p:txBody>
      </p:sp>
      <p:sp>
        <p:nvSpPr>
          <p:cNvPr id="990" name="Google Shape;990;p8"/>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5" name="Shape 995"/>
        <p:cNvGrpSpPr/>
        <p:nvPr/>
      </p:nvGrpSpPr>
      <p:grpSpPr>
        <a:xfrm>
          <a:off x="0" y="0"/>
          <a:ext cx="0" cy="0"/>
          <a:chOff x="0" y="0"/>
          <a:chExt cx="0" cy="0"/>
        </a:xfrm>
      </p:grpSpPr>
      <p:sp>
        <p:nvSpPr>
          <p:cNvPr id="996" name="Google Shape;996;p9"/>
          <p:cNvSpPr txBox="1"/>
          <p:nvPr>
            <p:ph type="title"/>
          </p:nvPr>
        </p:nvSpPr>
        <p:spPr>
          <a:xfrm>
            <a:off x="537874" y="175775"/>
            <a:ext cx="8152583" cy="104675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90000"/>
              </a:lnSpc>
              <a:spcBef>
                <a:spcPts val="0"/>
              </a:spcBef>
              <a:spcAft>
                <a:spcPts val="0"/>
              </a:spcAft>
              <a:buSzPct val="111111"/>
              <a:buNone/>
            </a:pPr>
            <a:r>
              <a:t/>
            </a:r>
            <a:endParaRPr/>
          </a:p>
          <a:p>
            <a:pPr indent="0" lvl="0" marL="0" rtl="0" algn="l">
              <a:lnSpc>
                <a:spcPct val="90000"/>
              </a:lnSpc>
              <a:spcBef>
                <a:spcPts val="0"/>
              </a:spcBef>
              <a:spcAft>
                <a:spcPts val="0"/>
              </a:spcAft>
              <a:buSzPct val="130964"/>
              <a:buNone/>
            </a:pPr>
            <a:r>
              <a:rPr lang="en-US" sz="3733"/>
              <a:t>Summary of Program Purpose, continued</a:t>
            </a:r>
            <a:endParaRPr sz="3733"/>
          </a:p>
          <a:p>
            <a:pPr indent="0" lvl="0" marL="0" rtl="0" algn="l">
              <a:lnSpc>
                <a:spcPct val="90000"/>
              </a:lnSpc>
              <a:spcBef>
                <a:spcPts val="0"/>
              </a:spcBef>
              <a:spcAft>
                <a:spcPts val="0"/>
              </a:spcAft>
              <a:buSzPct val="282105"/>
              <a:buNone/>
            </a:pPr>
            <a:r>
              <a:rPr i="1" lang="en-US" sz="1733"/>
              <a:t>Centering supports from kindergarten readiness through college &amp; career and especially for students who have experienced disparities.</a:t>
            </a:r>
            <a:endParaRPr i="1" sz="1733"/>
          </a:p>
        </p:txBody>
      </p:sp>
      <p:sp>
        <p:nvSpPr>
          <p:cNvPr id="997" name="Google Shape;997;p9"/>
          <p:cNvSpPr txBox="1"/>
          <p:nvPr>
            <p:ph idx="1" type="body"/>
          </p:nvPr>
        </p:nvSpPr>
        <p:spPr>
          <a:xfrm>
            <a:off x="220475" y="1222525"/>
            <a:ext cx="8723100" cy="3745200"/>
          </a:xfrm>
          <a:prstGeom prst="rect">
            <a:avLst/>
          </a:prstGeom>
          <a:solidFill>
            <a:schemeClr val="lt1"/>
          </a:solidFill>
          <a:ln>
            <a:noFill/>
          </a:ln>
        </p:spPr>
        <p:txBody>
          <a:bodyPr anchorCtr="0" anchor="t" bIns="45700" lIns="91425" spcFirstLastPara="1" rIns="91425" wrap="square" tIns="45700">
            <a:normAutofit fontScale="92500" lnSpcReduction="10000"/>
          </a:bodyPr>
          <a:lstStyle/>
          <a:p>
            <a:pPr indent="0" lvl="0" marL="0" rtl="0" algn="l">
              <a:lnSpc>
                <a:spcPct val="100000"/>
              </a:lnSpc>
              <a:spcBef>
                <a:spcPts val="1000"/>
              </a:spcBef>
              <a:spcAft>
                <a:spcPts val="0"/>
              </a:spcAft>
              <a:buSzPct val="105570"/>
              <a:buNone/>
            </a:pPr>
            <a:r>
              <a:rPr b="1" lang="en-US" sz="2200"/>
              <a:t>Early Literacy Success School District Grants (ELGSSG) </a:t>
            </a:r>
            <a:r>
              <a:rPr lang="en-US" sz="2200"/>
              <a:t>- Grants to school districts in order to Increase early literacy for children from birth to third grade, reduce literacy academic disparities for student groups that have historically experienced academic disparities, increase support to parents and guardians around literacy, and to increase access to early literacy learning through support that is research-aligned, culturally responsive, student-centered and family-centered.</a:t>
            </a:r>
            <a:endParaRPr b="1" sz="2200"/>
          </a:p>
          <a:p>
            <a:pPr indent="0" lvl="0" marL="0" rtl="0" algn="l">
              <a:lnSpc>
                <a:spcPct val="90000"/>
              </a:lnSpc>
              <a:spcBef>
                <a:spcPts val="1000"/>
              </a:spcBef>
              <a:spcAft>
                <a:spcPts val="0"/>
              </a:spcAft>
              <a:buSzPct val="105570"/>
              <a:buNone/>
            </a:pPr>
            <a:r>
              <a:rPr b="1" lang="en-US" sz="2200"/>
              <a:t>Career and Technical Education - Perkins V (CTE)</a:t>
            </a:r>
            <a:r>
              <a:rPr lang="en-US" sz="2200"/>
              <a:t> - Improving access and participation in education and training programs that prepare learners for high-wage, high-skill, in-demand careers. </a:t>
            </a:r>
            <a:endParaRPr sz="2200"/>
          </a:p>
          <a:p>
            <a:pPr indent="0" lvl="0" marL="0" rtl="0" algn="l">
              <a:lnSpc>
                <a:spcPct val="100000"/>
              </a:lnSpc>
              <a:spcBef>
                <a:spcPts val="1000"/>
              </a:spcBef>
              <a:spcAft>
                <a:spcPts val="0"/>
              </a:spcAft>
              <a:buSzPct val="105570"/>
              <a:buNone/>
            </a:pPr>
            <a:r>
              <a:rPr b="1" lang="en-US" sz="2200"/>
              <a:t>Federal School Improvement - </a:t>
            </a:r>
            <a:r>
              <a:rPr lang="en-US" sz="2200"/>
              <a:t>Address the academic disparities for named focal student groups and subject areas at schools identified as Comprehensive Support and Improvement (CSI) and Targeted Support and Improvement (TSI). </a:t>
            </a:r>
            <a:endParaRPr sz="2200"/>
          </a:p>
        </p:txBody>
      </p:sp>
      <p:sp>
        <p:nvSpPr>
          <p:cNvPr id="998" name="Google Shape;998;p9"/>
          <p:cNvSpPr txBox="1"/>
          <p:nvPr>
            <p:ph idx="12" type="sldNum"/>
          </p:nvPr>
        </p:nvSpPr>
        <p:spPr>
          <a:xfrm>
            <a:off x="6457950" y="4604845"/>
            <a:ext cx="2168400" cy="2739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name="Blue_2021ODE">
  <a:themeElements>
    <a:clrScheme name="ODE2021">
      <a:dk1>
        <a:srgbClr val="000000"/>
      </a:dk1>
      <a:lt1>
        <a:srgbClr val="FFFFFF"/>
      </a:lt1>
      <a:dk2>
        <a:srgbClr val="00A8A5"/>
      </a:dk2>
      <a:lt2>
        <a:srgbClr val="F2FAFE"/>
      </a:lt2>
      <a:accent1>
        <a:srgbClr val="006CAD"/>
      </a:accent1>
      <a:accent2>
        <a:srgbClr val="9F2065"/>
      </a:accent2>
      <a:accent3>
        <a:srgbClr val="DC5626"/>
      </a:accent3>
      <a:accent4>
        <a:srgbClr val="BB8A0A"/>
      </a:accent4>
      <a:accent5>
        <a:srgbClr val="007F43"/>
      </a:accent5>
      <a:accent6>
        <a:srgbClr val="C45BA3"/>
      </a:accent6>
      <a:hlink>
        <a:srgbClr val="1B75BC"/>
      </a:hlink>
      <a:folHlink>
        <a:srgbClr val="21AAE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Blue_2021ODE">
  <a:themeElements>
    <a:clrScheme name="ODE2021">
      <a:dk1>
        <a:srgbClr val="000000"/>
      </a:dk1>
      <a:lt1>
        <a:srgbClr val="FFFFFF"/>
      </a:lt1>
      <a:dk2>
        <a:srgbClr val="00A8A5"/>
      </a:dk2>
      <a:lt2>
        <a:srgbClr val="F2FAFE"/>
      </a:lt2>
      <a:accent1>
        <a:srgbClr val="006CAD"/>
      </a:accent1>
      <a:accent2>
        <a:srgbClr val="9F2065"/>
      </a:accent2>
      <a:accent3>
        <a:srgbClr val="DC5626"/>
      </a:accent3>
      <a:accent4>
        <a:srgbClr val="BB8A0A"/>
      </a:accent4>
      <a:accent5>
        <a:srgbClr val="007F43"/>
      </a:accent5>
      <a:accent6>
        <a:srgbClr val="C45BA3"/>
      </a:accent6>
      <a:hlink>
        <a:srgbClr val="1B75BC"/>
      </a:hlink>
      <a:folHlink>
        <a:srgbClr val="21AAE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BUZINSKAITE Barbora * ODE</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730ea53-6f5e-4160-81a5-992a9105450a_Enabled">
    <vt:lpwstr>true</vt:lpwstr>
  </property>
  <property fmtid="{D5CDD505-2E9C-101B-9397-08002B2CF9AE}" pid="3" name="MSIP_Label_7730ea53-6f5e-4160-81a5-992a9105450a_SetDate">
    <vt:lpwstr>2025-01-29T00:06:41Z</vt:lpwstr>
  </property>
  <property fmtid="{D5CDD505-2E9C-101B-9397-08002B2CF9AE}" pid="4" name="MSIP_Label_7730ea53-6f5e-4160-81a5-992a9105450a_Method">
    <vt:lpwstr>Standard</vt:lpwstr>
  </property>
  <property fmtid="{D5CDD505-2E9C-101B-9397-08002B2CF9AE}" pid="5" name="MSIP_Label_7730ea53-6f5e-4160-81a5-992a9105450a_Name">
    <vt:lpwstr>Level 2 - Limited (Items)</vt:lpwstr>
  </property>
  <property fmtid="{D5CDD505-2E9C-101B-9397-08002B2CF9AE}" pid="6" name="MSIP_Label_7730ea53-6f5e-4160-81a5-992a9105450a_SiteId">
    <vt:lpwstr>b4f51418-b269-49a2-935a-fa54bf584fc8</vt:lpwstr>
  </property>
  <property fmtid="{D5CDD505-2E9C-101B-9397-08002B2CF9AE}" pid="7" name="MSIP_Label_7730ea53-6f5e-4160-81a5-992a9105450a_ActionId">
    <vt:lpwstr>ae649a0c-2e4f-43bb-a739-fa6c7c344bff</vt:lpwstr>
  </property>
  <property fmtid="{D5CDD505-2E9C-101B-9397-08002B2CF9AE}" pid="8" name="MSIP_Label_7730ea53-6f5e-4160-81a5-992a9105450a_ContentBits">
    <vt:lpwstr>0</vt:lpwstr>
  </property>
  <property fmtid="{D5CDD505-2E9C-101B-9397-08002B2CF9AE}" pid="9" name="ContentTypeId">
    <vt:lpwstr>0x01010022E4031395D90947ABECDA869C06B2A5</vt:lpwstr>
  </property>
</Properties>
</file>