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10287000" cx="18288000"/>
  <p:notesSz cx="6858000" cy="9144000"/>
  <p:embeddedFontLst>
    <p:embeddedFont>
      <p:font typeface="Anton"/>
      <p:regular r:id="rId16"/>
    </p:embeddedFont>
    <p:embeddedFont>
      <p:font typeface="Poppins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oppins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oppins-regular.fntdata"/><Relationship Id="rId16" Type="http://schemas.openxmlformats.org/officeDocument/2006/relationships/font" Target="fonts/Anton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oppins-italic.fntdata"/><Relationship Id="rId6" Type="http://schemas.openxmlformats.org/officeDocument/2006/relationships/slide" Target="slides/slide1.xml"/><Relationship Id="rId18" Type="http://schemas.openxmlformats.org/officeDocument/2006/relationships/font" Target="fonts/Poppi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png"/><Relationship Id="rId6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9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256EFF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5 4">
  <p:cSld name="BLANK_5_4">
    <p:bg>
      <p:bgPr>
        <a:solidFill>
          <a:srgbClr val="256EFF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38" name="Google Shape;138;p11"/>
          <p:cNvGrpSpPr/>
          <p:nvPr/>
        </p:nvGrpSpPr>
        <p:grpSpPr>
          <a:xfrm>
            <a:off x="566116" y="446304"/>
            <a:ext cx="2127161" cy="9280944"/>
            <a:chOff x="0" y="-38100"/>
            <a:chExt cx="505516" cy="2205600"/>
          </a:xfrm>
        </p:grpSpPr>
        <p:sp>
          <p:nvSpPr>
            <p:cNvPr id="139" name="Google Shape;139;p11"/>
            <p:cNvSpPr/>
            <p:nvPr/>
          </p:nvSpPr>
          <p:spPr>
            <a:xfrm>
              <a:off x="0" y="0"/>
              <a:ext cx="505516" cy="2167467"/>
            </a:xfrm>
            <a:custGeom>
              <a:rect b="b" l="l" r="r" t="t"/>
              <a:pathLst>
                <a:path extrusionOk="0" h="2167467" w="505516">
                  <a:moveTo>
                    <a:pt x="0" y="0"/>
                  </a:moveTo>
                  <a:lnTo>
                    <a:pt x="505516" y="0"/>
                  </a:lnTo>
                  <a:lnTo>
                    <a:pt x="50551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40" name="Google Shape;140;p11"/>
            <p:cNvSpPr txBox="1"/>
            <p:nvPr/>
          </p:nvSpPr>
          <p:spPr>
            <a:xfrm>
              <a:off x="0" y="-38100"/>
              <a:ext cx="505500" cy="220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1" name="Google Shape;141;p11"/>
          <p:cNvGrpSpPr/>
          <p:nvPr/>
        </p:nvGrpSpPr>
        <p:grpSpPr>
          <a:xfrm>
            <a:off x="12523151" y="461963"/>
            <a:ext cx="5131522" cy="9265195"/>
            <a:chOff x="0" y="-38100"/>
            <a:chExt cx="1351503" cy="2440200"/>
          </a:xfrm>
        </p:grpSpPr>
        <p:sp>
          <p:nvSpPr>
            <p:cNvPr id="142" name="Google Shape;142;p11"/>
            <p:cNvSpPr/>
            <p:nvPr/>
          </p:nvSpPr>
          <p:spPr>
            <a:xfrm>
              <a:off x="0" y="0"/>
              <a:ext cx="1351503" cy="2402091"/>
            </a:xfrm>
            <a:custGeom>
              <a:rect b="b" l="l" r="r" t="t"/>
              <a:pathLst>
                <a:path extrusionOk="0" h="2402091" w="1351503">
                  <a:moveTo>
                    <a:pt x="0" y="0"/>
                  </a:moveTo>
                  <a:lnTo>
                    <a:pt x="1351503" y="0"/>
                  </a:lnTo>
                  <a:lnTo>
                    <a:pt x="1351503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43" name="Google Shape;143;p11"/>
            <p:cNvSpPr txBox="1"/>
            <p:nvPr/>
          </p:nvSpPr>
          <p:spPr>
            <a:xfrm>
              <a:off x="0" y="-38100"/>
              <a:ext cx="1351500" cy="244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6">
  <p:cSld name="BLANK_6">
    <p:bg>
      <p:bgPr>
        <a:solidFill>
          <a:srgbClr val="256EFF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2"/>
          <p:cNvSpPr/>
          <p:nvPr>
            <p:ph idx="2" type="pic"/>
          </p:nvPr>
        </p:nvSpPr>
        <p:spPr>
          <a:xfrm>
            <a:off x="599600" y="717175"/>
            <a:ext cx="5498400" cy="4298100"/>
          </a:xfrm>
          <a:prstGeom prst="rect">
            <a:avLst/>
          </a:prstGeom>
          <a:noFill/>
          <a:ln>
            <a:noFill/>
          </a:ln>
        </p:spPr>
      </p:sp>
      <p:sp>
        <p:nvSpPr>
          <p:cNvPr id="146" name="Google Shape;146;p12"/>
          <p:cNvSpPr/>
          <p:nvPr>
            <p:ph idx="3" type="pic"/>
          </p:nvPr>
        </p:nvSpPr>
        <p:spPr>
          <a:xfrm>
            <a:off x="599600" y="5271750"/>
            <a:ext cx="5498400" cy="4298100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Google Shape;147;p12"/>
          <p:cNvSpPr/>
          <p:nvPr>
            <p:ph idx="4" type="pic"/>
          </p:nvPr>
        </p:nvSpPr>
        <p:spPr>
          <a:xfrm>
            <a:off x="6394800" y="717150"/>
            <a:ext cx="5498400" cy="4298100"/>
          </a:xfrm>
          <a:prstGeom prst="rect">
            <a:avLst/>
          </a:prstGeom>
          <a:noFill/>
          <a:ln>
            <a:noFill/>
          </a:ln>
        </p:spPr>
      </p:sp>
      <p:sp>
        <p:nvSpPr>
          <p:cNvPr id="148" name="Google Shape;148;p12"/>
          <p:cNvSpPr/>
          <p:nvPr>
            <p:ph idx="5" type="pic"/>
          </p:nvPr>
        </p:nvSpPr>
        <p:spPr>
          <a:xfrm>
            <a:off x="6394800" y="5271725"/>
            <a:ext cx="5498400" cy="4298100"/>
          </a:xfrm>
          <a:prstGeom prst="rect">
            <a:avLst/>
          </a:prstGeom>
          <a:noFill/>
          <a:ln>
            <a:noFill/>
          </a:ln>
        </p:spPr>
      </p:sp>
      <p:sp>
        <p:nvSpPr>
          <p:cNvPr id="149" name="Google Shape;149;p12"/>
          <p:cNvSpPr/>
          <p:nvPr>
            <p:ph idx="6" type="pic"/>
          </p:nvPr>
        </p:nvSpPr>
        <p:spPr>
          <a:xfrm>
            <a:off x="12143325" y="677738"/>
            <a:ext cx="5498400" cy="4298100"/>
          </a:xfrm>
          <a:prstGeom prst="rect">
            <a:avLst/>
          </a:prstGeom>
          <a:noFill/>
          <a:ln>
            <a:noFill/>
          </a:ln>
        </p:spPr>
      </p:sp>
      <p:sp>
        <p:nvSpPr>
          <p:cNvPr id="150" name="Google Shape;150;p12"/>
          <p:cNvSpPr/>
          <p:nvPr>
            <p:ph idx="7" type="pic"/>
          </p:nvPr>
        </p:nvSpPr>
        <p:spPr>
          <a:xfrm>
            <a:off x="12143325" y="5232313"/>
            <a:ext cx="5498400" cy="4298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7">
  <p:cSld name="BLANK_7">
    <p:bg>
      <p:bgPr>
        <a:solidFill>
          <a:srgbClr val="256EFF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53" name="Google Shape;153;p13"/>
          <p:cNvGrpSpPr/>
          <p:nvPr/>
        </p:nvGrpSpPr>
        <p:grpSpPr>
          <a:xfrm>
            <a:off x="566116" y="461963"/>
            <a:ext cx="17088636" cy="2569017"/>
            <a:chOff x="0" y="-38100"/>
            <a:chExt cx="4500681" cy="676609"/>
          </a:xfrm>
        </p:grpSpPr>
        <p:sp>
          <p:nvSpPr>
            <p:cNvPr id="154" name="Google Shape;154;p13"/>
            <p:cNvSpPr/>
            <p:nvPr/>
          </p:nvSpPr>
          <p:spPr>
            <a:xfrm>
              <a:off x="0" y="0"/>
              <a:ext cx="4500681" cy="638509"/>
            </a:xfrm>
            <a:custGeom>
              <a:rect b="b" l="l" r="r" t="t"/>
              <a:pathLst>
                <a:path extrusionOk="0" h="638509" w="4500681">
                  <a:moveTo>
                    <a:pt x="0" y="0"/>
                  </a:moveTo>
                  <a:lnTo>
                    <a:pt x="4500681" y="0"/>
                  </a:lnTo>
                  <a:lnTo>
                    <a:pt x="450068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55" name="Google Shape;155;p13"/>
            <p:cNvSpPr txBox="1"/>
            <p:nvPr/>
          </p:nvSpPr>
          <p:spPr>
            <a:xfrm>
              <a:off x="0" y="-38100"/>
              <a:ext cx="45006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6" name="Google Shape;156;p13"/>
          <p:cNvGrpSpPr/>
          <p:nvPr/>
        </p:nvGrpSpPr>
        <p:grpSpPr>
          <a:xfrm>
            <a:off x="561306" y="3103256"/>
            <a:ext cx="5487889" cy="6510460"/>
            <a:chOff x="0" y="-38100"/>
            <a:chExt cx="1172100" cy="1390500"/>
          </a:xfrm>
        </p:grpSpPr>
        <p:sp>
          <p:nvSpPr>
            <p:cNvPr id="157" name="Google Shape;157;p13"/>
            <p:cNvSpPr/>
            <p:nvPr/>
          </p:nvSpPr>
          <p:spPr>
            <a:xfrm>
              <a:off x="0" y="0"/>
              <a:ext cx="1172048" cy="1352277"/>
            </a:xfrm>
            <a:custGeom>
              <a:rect b="b" l="l" r="r" t="t"/>
              <a:pathLst>
                <a:path extrusionOk="0" h="1352277" w="1172048">
                  <a:moveTo>
                    <a:pt x="0" y="0"/>
                  </a:moveTo>
                  <a:lnTo>
                    <a:pt x="1172048" y="0"/>
                  </a:lnTo>
                  <a:lnTo>
                    <a:pt x="1172048" y="1352277"/>
                  </a:lnTo>
                  <a:lnTo>
                    <a:pt x="0" y="1352277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58" name="Google Shape;158;p13"/>
            <p:cNvSpPr txBox="1"/>
            <p:nvPr/>
          </p:nvSpPr>
          <p:spPr>
            <a:xfrm>
              <a:off x="0" y="-38100"/>
              <a:ext cx="1172100" cy="139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9" name="Google Shape;159;p13"/>
          <p:cNvGrpSpPr/>
          <p:nvPr/>
        </p:nvGrpSpPr>
        <p:grpSpPr>
          <a:xfrm>
            <a:off x="6364129" y="3138325"/>
            <a:ext cx="5487889" cy="6510460"/>
            <a:chOff x="0" y="-38100"/>
            <a:chExt cx="1172100" cy="1390500"/>
          </a:xfrm>
        </p:grpSpPr>
        <p:sp>
          <p:nvSpPr>
            <p:cNvPr id="160" name="Google Shape;160;p13"/>
            <p:cNvSpPr/>
            <p:nvPr/>
          </p:nvSpPr>
          <p:spPr>
            <a:xfrm>
              <a:off x="0" y="0"/>
              <a:ext cx="1172048" cy="1352277"/>
            </a:xfrm>
            <a:custGeom>
              <a:rect b="b" l="l" r="r" t="t"/>
              <a:pathLst>
                <a:path extrusionOk="0" h="1352277" w="1172048">
                  <a:moveTo>
                    <a:pt x="0" y="0"/>
                  </a:moveTo>
                  <a:lnTo>
                    <a:pt x="1172048" y="0"/>
                  </a:lnTo>
                  <a:lnTo>
                    <a:pt x="1172048" y="1352277"/>
                  </a:lnTo>
                  <a:lnTo>
                    <a:pt x="0" y="1352277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61" name="Google Shape;161;p13"/>
            <p:cNvSpPr txBox="1"/>
            <p:nvPr/>
          </p:nvSpPr>
          <p:spPr>
            <a:xfrm>
              <a:off x="0" y="-38100"/>
              <a:ext cx="1172100" cy="139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2" name="Google Shape;162;p13"/>
          <p:cNvGrpSpPr/>
          <p:nvPr/>
        </p:nvGrpSpPr>
        <p:grpSpPr>
          <a:xfrm>
            <a:off x="12166951" y="3138325"/>
            <a:ext cx="5487889" cy="6510460"/>
            <a:chOff x="0" y="-38100"/>
            <a:chExt cx="1172100" cy="1390500"/>
          </a:xfrm>
        </p:grpSpPr>
        <p:sp>
          <p:nvSpPr>
            <p:cNvPr id="163" name="Google Shape;163;p13"/>
            <p:cNvSpPr/>
            <p:nvPr/>
          </p:nvSpPr>
          <p:spPr>
            <a:xfrm>
              <a:off x="0" y="0"/>
              <a:ext cx="1172048" cy="1352277"/>
            </a:xfrm>
            <a:custGeom>
              <a:rect b="b" l="l" r="r" t="t"/>
              <a:pathLst>
                <a:path extrusionOk="0" h="1352277" w="1172048">
                  <a:moveTo>
                    <a:pt x="0" y="0"/>
                  </a:moveTo>
                  <a:lnTo>
                    <a:pt x="1172048" y="0"/>
                  </a:lnTo>
                  <a:lnTo>
                    <a:pt x="1172048" y="1352277"/>
                  </a:lnTo>
                  <a:lnTo>
                    <a:pt x="0" y="1352277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64" name="Google Shape;164;p13"/>
            <p:cNvSpPr txBox="1"/>
            <p:nvPr/>
          </p:nvSpPr>
          <p:spPr>
            <a:xfrm>
              <a:off x="0" y="-38100"/>
              <a:ext cx="1172100" cy="139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5" name="Google Shape;165;p13"/>
          <p:cNvSpPr/>
          <p:nvPr/>
        </p:nvSpPr>
        <p:spPr>
          <a:xfrm>
            <a:off x="15772083" y="874257"/>
            <a:ext cx="1487217" cy="1889074"/>
          </a:xfrm>
          <a:custGeom>
            <a:rect b="b" l="l" r="r" t="t"/>
            <a:pathLst>
              <a:path extrusionOk="0" h="1889074" w="1487217">
                <a:moveTo>
                  <a:pt x="0" y="0"/>
                </a:moveTo>
                <a:lnTo>
                  <a:pt x="1487217" y="0"/>
                </a:lnTo>
                <a:lnTo>
                  <a:pt x="1487217" y="1889074"/>
                </a:lnTo>
                <a:lnTo>
                  <a:pt x="0" y="18890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6" name="Google Shape;166;p13"/>
          <p:cNvSpPr/>
          <p:nvPr/>
        </p:nvSpPr>
        <p:spPr>
          <a:xfrm>
            <a:off x="1081829" y="874257"/>
            <a:ext cx="1586822" cy="1889074"/>
          </a:xfrm>
          <a:custGeom>
            <a:rect b="b" l="l" r="r" t="t"/>
            <a:pathLst>
              <a:path extrusionOk="0" h="1889074" w="1586822">
                <a:moveTo>
                  <a:pt x="0" y="0"/>
                </a:moveTo>
                <a:lnTo>
                  <a:pt x="1586823" y="0"/>
                </a:lnTo>
                <a:lnTo>
                  <a:pt x="1586823" y="1889074"/>
                </a:lnTo>
                <a:lnTo>
                  <a:pt x="0" y="18890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7 1">
  <p:cSld name="BLANK_7_1">
    <p:bg>
      <p:bgPr>
        <a:solidFill>
          <a:srgbClr val="256EFF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14"/>
          <p:cNvGrpSpPr/>
          <p:nvPr/>
        </p:nvGrpSpPr>
        <p:grpSpPr>
          <a:xfrm>
            <a:off x="566116" y="461963"/>
            <a:ext cx="8047530" cy="1330756"/>
            <a:chOff x="0" y="-38100"/>
            <a:chExt cx="2119500" cy="350485"/>
          </a:xfrm>
        </p:grpSpPr>
        <p:sp>
          <p:nvSpPr>
            <p:cNvPr id="169" name="Google Shape;169;p14"/>
            <p:cNvSpPr/>
            <p:nvPr/>
          </p:nvSpPr>
          <p:spPr>
            <a:xfrm>
              <a:off x="0" y="0"/>
              <a:ext cx="2119403" cy="312385"/>
            </a:xfrm>
            <a:custGeom>
              <a:rect b="b" l="l" r="r" t="t"/>
              <a:pathLst>
                <a:path extrusionOk="0" h="312385" w="2119403">
                  <a:moveTo>
                    <a:pt x="0" y="0"/>
                  </a:moveTo>
                  <a:lnTo>
                    <a:pt x="2119403" y="0"/>
                  </a:lnTo>
                  <a:lnTo>
                    <a:pt x="2119403" y="312385"/>
                  </a:lnTo>
                  <a:lnTo>
                    <a:pt x="0" y="312385"/>
                  </a:lnTo>
                  <a:close/>
                </a:path>
              </a:pathLst>
            </a:custGeom>
            <a:solidFill>
              <a:srgbClr val="DFFD6E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70" name="Google Shape;170;p14"/>
            <p:cNvSpPr txBox="1"/>
            <p:nvPr/>
          </p:nvSpPr>
          <p:spPr>
            <a:xfrm>
              <a:off x="0" y="-38100"/>
              <a:ext cx="2119500" cy="35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1" name="Google Shape;171;p14"/>
          <p:cNvGrpSpPr/>
          <p:nvPr/>
        </p:nvGrpSpPr>
        <p:grpSpPr>
          <a:xfrm>
            <a:off x="9003751" y="461963"/>
            <a:ext cx="8651237" cy="9265195"/>
            <a:chOff x="0" y="-38100"/>
            <a:chExt cx="2278500" cy="2440200"/>
          </a:xfrm>
        </p:grpSpPr>
        <p:sp>
          <p:nvSpPr>
            <p:cNvPr id="172" name="Google Shape;172;p14"/>
            <p:cNvSpPr/>
            <p:nvPr/>
          </p:nvSpPr>
          <p:spPr>
            <a:xfrm>
              <a:off x="0" y="0"/>
              <a:ext cx="2278423" cy="2402091"/>
            </a:xfrm>
            <a:custGeom>
              <a:rect b="b" l="l" r="r" t="t"/>
              <a:pathLst>
                <a:path extrusionOk="0" h="2402091" w="2278423">
                  <a:moveTo>
                    <a:pt x="0" y="0"/>
                  </a:moveTo>
                  <a:lnTo>
                    <a:pt x="2278423" y="0"/>
                  </a:lnTo>
                  <a:lnTo>
                    <a:pt x="2278423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73" name="Google Shape;173;p14"/>
            <p:cNvSpPr txBox="1"/>
            <p:nvPr/>
          </p:nvSpPr>
          <p:spPr>
            <a:xfrm>
              <a:off x="0" y="-38100"/>
              <a:ext cx="2278500" cy="244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4" name="Google Shape;174;p14"/>
          <p:cNvGrpSpPr/>
          <p:nvPr/>
        </p:nvGrpSpPr>
        <p:grpSpPr>
          <a:xfrm>
            <a:off x="566116" y="2035946"/>
            <a:ext cx="8047530" cy="2569017"/>
            <a:chOff x="0" y="-38100"/>
            <a:chExt cx="2119500" cy="676609"/>
          </a:xfrm>
        </p:grpSpPr>
        <p:sp>
          <p:nvSpPr>
            <p:cNvPr id="175" name="Google Shape;175;p14"/>
            <p:cNvSpPr/>
            <p:nvPr/>
          </p:nvSpPr>
          <p:spPr>
            <a:xfrm>
              <a:off x="0" y="0"/>
              <a:ext cx="2119403" cy="638509"/>
            </a:xfrm>
            <a:custGeom>
              <a:rect b="b" l="l" r="r" t="t"/>
              <a:pathLst>
                <a:path extrusionOk="0" h="638509" w="2119403">
                  <a:moveTo>
                    <a:pt x="0" y="0"/>
                  </a:moveTo>
                  <a:lnTo>
                    <a:pt x="2119403" y="0"/>
                  </a:lnTo>
                  <a:lnTo>
                    <a:pt x="2119403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76" name="Google Shape;176;p14"/>
            <p:cNvSpPr txBox="1"/>
            <p:nvPr/>
          </p:nvSpPr>
          <p:spPr>
            <a:xfrm>
              <a:off x="0" y="-38100"/>
              <a:ext cx="21195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7" name="Google Shape;177;p14"/>
          <p:cNvGrpSpPr/>
          <p:nvPr/>
        </p:nvGrpSpPr>
        <p:grpSpPr>
          <a:xfrm>
            <a:off x="566116" y="4850809"/>
            <a:ext cx="3828414" cy="4876359"/>
            <a:chOff x="0" y="-38100"/>
            <a:chExt cx="1008300" cy="1284300"/>
          </a:xfrm>
        </p:grpSpPr>
        <p:sp>
          <p:nvSpPr>
            <p:cNvPr id="178" name="Google Shape;178;p14"/>
            <p:cNvSpPr/>
            <p:nvPr/>
          </p:nvSpPr>
          <p:spPr>
            <a:xfrm>
              <a:off x="0" y="0"/>
              <a:ext cx="1008155" cy="1246181"/>
            </a:xfrm>
            <a:custGeom>
              <a:rect b="b" l="l" r="r" t="t"/>
              <a:pathLst>
                <a:path extrusionOk="0" h="1246181" w="1008155">
                  <a:moveTo>
                    <a:pt x="0" y="0"/>
                  </a:moveTo>
                  <a:lnTo>
                    <a:pt x="1008155" y="0"/>
                  </a:lnTo>
                  <a:lnTo>
                    <a:pt x="1008155" y="1246181"/>
                  </a:lnTo>
                  <a:lnTo>
                    <a:pt x="0" y="1246181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79" name="Google Shape;179;p14"/>
            <p:cNvSpPr txBox="1"/>
            <p:nvPr/>
          </p:nvSpPr>
          <p:spPr>
            <a:xfrm>
              <a:off x="0" y="-38100"/>
              <a:ext cx="1008300" cy="128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0" name="Google Shape;180;p14"/>
          <p:cNvGrpSpPr/>
          <p:nvPr/>
        </p:nvGrpSpPr>
        <p:grpSpPr>
          <a:xfrm>
            <a:off x="4785388" y="4850809"/>
            <a:ext cx="3828414" cy="4876359"/>
            <a:chOff x="0" y="-38100"/>
            <a:chExt cx="1008300" cy="1284300"/>
          </a:xfrm>
        </p:grpSpPr>
        <p:sp>
          <p:nvSpPr>
            <p:cNvPr id="181" name="Google Shape;181;p14"/>
            <p:cNvSpPr/>
            <p:nvPr/>
          </p:nvSpPr>
          <p:spPr>
            <a:xfrm>
              <a:off x="0" y="0"/>
              <a:ext cx="1008155" cy="1246181"/>
            </a:xfrm>
            <a:custGeom>
              <a:rect b="b" l="l" r="r" t="t"/>
              <a:pathLst>
                <a:path extrusionOk="0" h="1246181" w="1008155">
                  <a:moveTo>
                    <a:pt x="0" y="0"/>
                  </a:moveTo>
                  <a:lnTo>
                    <a:pt x="1008155" y="0"/>
                  </a:lnTo>
                  <a:lnTo>
                    <a:pt x="1008155" y="1246181"/>
                  </a:lnTo>
                  <a:lnTo>
                    <a:pt x="0" y="1246181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82" name="Google Shape;182;p14"/>
            <p:cNvSpPr txBox="1"/>
            <p:nvPr/>
          </p:nvSpPr>
          <p:spPr>
            <a:xfrm>
              <a:off x="0" y="-38100"/>
              <a:ext cx="1008300" cy="128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7 1 1">
  <p:cSld name="BLANK_7_1_1">
    <p:bg>
      <p:bgPr>
        <a:solidFill>
          <a:srgbClr val="256EFF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Google Shape;184;p15"/>
          <p:cNvGrpSpPr/>
          <p:nvPr/>
        </p:nvGrpSpPr>
        <p:grpSpPr>
          <a:xfrm>
            <a:off x="566116" y="461963"/>
            <a:ext cx="10412596" cy="4681578"/>
            <a:chOff x="0" y="-38100"/>
            <a:chExt cx="2742394" cy="1233000"/>
          </a:xfrm>
        </p:grpSpPr>
        <p:sp>
          <p:nvSpPr>
            <p:cNvPr id="185" name="Google Shape;185;p15"/>
            <p:cNvSpPr/>
            <p:nvPr/>
          </p:nvSpPr>
          <p:spPr>
            <a:xfrm>
              <a:off x="0" y="0"/>
              <a:ext cx="2742394" cy="1194897"/>
            </a:xfrm>
            <a:custGeom>
              <a:rect b="b" l="l" r="r" t="t"/>
              <a:pathLst>
                <a:path extrusionOk="0" h="1194897" w="2742394">
                  <a:moveTo>
                    <a:pt x="0" y="0"/>
                  </a:moveTo>
                  <a:lnTo>
                    <a:pt x="2742394" y="0"/>
                  </a:lnTo>
                  <a:lnTo>
                    <a:pt x="2742394" y="1194897"/>
                  </a:lnTo>
                  <a:lnTo>
                    <a:pt x="0" y="1194897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86" name="Google Shape;186;p15"/>
            <p:cNvSpPr txBox="1"/>
            <p:nvPr/>
          </p:nvSpPr>
          <p:spPr>
            <a:xfrm>
              <a:off x="0" y="-38100"/>
              <a:ext cx="2742300" cy="123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7" name="Google Shape;187;p15"/>
          <p:cNvGrpSpPr/>
          <p:nvPr/>
        </p:nvGrpSpPr>
        <p:grpSpPr>
          <a:xfrm>
            <a:off x="9144000" y="5284588"/>
            <a:ext cx="8511131" cy="4442506"/>
            <a:chOff x="0" y="-38100"/>
            <a:chExt cx="2241600" cy="1170035"/>
          </a:xfrm>
        </p:grpSpPr>
        <p:sp>
          <p:nvSpPr>
            <p:cNvPr id="188" name="Google Shape;188;p15"/>
            <p:cNvSpPr/>
            <p:nvPr/>
          </p:nvSpPr>
          <p:spPr>
            <a:xfrm>
              <a:off x="0" y="0"/>
              <a:ext cx="2241485" cy="1131935"/>
            </a:xfrm>
            <a:custGeom>
              <a:rect b="b" l="l" r="r" t="t"/>
              <a:pathLst>
                <a:path extrusionOk="0" h="1131935" w="2241485">
                  <a:moveTo>
                    <a:pt x="0" y="0"/>
                  </a:moveTo>
                  <a:lnTo>
                    <a:pt x="2241485" y="0"/>
                  </a:lnTo>
                  <a:lnTo>
                    <a:pt x="2241485" y="1131935"/>
                  </a:lnTo>
                  <a:lnTo>
                    <a:pt x="0" y="1131935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89" name="Google Shape;189;p15"/>
            <p:cNvSpPr txBox="1"/>
            <p:nvPr/>
          </p:nvSpPr>
          <p:spPr>
            <a:xfrm>
              <a:off x="0" y="-38100"/>
              <a:ext cx="2241600" cy="11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0" name="Google Shape;190;p15"/>
          <p:cNvGrpSpPr/>
          <p:nvPr/>
        </p:nvGrpSpPr>
        <p:grpSpPr>
          <a:xfrm>
            <a:off x="11319611" y="461963"/>
            <a:ext cx="6335507" cy="3451895"/>
            <a:chOff x="0" y="-38100"/>
            <a:chExt cx="1668600" cy="909135"/>
          </a:xfrm>
        </p:grpSpPr>
        <p:sp>
          <p:nvSpPr>
            <p:cNvPr id="191" name="Google Shape;191;p15"/>
            <p:cNvSpPr/>
            <p:nvPr/>
          </p:nvSpPr>
          <p:spPr>
            <a:xfrm>
              <a:off x="0" y="0"/>
              <a:ext cx="1668485" cy="871035"/>
            </a:xfrm>
            <a:custGeom>
              <a:rect b="b" l="l" r="r" t="t"/>
              <a:pathLst>
                <a:path extrusionOk="0" h="871035" w="1668485">
                  <a:moveTo>
                    <a:pt x="0" y="0"/>
                  </a:moveTo>
                  <a:lnTo>
                    <a:pt x="1668485" y="0"/>
                  </a:lnTo>
                  <a:lnTo>
                    <a:pt x="1668485" y="871035"/>
                  </a:lnTo>
                  <a:lnTo>
                    <a:pt x="0" y="871035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92" name="Google Shape;192;p15"/>
            <p:cNvSpPr txBox="1"/>
            <p:nvPr/>
          </p:nvSpPr>
          <p:spPr>
            <a:xfrm>
              <a:off x="0" y="-38100"/>
              <a:ext cx="1668600" cy="909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3" name="Google Shape;193;p15"/>
          <p:cNvGrpSpPr/>
          <p:nvPr/>
        </p:nvGrpSpPr>
        <p:grpSpPr>
          <a:xfrm>
            <a:off x="566116" y="5284588"/>
            <a:ext cx="8206999" cy="4442506"/>
            <a:chOff x="0" y="-38100"/>
            <a:chExt cx="2161500" cy="1170035"/>
          </a:xfrm>
        </p:grpSpPr>
        <p:sp>
          <p:nvSpPr>
            <p:cNvPr id="194" name="Google Shape;194;p15"/>
            <p:cNvSpPr/>
            <p:nvPr/>
          </p:nvSpPr>
          <p:spPr>
            <a:xfrm>
              <a:off x="0" y="0"/>
              <a:ext cx="2161359" cy="1131935"/>
            </a:xfrm>
            <a:custGeom>
              <a:rect b="b" l="l" r="r" t="t"/>
              <a:pathLst>
                <a:path extrusionOk="0" h="1131935" w="2161359">
                  <a:moveTo>
                    <a:pt x="0" y="0"/>
                  </a:moveTo>
                  <a:lnTo>
                    <a:pt x="2161359" y="0"/>
                  </a:lnTo>
                  <a:lnTo>
                    <a:pt x="2161359" y="1131935"/>
                  </a:lnTo>
                  <a:lnTo>
                    <a:pt x="0" y="1131935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95" name="Google Shape;195;p15"/>
            <p:cNvSpPr txBox="1"/>
            <p:nvPr/>
          </p:nvSpPr>
          <p:spPr>
            <a:xfrm>
              <a:off x="0" y="-38100"/>
              <a:ext cx="2161500" cy="11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6" name="Google Shape;196;p15"/>
          <p:cNvGrpSpPr/>
          <p:nvPr/>
        </p:nvGrpSpPr>
        <p:grpSpPr>
          <a:xfrm>
            <a:off x="11319611" y="4055708"/>
            <a:ext cx="6335507" cy="1087011"/>
            <a:chOff x="0" y="-38100"/>
            <a:chExt cx="1668600" cy="286289"/>
          </a:xfrm>
        </p:grpSpPr>
        <p:sp>
          <p:nvSpPr>
            <p:cNvPr id="197" name="Google Shape;197;p15"/>
            <p:cNvSpPr/>
            <p:nvPr/>
          </p:nvSpPr>
          <p:spPr>
            <a:xfrm>
              <a:off x="0" y="0"/>
              <a:ext cx="1668485" cy="248189"/>
            </a:xfrm>
            <a:custGeom>
              <a:rect b="b" l="l" r="r" t="t"/>
              <a:pathLst>
                <a:path extrusionOk="0" h="248189" w="1668485">
                  <a:moveTo>
                    <a:pt x="0" y="0"/>
                  </a:moveTo>
                  <a:lnTo>
                    <a:pt x="1668485" y="0"/>
                  </a:lnTo>
                  <a:lnTo>
                    <a:pt x="1668485" y="248189"/>
                  </a:lnTo>
                  <a:lnTo>
                    <a:pt x="0" y="248189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98" name="Google Shape;198;p15"/>
            <p:cNvSpPr txBox="1"/>
            <p:nvPr/>
          </p:nvSpPr>
          <p:spPr>
            <a:xfrm>
              <a:off x="0" y="-38100"/>
              <a:ext cx="16686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9" name="Google Shape;199;p15"/>
          <p:cNvSpPr/>
          <p:nvPr/>
        </p:nvSpPr>
        <p:spPr>
          <a:xfrm>
            <a:off x="12420261" y="892342"/>
            <a:ext cx="4133728" cy="2735776"/>
          </a:xfrm>
          <a:custGeom>
            <a:rect b="b" l="l" r="r" t="t"/>
            <a:pathLst>
              <a:path extrusionOk="0" h="2735776" w="4133728">
                <a:moveTo>
                  <a:pt x="0" y="0"/>
                </a:moveTo>
                <a:lnTo>
                  <a:pt x="4133727" y="0"/>
                </a:lnTo>
                <a:lnTo>
                  <a:pt x="4133727" y="2735776"/>
                </a:lnTo>
                <a:lnTo>
                  <a:pt x="0" y="27357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0" name="Google Shape;200;p15"/>
          <p:cNvSpPr/>
          <p:nvPr/>
        </p:nvSpPr>
        <p:spPr>
          <a:xfrm>
            <a:off x="1028700" y="6161932"/>
            <a:ext cx="2229910" cy="2832450"/>
          </a:xfrm>
          <a:custGeom>
            <a:rect b="b" l="l" r="r" t="t"/>
            <a:pathLst>
              <a:path extrusionOk="0" h="2832450" w="2229910">
                <a:moveTo>
                  <a:pt x="0" y="0"/>
                </a:moveTo>
                <a:lnTo>
                  <a:pt x="2229910" y="0"/>
                </a:lnTo>
                <a:lnTo>
                  <a:pt x="2229910" y="2832450"/>
                </a:lnTo>
                <a:lnTo>
                  <a:pt x="0" y="2832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1" name="Google Shape;201;p15"/>
          <p:cNvSpPr/>
          <p:nvPr/>
        </p:nvSpPr>
        <p:spPr>
          <a:xfrm>
            <a:off x="3365881" y="6161932"/>
            <a:ext cx="2229910" cy="2832450"/>
          </a:xfrm>
          <a:custGeom>
            <a:rect b="b" l="l" r="r" t="t"/>
            <a:pathLst>
              <a:path extrusionOk="0" h="2832450" w="2229910">
                <a:moveTo>
                  <a:pt x="0" y="0"/>
                </a:moveTo>
                <a:lnTo>
                  <a:pt x="2229910" y="0"/>
                </a:lnTo>
                <a:lnTo>
                  <a:pt x="2229910" y="2832450"/>
                </a:lnTo>
                <a:lnTo>
                  <a:pt x="0" y="2832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2" name="Google Shape;202;p15"/>
          <p:cNvSpPr/>
          <p:nvPr/>
        </p:nvSpPr>
        <p:spPr>
          <a:xfrm>
            <a:off x="5810332" y="6161932"/>
            <a:ext cx="2229910" cy="2832450"/>
          </a:xfrm>
          <a:custGeom>
            <a:rect b="b" l="l" r="r" t="t"/>
            <a:pathLst>
              <a:path extrusionOk="0" h="2832450" w="2229910">
                <a:moveTo>
                  <a:pt x="0" y="0"/>
                </a:moveTo>
                <a:lnTo>
                  <a:pt x="2229910" y="0"/>
                </a:lnTo>
                <a:lnTo>
                  <a:pt x="2229910" y="2832450"/>
                </a:lnTo>
                <a:lnTo>
                  <a:pt x="0" y="2832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BLANK_1">
    <p:bg>
      <p:bgPr>
        <a:solidFill>
          <a:srgbClr val="256EFF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5" name="Google Shape;15;p3"/>
          <p:cNvGrpSpPr/>
          <p:nvPr/>
        </p:nvGrpSpPr>
        <p:grpSpPr>
          <a:xfrm>
            <a:off x="566116" y="461963"/>
            <a:ext cx="7115770" cy="2994615"/>
            <a:chOff x="0" y="-38100"/>
            <a:chExt cx="1874100" cy="788700"/>
          </a:xfrm>
        </p:grpSpPr>
        <p:sp>
          <p:nvSpPr>
            <p:cNvPr id="16" name="Google Shape;16;p3"/>
            <p:cNvSpPr/>
            <p:nvPr/>
          </p:nvSpPr>
          <p:spPr>
            <a:xfrm>
              <a:off x="0" y="0"/>
              <a:ext cx="1874018" cy="750524"/>
            </a:xfrm>
            <a:custGeom>
              <a:rect b="b" l="l" r="r" t="t"/>
              <a:pathLst>
                <a:path extrusionOk="0" h="750524" w="1874018">
                  <a:moveTo>
                    <a:pt x="0" y="0"/>
                  </a:moveTo>
                  <a:lnTo>
                    <a:pt x="1874018" y="0"/>
                  </a:lnTo>
                  <a:lnTo>
                    <a:pt x="1874018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7" name="Google Shape;17;p3"/>
            <p:cNvSpPr txBox="1"/>
            <p:nvPr/>
          </p:nvSpPr>
          <p:spPr>
            <a:xfrm>
              <a:off x="0" y="-38100"/>
              <a:ext cx="18741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" name="Google Shape;18;p3"/>
          <p:cNvGrpSpPr/>
          <p:nvPr/>
        </p:nvGrpSpPr>
        <p:grpSpPr>
          <a:xfrm>
            <a:off x="5182131" y="3597359"/>
            <a:ext cx="8276718" cy="2994615"/>
            <a:chOff x="0" y="-38100"/>
            <a:chExt cx="2179862" cy="788700"/>
          </a:xfrm>
        </p:grpSpPr>
        <p:sp>
          <p:nvSpPr>
            <p:cNvPr id="19" name="Google Shape;19;p3"/>
            <p:cNvSpPr/>
            <p:nvPr/>
          </p:nvSpPr>
          <p:spPr>
            <a:xfrm>
              <a:off x="0" y="0"/>
              <a:ext cx="2179862" cy="750524"/>
            </a:xfrm>
            <a:custGeom>
              <a:rect b="b" l="l" r="r" t="t"/>
              <a:pathLst>
                <a:path extrusionOk="0" h="750524" w="2179862">
                  <a:moveTo>
                    <a:pt x="0" y="0"/>
                  </a:moveTo>
                  <a:lnTo>
                    <a:pt x="2179862" y="0"/>
                  </a:lnTo>
                  <a:lnTo>
                    <a:pt x="2179862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0" name="Google Shape;20;p3"/>
            <p:cNvSpPr txBox="1"/>
            <p:nvPr/>
          </p:nvSpPr>
          <p:spPr>
            <a:xfrm>
              <a:off x="0" y="-38100"/>
              <a:ext cx="21798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" name="Google Shape;21;p3"/>
          <p:cNvGrpSpPr/>
          <p:nvPr/>
        </p:nvGrpSpPr>
        <p:grpSpPr>
          <a:xfrm>
            <a:off x="566116" y="6732756"/>
            <a:ext cx="17088636" cy="2994615"/>
            <a:chOff x="0" y="-38100"/>
            <a:chExt cx="4500681" cy="788700"/>
          </a:xfrm>
        </p:grpSpPr>
        <p:sp>
          <p:nvSpPr>
            <p:cNvPr id="22" name="Google Shape;22;p3"/>
            <p:cNvSpPr/>
            <p:nvPr/>
          </p:nvSpPr>
          <p:spPr>
            <a:xfrm>
              <a:off x="0" y="0"/>
              <a:ext cx="4500681" cy="750524"/>
            </a:xfrm>
            <a:custGeom>
              <a:rect b="b" l="l" r="r" t="t"/>
              <a:pathLst>
                <a:path extrusionOk="0" h="750524" w="4500681">
                  <a:moveTo>
                    <a:pt x="0" y="0"/>
                  </a:moveTo>
                  <a:lnTo>
                    <a:pt x="4500681" y="0"/>
                  </a:lnTo>
                  <a:lnTo>
                    <a:pt x="4500681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3" name="Google Shape;23;p3"/>
            <p:cNvSpPr txBox="1"/>
            <p:nvPr/>
          </p:nvSpPr>
          <p:spPr>
            <a:xfrm>
              <a:off x="0" y="-38100"/>
              <a:ext cx="45006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oogle Shape;24;p3"/>
          <p:cNvGrpSpPr/>
          <p:nvPr/>
        </p:nvGrpSpPr>
        <p:grpSpPr>
          <a:xfrm>
            <a:off x="13799763" y="3673559"/>
            <a:ext cx="3922148" cy="2994615"/>
            <a:chOff x="0" y="-18031"/>
            <a:chExt cx="1032987" cy="788700"/>
          </a:xfrm>
        </p:grpSpPr>
        <p:sp>
          <p:nvSpPr>
            <p:cNvPr id="25" name="Google Shape;25;p3"/>
            <p:cNvSpPr/>
            <p:nvPr/>
          </p:nvSpPr>
          <p:spPr>
            <a:xfrm>
              <a:off x="0" y="0"/>
              <a:ext cx="1032987" cy="750524"/>
            </a:xfrm>
            <a:custGeom>
              <a:rect b="b" l="l" r="r" t="t"/>
              <a:pathLst>
                <a:path extrusionOk="0" h="750524" w="1032987">
                  <a:moveTo>
                    <a:pt x="0" y="0"/>
                  </a:moveTo>
                  <a:lnTo>
                    <a:pt x="1032987" y="0"/>
                  </a:lnTo>
                  <a:lnTo>
                    <a:pt x="1032987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DE962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6" name="Google Shape;26;p3"/>
            <p:cNvSpPr txBox="1"/>
            <p:nvPr/>
          </p:nvSpPr>
          <p:spPr>
            <a:xfrm>
              <a:off x="0" y="-18031"/>
              <a:ext cx="10329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" name="Google Shape;27;p3"/>
          <p:cNvGrpSpPr/>
          <p:nvPr/>
        </p:nvGrpSpPr>
        <p:grpSpPr>
          <a:xfrm>
            <a:off x="8025780" y="461963"/>
            <a:ext cx="2952883" cy="2994615"/>
            <a:chOff x="0" y="-38100"/>
            <a:chExt cx="777709" cy="788700"/>
          </a:xfrm>
        </p:grpSpPr>
        <p:sp>
          <p:nvSpPr>
            <p:cNvPr id="28" name="Google Shape;28;p3"/>
            <p:cNvSpPr/>
            <p:nvPr/>
          </p:nvSpPr>
          <p:spPr>
            <a:xfrm>
              <a:off x="0" y="0"/>
              <a:ext cx="777709" cy="750524"/>
            </a:xfrm>
            <a:custGeom>
              <a:rect b="b" l="l" r="r" t="t"/>
              <a:pathLst>
                <a:path extrusionOk="0" h="750524" w="777709">
                  <a:moveTo>
                    <a:pt x="0" y="0"/>
                  </a:moveTo>
                  <a:lnTo>
                    <a:pt x="777709" y="0"/>
                  </a:lnTo>
                  <a:lnTo>
                    <a:pt x="777709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9" name="Google Shape;29;p3"/>
            <p:cNvSpPr txBox="1"/>
            <p:nvPr/>
          </p:nvSpPr>
          <p:spPr>
            <a:xfrm>
              <a:off x="0" y="-38100"/>
              <a:ext cx="7776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" name="Google Shape;30;p3"/>
          <p:cNvGrpSpPr/>
          <p:nvPr/>
        </p:nvGrpSpPr>
        <p:grpSpPr>
          <a:xfrm>
            <a:off x="566116" y="3597359"/>
            <a:ext cx="4275074" cy="2994615"/>
            <a:chOff x="0" y="-38100"/>
            <a:chExt cx="1125938" cy="788700"/>
          </a:xfrm>
        </p:grpSpPr>
        <p:sp>
          <p:nvSpPr>
            <p:cNvPr id="31" name="Google Shape;31;p3"/>
            <p:cNvSpPr/>
            <p:nvPr/>
          </p:nvSpPr>
          <p:spPr>
            <a:xfrm>
              <a:off x="0" y="0"/>
              <a:ext cx="1125938" cy="750524"/>
            </a:xfrm>
            <a:custGeom>
              <a:rect b="b" l="l" r="r" t="t"/>
              <a:pathLst>
                <a:path extrusionOk="0" h="750524" w="1125938">
                  <a:moveTo>
                    <a:pt x="0" y="0"/>
                  </a:moveTo>
                  <a:lnTo>
                    <a:pt x="1125938" y="0"/>
                  </a:lnTo>
                  <a:lnTo>
                    <a:pt x="1125938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2" name="Google Shape;32;p3"/>
            <p:cNvSpPr txBox="1"/>
            <p:nvPr/>
          </p:nvSpPr>
          <p:spPr>
            <a:xfrm>
              <a:off x="0" y="-38100"/>
              <a:ext cx="11259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" name="Google Shape;33;p3"/>
          <p:cNvGrpSpPr/>
          <p:nvPr/>
        </p:nvGrpSpPr>
        <p:grpSpPr>
          <a:xfrm>
            <a:off x="11319611" y="461963"/>
            <a:ext cx="6402712" cy="2994615"/>
            <a:chOff x="0" y="-38100"/>
            <a:chExt cx="1686300" cy="788700"/>
          </a:xfrm>
        </p:grpSpPr>
        <p:sp>
          <p:nvSpPr>
            <p:cNvPr id="34" name="Google Shape;34;p3"/>
            <p:cNvSpPr/>
            <p:nvPr/>
          </p:nvSpPr>
          <p:spPr>
            <a:xfrm>
              <a:off x="0" y="0"/>
              <a:ext cx="1686195" cy="750524"/>
            </a:xfrm>
            <a:custGeom>
              <a:rect b="b" l="l" r="r" t="t"/>
              <a:pathLst>
                <a:path extrusionOk="0" h="750524" w="1686195">
                  <a:moveTo>
                    <a:pt x="0" y="0"/>
                  </a:moveTo>
                  <a:lnTo>
                    <a:pt x="1686195" y="0"/>
                  </a:lnTo>
                  <a:lnTo>
                    <a:pt x="1686195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A076E4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5" name="Google Shape;35;p3"/>
            <p:cNvSpPr txBox="1"/>
            <p:nvPr/>
          </p:nvSpPr>
          <p:spPr>
            <a:xfrm>
              <a:off x="0" y="-38100"/>
              <a:ext cx="16863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" name="Google Shape;36;p3"/>
          <p:cNvSpPr/>
          <p:nvPr/>
        </p:nvSpPr>
        <p:spPr>
          <a:xfrm>
            <a:off x="8557894" y="834055"/>
            <a:ext cx="1885349" cy="2394785"/>
          </a:xfrm>
          <a:custGeom>
            <a:rect b="b" l="l" r="r" t="t"/>
            <a:pathLst>
              <a:path extrusionOk="0" h="2394785" w="1885349">
                <a:moveTo>
                  <a:pt x="0" y="0"/>
                </a:moveTo>
                <a:lnTo>
                  <a:pt x="1885349" y="0"/>
                </a:lnTo>
                <a:lnTo>
                  <a:pt x="1885349" y="2394786"/>
                </a:lnTo>
                <a:lnTo>
                  <a:pt x="0" y="23947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" name="Google Shape;37;p3"/>
          <p:cNvSpPr/>
          <p:nvPr/>
        </p:nvSpPr>
        <p:spPr>
          <a:xfrm>
            <a:off x="12079486" y="873325"/>
            <a:ext cx="3246952" cy="2355516"/>
          </a:xfrm>
          <a:custGeom>
            <a:rect b="b" l="l" r="r" t="t"/>
            <a:pathLst>
              <a:path extrusionOk="0" h="2355516" w="3246952">
                <a:moveTo>
                  <a:pt x="0" y="0"/>
                </a:moveTo>
                <a:lnTo>
                  <a:pt x="3246952" y="0"/>
                </a:lnTo>
                <a:lnTo>
                  <a:pt x="3246952" y="2355516"/>
                </a:lnTo>
                <a:lnTo>
                  <a:pt x="0" y="23555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" name="Google Shape;38;p3"/>
          <p:cNvSpPr/>
          <p:nvPr/>
        </p:nvSpPr>
        <p:spPr>
          <a:xfrm>
            <a:off x="15114652" y="971100"/>
            <a:ext cx="1847357" cy="2199234"/>
          </a:xfrm>
          <a:custGeom>
            <a:rect b="b" l="l" r="r" t="t"/>
            <a:pathLst>
              <a:path extrusionOk="0" h="2199234" w="1847357">
                <a:moveTo>
                  <a:pt x="0" y="0"/>
                </a:moveTo>
                <a:lnTo>
                  <a:pt x="1847357" y="0"/>
                </a:lnTo>
                <a:lnTo>
                  <a:pt x="1847357" y="2199234"/>
                </a:lnTo>
                <a:lnTo>
                  <a:pt x="0" y="21992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2">
  <p:cSld name="BLANK_2">
    <p:bg>
      <p:bgPr>
        <a:solidFill>
          <a:srgbClr val="256EFF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41" name="Google Shape;41;p4"/>
          <p:cNvGrpSpPr/>
          <p:nvPr/>
        </p:nvGrpSpPr>
        <p:grpSpPr>
          <a:xfrm>
            <a:off x="3966481" y="461963"/>
            <a:ext cx="10355285" cy="2994615"/>
            <a:chOff x="0" y="-38100"/>
            <a:chExt cx="2727300" cy="788700"/>
          </a:xfrm>
        </p:grpSpPr>
        <p:sp>
          <p:nvSpPr>
            <p:cNvPr id="42" name="Google Shape;42;p4"/>
            <p:cNvSpPr/>
            <p:nvPr/>
          </p:nvSpPr>
          <p:spPr>
            <a:xfrm>
              <a:off x="0" y="0"/>
              <a:ext cx="2727181" cy="750524"/>
            </a:xfrm>
            <a:custGeom>
              <a:rect b="b" l="l" r="r" t="t"/>
              <a:pathLst>
                <a:path extrusionOk="0" h="750524" w="2727181">
                  <a:moveTo>
                    <a:pt x="0" y="0"/>
                  </a:moveTo>
                  <a:lnTo>
                    <a:pt x="2727181" y="0"/>
                  </a:lnTo>
                  <a:lnTo>
                    <a:pt x="2727181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3" name="Google Shape;43;p4"/>
            <p:cNvSpPr txBox="1"/>
            <p:nvPr/>
          </p:nvSpPr>
          <p:spPr>
            <a:xfrm>
              <a:off x="0" y="-38100"/>
              <a:ext cx="27273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" name="Google Shape;44;p4"/>
          <p:cNvGrpSpPr/>
          <p:nvPr/>
        </p:nvGrpSpPr>
        <p:grpSpPr>
          <a:xfrm>
            <a:off x="566116" y="436585"/>
            <a:ext cx="3056709" cy="6158940"/>
            <a:chOff x="0" y="-38100"/>
            <a:chExt cx="684900" cy="1380000"/>
          </a:xfrm>
        </p:grpSpPr>
        <p:sp>
          <p:nvSpPr>
            <p:cNvPr id="45" name="Google Shape;45;p4"/>
            <p:cNvSpPr/>
            <p:nvPr/>
          </p:nvSpPr>
          <p:spPr>
            <a:xfrm>
              <a:off x="0" y="0"/>
              <a:ext cx="684771" cy="1341879"/>
            </a:xfrm>
            <a:custGeom>
              <a:rect b="b" l="l" r="r" t="t"/>
              <a:pathLst>
                <a:path extrusionOk="0" h="134187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1341879"/>
                  </a:lnTo>
                  <a:lnTo>
                    <a:pt x="0" y="1341879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6" name="Google Shape;46;p4"/>
            <p:cNvSpPr txBox="1"/>
            <p:nvPr/>
          </p:nvSpPr>
          <p:spPr>
            <a:xfrm>
              <a:off x="0" y="-38100"/>
              <a:ext cx="684900" cy="138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7" name="Google Shape;47;p4"/>
          <p:cNvGrpSpPr/>
          <p:nvPr/>
        </p:nvGrpSpPr>
        <p:grpSpPr>
          <a:xfrm>
            <a:off x="566116" y="6707378"/>
            <a:ext cx="3056709" cy="3019706"/>
            <a:chOff x="0" y="-38100"/>
            <a:chExt cx="684900" cy="676609"/>
          </a:xfrm>
        </p:grpSpPr>
        <p:sp>
          <p:nvSpPr>
            <p:cNvPr id="48" name="Google Shape;48;p4"/>
            <p:cNvSpPr/>
            <p:nvPr/>
          </p:nvSpPr>
          <p:spPr>
            <a:xfrm>
              <a:off x="0" y="0"/>
              <a:ext cx="684771" cy="638509"/>
            </a:xfrm>
            <a:custGeom>
              <a:rect b="b" l="l" r="r" t="t"/>
              <a:pathLst>
                <a:path extrusionOk="0" h="63850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DE962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9" name="Google Shape;49;p4"/>
            <p:cNvSpPr txBox="1"/>
            <p:nvPr/>
          </p:nvSpPr>
          <p:spPr>
            <a:xfrm>
              <a:off x="0" y="-38100"/>
              <a:ext cx="6849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" name="Google Shape;50;p4"/>
          <p:cNvGrpSpPr/>
          <p:nvPr/>
        </p:nvGrpSpPr>
        <p:grpSpPr>
          <a:xfrm>
            <a:off x="14665500" y="3571981"/>
            <a:ext cx="3056709" cy="6155124"/>
            <a:chOff x="0" y="-38100"/>
            <a:chExt cx="684900" cy="1379145"/>
          </a:xfrm>
        </p:grpSpPr>
        <p:sp>
          <p:nvSpPr>
            <p:cNvPr id="51" name="Google Shape;51;p4"/>
            <p:cNvSpPr/>
            <p:nvPr/>
          </p:nvSpPr>
          <p:spPr>
            <a:xfrm>
              <a:off x="0" y="0"/>
              <a:ext cx="684771" cy="1341045"/>
            </a:xfrm>
            <a:custGeom>
              <a:rect b="b" l="l" r="r" t="t"/>
              <a:pathLst>
                <a:path extrusionOk="0" h="1341045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1341045"/>
                  </a:lnTo>
                  <a:lnTo>
                    <a:pt x="0" y="1341045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52" name="Google Shape;52;p4"/>
            <p:cNvSpPr txBox="1"/>
            <p:nvPr/>
          </p:nvSpPr>
          <p:spPr>
            <a:xfrm>
              <a:off x="0" y="-38100"/>
              <a:ext cx="684900" cy="13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3" name="Google Shape;53;p4"/>
          <p:cNvSpPr/>
          <p:nvPr/>
        </p:nvSpPr>
        <p:spPr>
          <a:xfrm>
            <a:off x="1095186" y="7164908"/>
            <a:ext cx="1997972" cy="2409835"/>
          </a:xfrm>
          <a:custGeom>
            <a:rect b="b" l="l" r="r" t="t"/>
            <a:pathLst>
              <a:path extrusionOk="0" h="2409835" w="1997972">
                <a:moveTo>
                  <a:pt x="0" y="0"/>
                </a:moveTo>
                <a:lnTo>
                  <a:pt x="1997972" y="0"/>
                </a:lnTo>
                <a:lnTo>
                  <a:pt x="1997972" y="2409835"/>
                </a:lnTo>
                <a:lnTo>
                  <a:pt x="0" y="24098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4" name="Google Shape;54;p4"/>
          <p:cNvSpPr/>
          <p:nvPr/>
        </p:nvSpPr>
        <p:spPr>
          <a:xfrm>
            <a:off x="1161671" y="1112248"/>
            <a:ext cx="1865001" cy="5456120"/>
          </a:xfrm>
          <a:custGeom>
            <a:rect b="b" l="l" r="r" t="t"/>
            <a:pathLst>
              <a:path extrusionOk="0" h="5456120" w="1865001">
                <a:moveTo>
                  <a:pt x="0" y="0"/>
                </a:moveTo>
                <a:lnTo>
                  <a:pt x="1865001" y="0"/>
                </a:lnTo>
                <a:lnTo>
                  <a:pt x="1865001" y="5456120"/>
                </a:lnTo>
                <a:lnTo>
                  <a:pt x="0" y="54561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5" name="Google Shape;55;p4"/>
          <p:cNvGrpSpPr/>
          <p:nvPr/>
        </p:nvGrpSpPr>
        <p:grpSpPr>
          <a:xfrm>
            <a:off x="14665500" y="436585"/>
            <a:ext cx="3056709" cy="3019706"/>
            <a:chOff x="0" y="-38100"/>
            <a:chExt cx="684900" cy="676609"/>
          </a:xfrm>
        </p:grpSpPr>
        <p:sp>
          <p:nvSpPr>
            <p:cNvPr id="56" name="Google Shape;56;p4"/>
            <p:cNvSpPr/>
            <p:nvPr/>
          </p:nvSpPr>
          <p:spPr>
            <a:xfrm>
              <a:off x="0" y="0"/>
              <a:ext cx="684771" cy="638509"/>
            </a:xfrm>
            <a:custGeom>
              <a:rect b="b" l="l" r="r" t="t"/>
              <a:pathLst>
                <a:path extrusionOk="0" h="63850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57" name="Google Shape;57;p4"/>
            <p:cNvSpPr txBox="1"/>
            <p:nvPr/>
          </p:nvSpPr>
          <p:spPr>
            <a:xfrm>
              <a:off x="0" y="-38100"/>
              <a:ext cx="6849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8" name="Google Shape;58;p4"/>
          <p:cNvSpPr/>
          <p:nvPr/>
        </p:nvSpPr>
        <p:spPr>
          <a:xfrm>
            <a:off x="15148360" y="1178188"/>
            <a:ext cx="2090391" cy="1706519"/>
          </a:xfrm>
          <a:custGeom>
            <a:rect b="b" l="l" r="r" t="t"/>
            <a:pathLst>
              <a:path extrusionOk="0" h="1706519" w="2090391">
                <a:moveTo>
                  <a:pt x="0" y="0"/>
                </a:moveTo>
                <a:lnTo>
                  <a:pt x="2090391" y="0"/>
                </a:lnTo>
                <a:lnTo>
                  <a:pt x="2090391" y="1706519"/>
                </a:lnTo>
                <a:lnTo>
                  <a:pt x="0" y="170651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9" name="Google Shape;59;p4"/>
          <p:cNvSpPr/>
          <p:nvPr/>
        </p:nvSpPr>
        <p:spPr>
          <a:xfrm>
            <a:off x="15011023" y="6182045"/>
            <a:ext cx="2365065" cy="3485949"/>
          </a:xfrm>
          <a:custGeom>
            <a:rect b="b" l="l" r="r" t="t"/>
            <a:pathLst>
              <a:path extrusionOk="0" h="3485949" w="2365065">
                <a:moveTo>
                  <a:pt x="0" y="0"/>
                </a:moveTo>
                <a:lnTo>
                  <a:pt x="2365065" y="0"/>
                </a:lnTo>
                <a:lnTo>
                  <a:pt x="2365065" y="3485950"/>
                </a:lnTo>
                <a:lnTo>
                  <a:pt x="0" y="34859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0" name="Google Shape;60;p4"/>
          <p:cNvSpPr/>
          <p:nvPr/>
        </p:nvSpPr>
        <p:spPr>
          <a:xfrm>
            <a:off x="15449947" y="4135878"/>
            <a:ext cx="1487217" cy="1889074"/>
          </a:xfrm>
          <a:custGeom>
            <a:rect b="b" l="l" r="r" t="t"/>
            <a:pathLst>
              <a:path extrusionOk="0" h="1889074" w="1487217">
                <a:moveTo>
                  <a:pt x="0" y="0"/>
                </a:moveTo>
                <a:lnTo>
                  <a:pt x="1487217" y="0"/>
                </a:lnTo>
                <a:lnTo>
                  <a:pt x="1487217" y="1889074"/>
                </a:lnTo>
                <a:lnTo>
                  <a:pt x="0" y="18890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61" name="Google Shape;61;p4"/>
          <p:cNvGrpSpPr/>
          <p:nvPr/>
        </p:nvGrpSpPr>
        <p:grpSpPr>
          <a:xfrm>
            <a:off x="3966481" y="3597359"/>
            <a:ext cx="10355285" cy="6129746"/>
            <a:chOff x="0" y="-38100"/>
            <a:chExt cx="2727300" cy="1614408"/>
          </a:xfrm>
        </p:grpSpPr>
        <p:sp>
          <p:nvSpPr>
            <p:cNvPr id="62" name="Google Shape;62;p4"/>
            <p:cNvSpPr/>
            <p:nvPr/>
          </p:nvSpPr>
          <p:spPr>
            <a:xfrm>
              <a:off x="0" y="0"/>
              <a:ext cx="2727181" cy="1576308"/>
            </a:xfrm>
            <a:custGeom>
              <a:rect b="b" l="l" r="r" t="t"/>
              <a:pathLst>
                <a:path extrusionOk="0" h="1576308" w="2727181">
                  <a:moveTo>
                    <a:pt x="0" y="0"/>
                  </a:moveTo>
                  <a:lnTo>
                    <a:pt x="2727181" y="0"/>
                  </a:lnTo>
                  <a:lnTo>
                    <a:pt x="2727181" y="1576308"/>
                  </a:lnTo>
                  <a:lnTo>
                    <a:pt x="0" y="1576308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63" name="Google Shape;63;p4"/>
            <p:cNvSpPr txBox="1"/>
            <p:nvPr/>
          </p:nvSpPr>
          <p:spPr>
            <a:xfrm>
              <a:off x="0" y="-38100"/>
              <a:ext cx="2727300" cy="161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3">
  <p:cSld name="BLANK_3">
    <p:bg>
      <p:bgPr>
        <a:solidFill>
          <a:srgbClr val="256EFF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66" name="Google Shape;66;p5"/>
          <p:cNvGrpSpPr/>
          <p:nvPr/>
        </p:nvGrpSpPr>
        <p:grpSpPr>
          <a:xfrm>
            <a:off x="566116" y="461963"/>
            <a:ext cx="7624935" cy="2569017"/>
            <a:chOff x="0" y="-38100"/>
            <a:chExt cx="2008200" cy="676609"/>
          </a:xfrm>
        </p:grpSpPr>
        <p:sp>
          <p:nvSpPr>
            <p:cNvPr id="67" name="Google Shape;67;p5"/>
            <p:cNvSpPr/>
            <p:nvPr/>
          </p:nvSpPr>
          <p:spPr>
            <a:xfrm>
              <a:off x="0" y="0"/>
              <a:ext cx="2008189" cy="638509"/>
            </a:xfrm>
            <a:custGeom>
              <a:rect b="b" l="l" r="r" t="t"/>
              <a:pathLst>
                <a:path extrusionOk="0" h="638509" w="2008189">
                  <a:moveTo>
                    <a:pt x="0" y="0"/>
                  </a:moveTo>
                  <a:lnTo>
                    <a:pt x="2008189" y="0"/>
                  </a:lnTo>
                  <a:lnTo>
                    <a:pt x="2008189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E397C1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68" name="Google Shape;68;p5"/>
            <p:cNvSpPr txBox="1"/>
            <p:nvPr/>
          </p:nvSpPr>
          <p:spPr>
            <a:xfrm>
              <a:off x="0" y="-38100"/>
              <a:ext cx="20082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" name="Google Shape;69;p5"/>
          <p:cNvGrpSpPr/>
          <p:nvPr/>
        </p:nvGrpSpPr>
        <p:grpSpPr>
          <a:xfrm>
            <a:off x="13854406" y="461963"/>
            <a:ext cx="3800256" cy="9265195"/>
            <a:chOff x="0" y="-38100"/>
            <a:chExt cx="1000884" cy="2440200"/>
          </a:xfrm>
        </p:grpSpPr>
        <p:sp>
          <p:nvSpPr>
            <p:cNvPr id="70" name="Google Shape;70;p5"/>
            <p:cNvSpPr/>
            <p:nvPr/>
          </p:nvSpPr>
          <p:spPr>
            <a:xfrm>
              <a:off x="0" y="0"/>
              <a:ext cx="1000884" cy="2402091"/>
            </a:xfrm>
            <a:custGeom>
              <a:rect b="b" l="l" r="r" t="t"/>
              <a:pathLst>
                <a:path extrusionOk="0" h="2402091" w="1000884">
                  <a:moveTo>
                    <a:pt x="0" y="0"/>
                  </a:moveTo>
                  <a:lnTo>
                    <a:pt x="1000884" y="0"/>
                  </a:lnTo>
                  <a:lnTo>
                    <a:pt x="1000884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71" name="Google Shape;71;p5"/>
            <p:cNvSpPr txBox="1"/>
            <p:nvPr/>
          </p:nvSpPr>
          <p:spPr>
            <a:xfrm>
              <a:off x="0" y="-38100"/>
              <a:ext cx="1000800" cy="244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2" name="Google Shape;72;p5"/>
          <p:cNvGrpSpPr/>
          <p:nvPr/>
        </p:nvGrpSpPr>
        <p:grpSpPr>
          <a:xfrm>
            <a:off x="566116" y="3189629"/>
            <a:ext cx="12964895" cy="6537476"/>
            <a:chOff x="0" y="-38100"/>
            <a:chExt cx="3414600" cy="1721793"/>
          </a:xfrm>
        </p:grpSpPr>
        <p:sp>
          <p:nvSpPr>
            <p:cNvPr id="73" name="Google Shape;73;p5"/>
            <p:cNvSpPr/>
            <p:nvPr/>
          </p:nvSpPr>
          <p:spPr>
            <a:xfrm>
              <a:off x="0" y="0"/>
              <a:ext cx="3414503" cy="1683693"/>
            </a:xfrm>
            <a:custGeom>
              <a:rect b="b" l="l" r="r" t="t"/>
              <a:pathLst>
                <a:path extrusionOk="0" h="1683693" w="3414503">
                  <a:moveTo>
                    <a:pt x="0" y="0"/>
                  </a:moveTo>
                  <a:lnTo>
                    <a:pt x="3414503" y="0"/>
                  </a:lnTo>
                  <a:lnTo>
                    <a:pt x="3414503" y="1683693"/>
                  </a:lnTo>
                  <a:lnTo>
                    <a:pt x="0" y="1683693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74" name="Google Shape;74;p5"/>
            <p:cNvSpPr txBox="1"/>
            <p:nvPr/>
          </p:nvSpPr>
          <p:spPr>
            <a:xfrm>
              <a:off x="0" y="-38100"/>
              <a:ext cx="3414600" cy="172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5" name="Google Shape;75;p5"/>
          <p:cNvGrpSpPr/>
          <p:nvPr/>
        </p:nvGrpSpPr>
        <p:grpSpPr>
          <a:xfrm>
            <a:off x="8494276" y="461963"/>
            <a:ext cx="5036314" cy="2569017"/>
            <a:chOff x="0" y="-38100"/>
            <a:chExt cx="1326428" cy="676609"/>
          </a:xfrm>
        </p:grpSpPr>
        <p:sp>
          <p:nvSpPr>
            <p:cNvPr id="76" name="Google Shape;76;p5"/>
            <p:cNvSpPr/>
            <p:nvPr/>
          </p:nvSpPr>
          <p:spPr>
            <a:xfrm>
              <a:off x="0" y="0"/>
              <a:ext cx="1326428" cy="638509"/>
            </a:xfrm>
            <a:custGeom>
              <a:rect b="b" l="l" r="r" t="t"/>
              <a:pathLst>
                <a:path extrusionOk="0" h="638509" w="1326428">
                  <a:moveTo>
                    <a:pt x="0" y="0"/>
                  </a:moveTo>
                  <a:lnTo>
                    <a:pt x="1326428" y="0"/>
                  </a:lnTo>
                  <a:lnTo>
                    <a:pt x="1326428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77" name="Google Shape;77;p5"/>
            <p:cNvSpPr txBox="1"/>
            <p:nvPr/>
          </p:nvSpPr>
          <p:spPr>
            <a:xfrm>
              <a:off x="0" y="-38100"/>
              <a:ext cx="13263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8" name="Google Shape;78;p5"/>
          <p:cNvSpPr/>
          <p:nvPr/>
        </p:nvSpPr>
        <p:spPr>
          <a:xfrm>
            <a:off x="9300579" y="885064"/>
            <a:ext cx="3423676" cy="1867459"/>
          </a:xfrm>
          <a:custGeom>
            <a:rect b="b" l="l" r="r" t="t"/>
            <a:pathLst>
              <a:path extrusionOk="0" h="1867459" w="3423676">
                <a:moveTo>
                  <a:pt x="0" y="0"/>
                </a:moveTo>
                <a:lnTo>
                  <a:pt x="3423675" y="0"/>
                </a:lnTo>
                <a:lnTo>
                  <a:pt x="3423675" y="1867459"/>
                </a:lnTo>
                <a:lnTo>
                  <a:pt x="0" y="18674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79" name="Google Shape;79;p5"/>
          <p:cNvSpPr/>
          <p:nvPr/>
        </p:nvSpPr>
        <p:spPr>
          <a:xfrm>
            <a:off x="14063593" y="1028700"/>
            <a:ext cx="3381858" cy="8454646"/>
          </a:xfrm>
          <a:custGeom>
            <a:rect b="b" l="l" r="r" t="t"/>
            <a:pathLst>
              <a:path extrusionOk="0" h="8454646" w="3381858">
                <a:moveTo>
                  <a:pt x="0" y="0"/>
                </a:moveTo>
                <a:lnTo>
                  <a:pt x="3381859" y="0"/>
                </a:lnTo>
                <a:lnTo>
                  <a:pt x="3381859" y="8454646"/>
                </a:lnTo>
                <a:lnTo>
                  <a:pt x="0" y="84546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4">
  <p:cSld name="BLANK_4">
    <p:bg>
      <p:bgPr>
        <a:solidFill>
          <a:srgbClr val="256EFF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82" name="Google Shape;82;p6"/>
          <p:cNvGrpSpPr/>
          <p:nvPr/>
        </p:nvGrpSpPr>
        <p:grpSpPr>
          <a:xfrm>
            <a:off x="566116" y="461963"/>
            <a:ext cx="4342450" cy="2569017"/>
            <a:chOff x="0" y="-38100"/>
            <a:chExt cx="1143683" cy="676609"/>
          </a:xfrm>
        </p:grpSpPr>
        <p:sp>
          <p:nvSpPr>
            <p:cNvPr id="83" name="Google Shape;83;p6"/>
            <p:cNvSpPr/>
            <p:nvPr/>
          </p:nvSpPr>
          <p:spPr>
            <a:xfrm>
              <a:off x="0" y="0"/>
              <a:ext cx="1143683" cy="638509"/>
            </a:xfrm>
            <a:custGeom>
              <a:rect b="b" l="l" r="r" t="t"/>
              <a:pathLst>
                <a:path extrusionOk="0" h="638509" w="1143683">
                  <a:moveTo>
                    <a:pt x="0" y="0"/>
                  </a:moveTo>
                  <a:lnTo>
                    <a:pt x="1143683" y="0"/>
                  </a:lnTo>
                  <a:lnTo>
                    <a:pt x="1143683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A076E4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84" name="Google Shape;84;p6"/>
            <p:cNvSpPr txBox="1"/>
            <p:nvPr/>
          </p:nvSpPr>
          <p:spPr>
            <a:xfrm>
              <a:off x="0" y="-38100"/>
              <a:ext cx="11436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5" name="Google Shape;85;p6"/>
          <p:cNvGrpSpPr/>
          <p:nvPr/>
        </p:nvGrpSpPr>
        <p:grpSpPr>
          <a:xfrm>
            <a:off x="566116" y="3163527"/>
            <a:ext cx="12206608" cy="6563580"/>
            <a:chOff x="0" y="-38100"/>
            <a:chExt cx="3214888" cy="1728668"/>
          </a:xfrm>
        </p:grpSpPr>
        <p:sp>
          <p:nvSpPr>
            <p:cNvPr id="86" name="Google Shape;86;p6"/>
            <p:cNvSpPr/>
            <p:nvPr/>
          </p:nvSpPr>
          <p:spPr>
            <a:xfrm>
              <a:off x="0" y="0"/>
              <a:ext cx="3214888" cy="1690568"/>
            </a:xfrm>
            <a:custGeom>
              <a:rect b="b" l="l" r="r" t="t"/>
              <a:pathLst>
                <a:path extrusionOk="0" h="1690568" w="3214888">
                  <a:moveTo>
                    <a:pt x="0" y="0"/>
                  </a:moveTo>
                  <a:lnTo>
                    <a:pt x="3214888" y="0"/>
                  </a:lnTo>
                  <a:lnTo>
                    <a:pt x="3214888" y="1690568"/>
                  </a:lnTo>
                  <a:lnTo>
                    <a:pt x="0" y="1690568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87" name="Google Shape;87;p6"/>
            <p:cNvSpPr txBox="1"/>
            <p:nvPr/>
          </p:nvSpPr>
          <p:spPr>
            <a:xfrm>
              <a:off x="0" y="-38100"/>
              <a:ext cx="3214800" cy="172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8" name="Google Shape;88;p6"/>
          <p:cNvGrpSpPr/>
          <p:nvPr/>
        </p:nvGrpSpPr>
        <p:grpSpPr>
          <a:xfrm>
            <a:off x="5243512" y="461963"/>
            <a:ext cx="2600497" cy="2569017"/>
            <a:chOff x="0" y="-38100"/>
            <a:chExt cx="684900" cy="676609"/>
          </a:xfrm>
        </p:grpSpPr>
        <p:sp>
          <p:nvSpPr>
            <p:cNvPr id="89" name="Google Shape;89;p6"/>
            <p:cNvSpPr/>
            <p:nvPr/>
          </p:nvSpPr>
          <p:spPr>
            <a:xfrm>
              <a:off x="0" y="0"/>
              <a:ext cx="684771" cy="638509"/>
            </a:xfrm>
            <a:custGeom>
              <a:rect b="b" l="l" r="r" t="t"/>
              <a:pathLst>
                <a:path extrusionOk="0" h="63850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90" name="Google Shape;90;p6"/>
            <p:cNvSpPr txBox="1"/>
            <p:nvPr/>
          </p:nvSpPr>
          <p:spPr>
            <a:xfrm>
              <a:off x="0" y="-38100"/>
              <a:ext cx="6849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1" name="Google Shape;91;p6"/>
          <p:cNvGrpSpPr/>
          <p:nvPr/>
        </p:nvGrpSpPr>
        <p:grpSpPr>
          <a:xfrm>
            <a:off x="8178473" y="461963"/>
            <a:ext cx="4594203" cy="2569017"/>
            <a:chOff x="0" y="-38100"/>
            <a:chExt cx="1209988" cy="676609"/>
          </a:xfrm>
        </p:grpSpPr>
        <p:sp>
          <p:nvSpPr>
            <p:cNvPr id="92" name="Google Shape;92;p6"/>
            <p:cNvSpPr/>
            <p:nvPr/>
          </p:nvSpPr>
          <p:spPr>
            <a:xfrm>
              <a:off x="0" y="0"/>
              <a:ext cx="1209988" cy="638509"/>
            </a:xfrm>
            <a:custGeom>
              <a:rect b="b" l="l" r="r" t="t"/>
              <a:pathLst>
                <a:path extrusionOk="0" h="638509" w="1209988">
                  <a:moveTo>
                    <a:pt x="0" y="0"/>
                  </a:moveTo>
                  <a:lnTo>
                    <a:pt x="1209988" y="0"/>
                  </a:lnTo>
                  <a:lnTo>
                    <a:pt x="1209988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93" name="Google Shape;93;p6"/>
            <p:cNvSpPr txBox="1"/>
            <p:nvPr/>
          </p:nvSpPr>
          <p:spPr>
            <a:xfrm>
              <a:off x="0" y="-38100"/>
              <a:ext cx="12099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4" name="Google Shape;94;p6"/>
          <p:cNvSpPr/>
          <p:nvPr/>
        </p:nvSpPr>
        <p:spPr>
          <a:xfrm>
            <a:off x="5455444" y="797994"/>
            <a:ext cx="2176124" cy="2041600"/>
          </a:xfrm>
          <a:custGeom>
            <a:rect b="b" l="l" r="r" t="t"/>
            <a:pathLst>
              <a:path extrusionOk="0" h="2041600" w="2176124">
                <a:moveTo>
                  <a:pt x="0" y="0"/>
                </a:moveTo>
                <a:lnTo>
                  <a:pt x="2176124" y="0"/>
                </a:lnTo>
                <a:lnTo>
                  <a:pt x="2176124" y="2041600"/>
                </a:lnTo>
                <a:lnTo>
                  <a:pt x="0" y="20416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5" name="Google Shape;95;p6"/>
          <p:cNvSpPr/>
          <p:nvPr>
            <p:ph idx="2" type="pic"/>
          </p:nvPr>
        </p:nvSpPr>
        <p:spPr>
          <a:xfrm>
            <a:off x="13107150" y="606625"/>
            <a:ext cx="4491900" cy="4049400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6"/>
          <p:cNvSpPr/>
          <p:nvPr>
            <p:ph idx="3" type="pic"/>
          </p:nvPr>
        </p:nvSpPr>
        <p:spPr>
          <a:xfrm>
            <a:off x="13134500" y="4929450"/>
            <a:ext cx="4491900" cy="4797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5">
  <p:cSld name="BLANK_5">
    <p:bg>
      <p:bgPr>
        <a:solidFill>
          <a:srgbClr val="256E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99" name="Google Shape;99;p7"/>
          <p:cNvGrpSpPr/>
          <p:nvPr/>
        </p:nvGrpSpPr>
        <p:grpSpPr>
          <a:xfrm>
            <a:off x="1028700" y="907382"/>
            <a:ext cx="13976389" cy="8374443"/>
            <a:chOff x="0" y="-38100"/>
            <a:chExt cx="3681000" cy="2205600"/>
          </a:xfrm>
        </p:grpSpPr>
        <p:sp>
          <p:nvSpPr>
            <p:cNvPr id="100" name="Google Shape;100;p7"/>
            <p:cNvSpPr/>
            <p:nvPr/>
          </p:nvSpPr>
          <p:spPr>
            <a:xfrm>
              <a:off x="0" y="0"/>
              <a:ext cx="3680960" cy="2167467"/>
            </a:xfrm>
            <a:custGeom>
              <a:rect b="b" l="l" r="r" t="t"/>
              <a:pathLst>
                <a:path extrusionOk="0" h="2167467" w="3680960">
                  <a:moveTo>
                    <a:pt x="0" y="0"/>
                  </a:moveTo>
                  <a:lnTo>
                    <a:pt x="3680960" y="0"/>
                  </a:lnTo>
                  <a:lnTo>
                    <a:pt x="3680960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01" name="Google Shape;101;p7"/>
            <p:cNvSpPr txBox="1"/>
            <p:nvPr/>
          </p:nvSpPr>
          <p:spPr>
            <a:xfrm>
              <a:off x="0" y="-38100"/>
              <a:ext cx="3681000" cy="220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" name="Google Shape;102;p7"/>
          <p:cNvGrpSpPr/>
          <p:nvPr/>
        </p:nvGrpSpPr>
        <p:grpSpPr>
          <a:xfrm>
            <a:off x="15339919" y="907382"/>
            <a:ext cx="1919394" cy="8374443"/>
            <a:chOff x="0" y="-38100"/>
            <a:chExt cx="505516" cy="2205600"/>
          </a:xfrm>
        </p:grpSpPr>
        <p:sp>
          <p:nvSpPr>
            <p:cNvPr id="103" name="Google Shape;103;p7"/>
            <p:cNvSpPr/>
            <p:nvPr/>
          </p:nvSpPr>
          <p:spPr>
            <a:xfrm>
              <a:off x="0" y="0"/>
              <a:ext cx="505516" cy="2167467"/>
            </a:xfrm>
            <a:custGeom>
              <a:rect b="b" l="l" r="r" t="t"/>
              <a:pathLst>
                <a:path extrusionOk="0" h="2167467" w="505516">
                  <a:moveTo>
                    <a:pt x="0" y="0"/>
                  </a:moveTo>
                  <a:lnTo>
                    <a:pt x="505516" y="0"/>
                  </a:lnTo>
                  <a:lnTo>
                    <a:pt x="50551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04" name="Google Shape;104;p7"/>
            <p:cNvSpPr txBox="1"/>
            <p:nvPr/>
          </p:nvSpPr>
          <p:spPr>
            <a:xfrm>
              <a:off x="0" y="-38100"/>
              <a:ext cx="505500" cy="220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5 1">
  <p:cSld name="BLANK_5_1">
    <p:bg>
      <p:bgPr>
        <a:solidFill>
          <a:srgbClr val="256EFF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07" name="Google Shape;107;p8"/>
          <p:cNvGrpSpPr/>
          <p:nvPr/>
        </p:nvGrpSpPr>
        <p:grpSpPr>
          <a:xfrm>
            <a:off x="595540" y="461963"/>
            <a:ext cx="7350969" cy="4681578"/>
            <a:chOff x="0" y="-38100"/>
            <a:chExt cx="1936045" cy="1233000"/>
          </a:xfrm>
        </p:grpSpPr>
        <p:sp>
          <p:nvSpPr>
            <p:cNvPr id="108" name="Google Shape;108;p8"/>
            <p:cNvSpPr/>
            <p:nvPr/>
          </p:nvSpPr>
          <p:spPr>
            <a:xfrm>
              <a:off x="0" y="0"/>
              <a:ext cx="1936045" cy="1194897"/>
            </a:xfrm>
            <a:custGeom>
              <a:rect b="b" l="l" r="r" t="t"/>
              <a:pathLst>
                <a:path extrusionOk="0" h="1194897" w="1936045">
                  <a:moveTo>
                    <a:pt x="0" y="0"/>
                  </a:moveTo>
                  <a:lnTo>
                    <a:pt x="1936045" y="0"/>
                  </a:lnTo>
                  <a:lnTo>
                    <a:pt x="1936045" y="1194897"/>
                  </a:lnTo>
                  <a:lnTo>
                    <a:pt x="0" y="1194897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09" name="Google Shape;109;p8"/>
            <p:cNvSpPr txBox="1"/>
            <p:nvPr/>
          </p:nvSpPr>
          <p:spPr>
            <a:xfrm>
              <a:off x="0" y="-38100"/>
              <a:ext cx="1935900" cy="123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" name="Google Shape;110;p8"/>
          <p:cNvGrpSpPr/>
          <p:nvPr/>
        </p:nvGrpSpPr>
        <p:grpSpPr>
          <a:xfrm>
            <a:off x="8290714" y="461963"/>
            <a:ext cx="9364294" cy="4681578"/>
            <a:chOff x="0" y="-38100"/>
            <a:chExt cx="2466300" cy="1233000"/>
          </a:xfrm>
        </p:grpSpPr>
        <p:sp>
          <p:nvSpPr>
            <p:cNvPr id="111" name="Google Shape;111;p8"/>
            <p:cNvSpPr/>
            <p:nvPr/>
          </p:nvSpPr>
          <p:spPr>
            <a:xfrm>
              <a:off x="0" y="0"/>
              <a:ext cx="2466219" cy="1194897"/>
            </a:xfrm>
            <a:custGeom>
              <a:rect b="b" l="l" r="r" t="t"/>
              <a:pathLst>
                <a:path extrusionOk="0" h="1194897" w="2466219">
                  <a:moveTo>
                    <a:pt x="0" y="0"/>
                  </a:moveTo>
                  <a:lnTo>
                    <a:pt x="2466219" y="0"/>
                  </a:lnTo>
                  <a:lnTo>
                    <a:pt x="2466219" y="1194897"/>
                  </a:lnTo>
                  <a:lnTo>
                    <a:pt x="0" y="1194897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12" name="Google Shape;112;p8"/>
            <p:cNvSpPr txBox="1"/>
            <p:nvPr/>
          </p:nvSpPr>
          <p:spPr>
            <a:xfrm>
              <a:off x="0" y="-38100"/>
              <a:ext cx="2466300" cy="123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" name="Google Shape;113;p8"/>
          <p:cNvGrpSpPr/>
          <p:nvPr/>
        </p:nvGrpSpPr>
        <p:grpSpPr>
          <a:xfrm>
            <a:off x="595540" y="5284588"/>
            <a:ext cx="17059210" cy="4419592"/>
            <a:chOff x="0" y="-38100"/>
            <a:chExt cx="4492931" cy="1164000"/>
          </a:xfrm>
        </p:grpSpPr>
        <p:sp>
          <p:nvSpPr>
            <p:cNvPr id="114" name="Google Shape;114;p8"/>
            <p:cNvSpPr/>
            <p:nvPr/>
          </p:nvSpPr>
          <p:spPr>
            <a:xfrm>
              <a:off x="0" y="0"/>
              <a:ext cx="4492931" cy="1125786"/>
            </a:xfrm>
            <a:custGeom>
              <a:rect b="b" l="l" r="r" t="t"/>
              <a:pathLst>
                <a:path extrusionOk="0" h="1125786" w="4492931">
                  <a:moveTo>
                    <a:pt x="0" y="0"/>
                  </a:moveTo>
                  <a:lnTo>
                    <a:pt x="4492931" y="0"/>
                  </a:lnTo>
                  <a:lnTo>
                    <a:pt x="4492931" y="1125786"/>
                  </a:lnTo>
                  <a:lnTo>
                    <a:pt x="0" y="1125786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15" name="Google Shape;115;p8"/>
            <p:cNvSpPr txBox="1"/>
            <p:nvPr/>
          </p:nvSpPr>
          <p:spPr>
            <a:xfrm>
              <a:off x="0" y="-38100"/>
              <a:ext cx="4492800" cy="116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5 2">
  <p:cSld name="BLANK_5_2">
    <p:bg>
      <p:bgPr>
        <a:solidFill>
          <a:srgbClr val="256EFF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18" name="Google Shape;118;p9"/>
          <p:cNvGrpSpPr/>
          <p:nvPr/>
        </p:nvGrpSpPr>
        <p:grpSpPr>
          <a:xfrm>
            <a:off x="595540" y="498129"/>
            <a:ext cx="4625763" cy="9110400"/>
            <a:chOff x="0" y="-28575"/>
            <a:chExt cx="1218300" cy="2399431"/>
          </a:xfrm>
        </p:grpSpPr>
        <p:sp>
          <p:nvSpPr>
            <p:cNvPr id="119" name="Google Shape;119;p9"/>
            <p:cNvSpPr/>
            <p:nvPr/>
          </p:nvSpPr>
          <p:spPr>
            <a:xfrm>
              <a:off x="0" y="0"/>
              <a:ext cx="1218191" cy="2370856"/>
            </a:xfrm>
            <a:custGeom>
              <a:rect b="b" l="l" r="r" t="t"/>
              <a:pathLst>
                <a:path extrusionOk="0" h="2370856" w="1218191">
                  <a:moveTo>
                    <a:pt x="0" y="0"/>
                  </a:moveTo>
                  <a:lnTo>
                    <a:pt x="1218191" y="0"/>
                  </a:lnTo>
                  <a:lnTo>
                    <a:pt x="1218191" y="2370856"/>
                  </a:lnTo>
                  <a:lnTo>
                    <a:pt x="0" y="2370856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20" name="Google Shape;120;p9"/>
            <p:cNvSpPr txBox="1"/>
            <p:nvPr/>
          </p:nvSpPr>
          <p:spPr>
            <a:xfrm>
              <a:off x="0" y="-28575"/>
              <a:ext cx="1218300" cy="239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" name="Google Shape;121;p9"/>
          <p:cNvGrpSpPr/>
          <p:nvPr/>
        </p:nvGrpSpPr>
        <p:grpSpPr>
          <a:xfrm>
            <a:off x="13067111" y="461963"/>
            <a:ext cx="4587559" cy="9230146"/>
            <a:chOff x="0" y="-38100"/>
            <a:chExt cx="1208238" cy="2430969"/>
          </a:xfrm>
        </p:grpSpPr>
        <p:sp>
          <p:nvSpPr>
            <p:cNvPr id="122" name="Google Shape;122;p9"/>
            <p:cNvSpPr/>
            <p:nvPr/>
          </p:nvSpPr>
          <p:spPr>
            <a:xfrm>
              <a:off x="0" y="0"/>
              <a:ext cx="1208238" cy="2392869"/>
            </a:xfrm>
            <a:custGeom>
              <a:rect b="b" l="l" r="r" t="t"/>
              <a:pathLst>
                <a:path extrusionOk="0" h="2392869" w="1208238">
                  <a:moveTo>
                    <a:pt x="0" y="0"/>
                  </a:moveTo>
                  <a:lnTo>
                    <a:pt x="1208238" y="0"/>
                  </a:lnTo>
                  <a:lnTo>
                    <a:pt x="1208238" y="2392869"/>
                  </a:lnTo>
                  <a:lnTo>
                    <a:pt x="0" y="2392869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23" name="Google Shape;123;p9"/>
            <p:cNvSpPr txBox="1"/>
            <p:nvPr/>
          </p:nvSpPr>
          <p:spPr>
            <a:xfrm>
              <a:off x="0" y="-38100"/>
              <a:ext cx="1208100" cy="243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" name="Google Shape;124;p9"/>
          <p:cNvGrpSpPr/>
          <p:nvPr/>
        </p:nvGrpSpPr>
        <p:grpSpPr>
          <a:xfrm>
            <a:off x="5468539" y="461963"/>
            <a:ext cx="7350969" cy="9230146"/>
            <a:chOff x="0" y="-38100"/>
            <a:chExt cx="1936045" cy="2430969"/>
          </a:xfrm>
        </p:grpSpPr>
        <p:sp>
          <p:nvSpPr>
            <p:cNvPr id="125" name="Google Shape;125;p9"/>
            <p:cNvSpPr/>
            <p:nvPr/>
          </p:nvSpPr>
          <p:spPr>
            <a:xfrm>
              <a:off x="0" y="0"/>
              <a:ext cx="1936045" cy="2392869"/>
            </a:xfrm>
            <a:custGeom>
              <a:rect b="b" l="l" r="r" t="t"/>
              <a:pathLst>
                <a:path extrusionOk="0" h="2392869" w="1936045">
                  <a:moveTo>
                    <a:pt x="0" y="0"/>
                  </a:moveTo>
                  <a:lnTo>
                    <a:pt x="1936045" y="0"/>
                  </a:lnTo>
                  <a:lnTo>
                    <a:pt x="1936045" y="2392869"/>
                  </a:lnTo>
                  <a:lnTo>
                    <a:pt x="0" y="2392869"/>
                  </a:lnTo>
                  <a:close/>
                </a:path>
              </a:pathLst>
            </a:custGeom>
            <a:solidFill>
              <a:srgbClr val="DFFD6E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26" name="Google Shape;126;p9"/>
            <p:cNvSpPr txBox="1"/>
            <p:nvPr/>
          </p:nvSpPr>
          <p:spPr>
            <a:xfrm>
              <a:off x="0" y="-38100"/>
              <a:ext cx="1935900" cy="243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5 3">
  <p:cSld name="BLANK_5_3">
    <p:bg>
      <p:bgPr>
        <a:solidFill>
          <a:srgbClr val="256EFF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29" name="Google Shape;129;p10"/>
          <p:cNvGrpSpPr/>
          <p:nvPr/>
        </p:nvGrpSpPr>
        <p:grpSpPr>
          <a:xfrm>
            <a:off x="595540" y="461963"/>
            <a:ext cx="7350969" cy="4681578"/>
            <a:chOff x="0" y="-38100"/>
            <a:chExt cx="1936045" cy="1233000"/>
          </a:xfrm>
        </p:grpSpPr>
        <p:sp>
          <p:nvSpPr>
            <p:cNvPr id="130" name="Google Shape;130;p10"/>
            <p:cNvSpPr/>
            <p:nvPr/>
          </p:nvSpPr>
          <p:spPr>
            <a:xfrm>
              <a:off x="0" y="0"/>
              <a:ext cx="1936045" cy="1194897"/>
            </a:xfrm>
            <a:custGeom>
              <a:rect b="b" l="l" r="r" t="t"/>
              <a:pathLst>
                <a:path extrusionOk="0" h="1194897" w="1936045">
                  <a:moveTo>
                    <a:pt x="0" y="0"/>
                  </a:moveTo>
                  <a:lnTo>
                    <a:pt x="1936045" y="0"/>
                  </a:lnTo>
                  <a:lnTo>
                    <a:pt x="1936045" y="1194897"/>
                  </a:lnTo>
                  <a:lnTo>
                    <a:pt x="0" y="1194897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31" name="Google Shape;131;p10"/>
            <p:cNvSpPr txBox="1"/>
            <p:nvPr/>
          </p:nvSpPr>
          <p:spPr>
            <a:xfrm>
              <a:off x="0" y="-38100"/>
              <a:ext cx="1935900" cy="123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" name="Google Shape;132;p10"/>
          <p:cNvGrpSpPr/>
          <p:nvPr/>
        </p:nvGrpSpPr>
        <p:grpSpPr>
          <a:xfrm>
            <a:off x="8290714" y="461963"/>
            <a:ext cx="9364294" cy="9265195"/>
            <a:chOff x="0" y="-38100"/>
            <a:chExt cx="2466300" cy="2440200"/>
          </a:xfrm>
        </p:grpSpPr>
        <p:sp>
          <p:nvSpPr>
            <p:cNvPr id="133" name="Google Shape;133;p10"/>
            <p:cNvSpPr/>
            <p:nvPr/>
          </p:nvSpPr>
          <p:spPr>
            <a:xfrm>
              <a:off x="0" y="0"/>
              <a:ext cx="2466219" cy="2402091"/>
            </a:xfrm>
            <a:custGeom>
              <a:rect b="b" l="l" r="r" t="t"/>
              <a:pathLst>
                <a:path extrusionOk="0" h="2402091" w="2466219">
                  <a:moveTo>
                    <a:pt x="0" y="0"/>
                  </a:moveTo>
                  <a:lnTo>
                    <a:pt x="2466219" y="0"/>
                  </a:lnTo>
                  <a:lnTo>
                    <a:pt x="2466219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34" name="Google Shape;134;p10"/>
            <p:cNvSpPr txBox="1"/>
            <p:nvPr/>
          </p:nvSpPr>
          <p:spPr>
            <a:xfrm>
              <a:off x="0" y="-38100"/>
              <a:ext cx="2466300" cy="244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5" name="Google Shape;135;p10"/>
          <p:cNvSpPr/>
          <p:nvPr>
            <p:ph idx="2" type="pic"/>
          </p:nvPr>
        </p:nvSpPr>
        <p:spPr>
          <a:xfrm>
            <a:off x="595550" y="5429250"/>
            <a:ext cx="7285500" cy="434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Relationship Id="rId4" Type="http://schemas.openxmlformats.org/officeDocument/2006/relationships/image" Target="../media/image2.png"/><Relationship Id="rId5" Type="http://schemas.openxmlformats.org/officeDocument/2006/relationships/image" Target="../media/image13.png"/><Relationship Id="rId6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1" Type="http://schemas.openxmlformats.org/officeDocument/2006/relationships/image" Target="../media/image21.png"/><Relationship Id="rId10" Type="http://schemas.openxmlformats.org/officeDocument/2006/relationships/image" Target="../media/image11.png"/><Relationship Id="rId13" Type="http://schemas.openxmlformats.org/officeDocument/2006/relationships/image" Target="../media/image6.png"/><Relationship Id="rId1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1.png"/><Relationship Id="rId7" Type="http://schemas.openxmlformats.org/officeDocument/2006/relationships/image" Target="../media/image4.png"/><Relationship Id="rId8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7.png"/><Relationship Id="rId7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Relationship Id="rId4" Type="http://schemas.openxmlformats.org/officeDocument/2006/relationships/image" Target="../media/image23.jpg"/><Relationship Id="rId5" Type="http://schemas.openxmlformats.org/officeDocument/2006/relationships/image" Target="../media/image1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21.png"/><Relationship Id="rId5" Type="http://schemas.openxmlformats.org/officeDocument/2006/relationships/hyperlink" Target="mailto:dhudson@csd.k12.or.us" TargetMode="External"/><Relationship Id="rId6" Type="http://schemas.openxmlformats.org/officeDocument/2006/relationships/hyperlink" Target="https://docs.google.com/forms/d/e/1FAIpQLSffyPvYfrzsr-3_TcqBFWvrb16puhywlicOWtJteTVQAmbOOw/viewform?usp=sf_link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oogle Shape;207;p16"/>
          <p:cNvGrpSpPr/>
          <p:nvPr/>
        </p:nvGrpSpPr>
        <p:grpSpPr>
          <a:xfrm>
            <a:off x="566116" y="461964"/>
            <a:ext cx="7115410" cy="2994308"/>
            <a:chOff x="0" y="-38100"/>
            <a:chExt cx="1874018" cy="788624"/>
          </a:xfrm>
        </p:grpSpPr>
        <p:sp>
          <p:nvSpPr>
            <p:cNvPr id="208" name="Google Shape;208;p16"/>
            <p:cNvSpPr/>
            <p:nvPr/>
          </p:nvSpPr>
          <p:spPr>
            <a:xfrm>
              <a:off x="0" y="0"/>
              <a:ext cx="1874018" cy="750524"/>
            </a:xfrm>
            <a:custGeom>
              <a:rect b="b" l="l" r="r" t="t"/>
              <a:pathLst>
                <a:path extrusionOk="0" h="750524" w="1874018">
                  <a:moveTo>
                    <a:pt x="0" y="0"/>
                  </a:moveTo>
                  <a:lnTo>
                    <a:pt x="1874018" y="0"/>
                  </a:lnTo>
                  <a:lnTo>
                    <a:pt x="1874018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09" name="Google Shape;209;p16"/>
            <p:cNvSpPr txBox="1"/>
            <p:nvPr/>
          </p:nvSpPr>
          <p:spPr>
            <a:xfrm>
              <a:off x="0" y="-38100"/>
              <a:ext cx="1874018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0" name="Google Shape;210;p16"/>
          <p:cNvGrpSpPr/>
          <p:nvPr/>
        </p:nvGrpSpPr>
        <p:grpSpPr>
          <a:xfrm>
            <a:off x="5182131" y="3597360"/>
            <a:ext cx="8276663" cy="2994308"/>
            <a:chOff x="0" y="-38100"/>
            <a:chExt cx="2179862" cy="788624"/>
          </a:xfrm>
        </p:grpSpPr>
        <p:sp>
          <p:nvSpPr>
            <p:cNvPr id="211" name="Google Shape;211;p16"/>
            <p:cNvSpPr/>
            <p:nvPr/>
          </p:nvSpPr>
          <p:spPr>
            <a:xfrm>
              <a:off x="0" y="0"/>
              <a:ext cx="2179862" cy="750524"/>
            </a:xfrm>
            <a:custGeom>
              <a:rect b="b" l="l" r="r" t="t"/>
              <a:pathLst>
                <a:path extrusionOk="0" h="750524" w="2179862">
                  <a:moveTo>
                    <a:pt x="0" y="0"/>
                  </a:moveTo>
                  <a:lnTo>
                    <a:pt x="2179862" y="0"/>
                  </a:lnTo>
                  <a:lnTo>
                    <a:pt x="2179862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12" name="Google Shape;212;p16"/>
            <p:cNvSpPr txBox="1"/>
            <p:nvPr/>
          </p:nvSpPr>
          <p:spPr>
            <a:xfrm>
              <a:off x="0" y="-38100"/>
              <a:ext cx="2179862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3" name="Google Shape;213;p16"/>
          <p:cNvGrpSpPr/>
          <p:nvPr/>
        </p:nvGrpSpPr>
        <p:grpSpPr>
          <a:xfrm>
            <a:off x="566116" y="6732757"/>
            <a:ext cx="17088522" cy="2994308"/>
            <a:chOff x="0" y="-38100"/>
            <a:chExt cx="4500681" cy="788624"/>
          </a:xfrm>
        </p:grpSpPr>
        <p:sp>
          <p:nvSpPr>
            <p:cNvPr id="214" name="Google Shape;214;p16"/>
            <p:cNvSpPr/>
            <p:nvPr/>
          </p:nvSpPr>
          <p:spPr>
            <a:xfrm>
              <a:off x="0" y="0"/>
              <a:ext cx="4500681" cy="750524"/>
            </a:xfrm>
            <a:custGeom>
              <a:rect b="b" l="l" r="r" t="t"/>
              <a:pathLst>
                <a:path extrusionOk="0" h="750524" w="4500681">
                  <a:moveTo>
                    <a:pt x="0" y="0"/>
                  </a:moveTo>
                  <a:lnTo>
                    <a:pt x="4500681" y="0"/>
                  </a:lnTo>
                  <a:lnTo>
                    <a:pt x="4500681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15" name="Google Shape;215;p16"/>
            <p:cNvSpPr txBox="1"/>
            <p:nvPr/>
          </p:nvSpPr>
          <p:spPr>
            <a:xfrm>
              <a:off x="0" y="-38100"/>
              <a:ext cx="4500681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6" name="Google Shape;216;p16"/>
          <p:cNvGrpSpPr/>
          <p:nvPr/>
        </p:nvGrpSpPr>
        <p:grpSpPr>
          <a:xfrm>
            <a:off x="13799763" y="3673560"/>
            <a:ext cx="3922121" cy="2994597"/>
            <a:chOff x="0" y="-18031"/>
            <a:chExt cx="1032987" cy="788700"/>
          </a:xfrm>
        </p:grpSpPr>
        <p:sp>
          <p:nvSpPr>
            <p:cNvPr id="217" name="Google Shape;217;p16"/>
            <p:cNvSpPr/>
            <p:nvPr/>
          </p:nvSpPr>
          <p:spPr>
            <a:xfrm>
              <a:off x="0" y="0"/>
              <a:ext cx="1032987" cy="750524"/>
            </a:xfrm>
            <a:custGeom>
              <a:rect b="b" l="l" r="r" t="t"/>
              <a:pathLst>
                <a:path extrusionOk="0" h="750524" w="1032987">
                  <a:moveTo>
                    <a:pt x="0" y="0"/>
                  </a:moveTo>
                  <a:lnTo>
                    <a:pt x="1032987" y="0"/>
                  </a:lnTo>
                  <a:lnTo>
                    <a:pt x="1032987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DE962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18" name="Google Shape;218;p16"/>
            <p:cNvSpPr txBox="1"/>
            <p:nvPr/>
          </p:nvSpPr>
          <p:spPr>
            <a:xfrm>
              <a:off x="0" y="-18031"/>
              <a:ext cx="10329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9" name="Google Shape;219;p16"/>
          <p:cNvGrpSpPr/>
          <p:nvPr/>
        </p:nvGrpSpPr>
        <p:grpSpPr>
          <a:xfrm>
            <a:off x="8025780" y="461964"/>
            <a:ext cx="2952863" cy="2994308"/>
            <a:chOff x="0" y="-38100"/>
            <a:chExt cx="777709" cy="788624"/>
          </a:xfrm>
        </p:grpSpPr>
        <p:sp>
          <p:nvSpPr>
            <p:cNvPr id="220" name="Google Shape;220;p16"/>
            <p:cNvSpPr/>
            <p:nvPr/>
          </p:nvSpPr>
          <p:spPr>
            <a:xfrm>
              <a:off x="0" y="0"/>
              <a:ext cx="777709" cy="750524"/>
            </a:xfrm>
            <a:custGeom>
              <a:rect b="b" l="l" r="r" t="t"/>
              <a:pathLst>
                <a:path extrusionOk="0" h="750524" w="777709">
                  <a:moveTo>
                    <a:pt x="0" y="0"/>
                  </a:moveTo>
                  <a:lnTo>
                    <a:pt x="777709" y="0"/>
                  </a:lnTo>
                  <a:lnTo>
                    <a:pt x="777709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21" name="Google Shape;221;p16"/>
            <p:cNvSpPr txBox="1"/>
            <p:nvPr/>
          </p:nvSpPr>
          <p:spPr>
            <a:xfrm>
              <a:off x="0" y="-38100"/>
              <a:ext cx="777709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2" name="Google Shape;222;p16"/>
          <p:cNvGrpSpPr/>
          <p:nvPr/>
        </p:nvGrpSpPr>
        <p:grpSpPr>
          <a:xfrm>
            <a:off x="566116" y="3597360"/>
            <a:ext cx="4275047" cy="2994308"/>
            <a:chOff x="0" y="-38100"/>
            <a:chExt cx="1125938" cy="788624"/>
          </a:xfrm>
        </p:grpSpPr>
        <p:sp>
          <p:nvSpPr>
            <p:cNvPr id="223" name="Google Shape;223;p16"/>
            <p:cNvSpPr/>
            <p:nvPr/>
          </p:nvSpPr>
          <p:spPr>
            <a:xfrm>
              <a:off x="0" y="0"/>
              <a:ext cx="1125938" cy="750524"/>
            </a:xfrm>
            <a:custGeom>
              <a:rect b="b" l="l" r="r" t="t"/>
              <a:pathLst>
                <a:path extrusionOk="0" h="750524" w="1125938">
                  <a:moveTo>
                    <a:pt x="0" y="0"/>
                  </a:moveTo>
                  <a:lnTo>
                    <a:pt x="1125938" y="0"/>
                  </a:lnTo>
                  <a:lnTo>
                    <a:pt x="1125938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24" name="Google Shape;224;p16"/>
            <p:cNvSpPr txBox="1"/>
            <p:nvPr/>
          </p:nvSpPr>
          <p:spPr>
            <a:xfrm>
              <a:off x="0" y="-38100"/>
              <a:ext cx="1125938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5" name="Google Shape;225;p16"/>
          <p:cNvGrpSpPr/>
          <p:nvPr/>
        </p:nvGrpSpPr>
        <p:grpSpPr>
          <a:xfrm>
            <a:off x="11319611" y="461964"/>
            <a:ext cx="6402273" cy="2994308"/>
            <a:chOff x="0" y="-38100"/>
            <a:chExt cx="1686195" cy="788624"/>
          </a:xfrm>
        </p:grpSpPr>
        <p:sp>
          <p:nvSpPr>
            <p:cNvPr id="226" name="Google Shape;226;p16"/>
            <p:cNvSpPr/>
            <p:nvPr/>
          </p:nvSpPr>
          <p:spPr>
            <a:xfrm>
              <a:off x="0" y="0"/>
              <a:ext cx="1686195" cy="750524"/>
            </a:xfrm>
            <a:custGeom>
              <a:rect b="b" l="l" r="r" t="t"/>
              <a:pathLst>
                <a:path extrusionOk="0" h="750524" w="1686195">
                  <a:moveTo>
                    <a:pt x="0" y="0"/>
                  </a:moveTo>
                  <a:lnTo>
                    <a:pt x="1686195" y="0"/>
                  </a:lnTo>
                  <a:lnTo>
                    <a:pt x="1686195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A076E4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27" name="Google Shape;227;p16"/>
            <p:cNvSpPr txBox="1"/>
            <p:nvPr/>
          </p:nvSpPr>
          <p:spPr>
            <a:xfrm>
              <a:off x="0" y="-38100"/>
              <a:ext cx="1686195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8" name="Google Shape;228;p16"/>
          <p:cNvSpPr/>
          <p:nvPr/>
        </p:nvSpPr>
        <p:spPr>
          <a:xfrm>
            <a:off x="1457632" y="3997863"/>
            <a:ext cx="2492015" cy="2337963"/>
          </a:xfrm>
          <a:custGeom>
            <a:rect b="b" l="l" r="r" t="t"/>
            <a:pathLst>
              <a:path extrusionOk="0" h="2337963" w="2492015">
                <a:moveTo>
                  <a:pt x="0" y="0"/>
                </a:moveTo>
                <a:lnTo>
                  <a:pt x="2492015" y="0"/>
                </a:lnTo>
                <a:lnTo>
                  <a:pt x="2492015" y="2337963"/>
                </a:lnTo>
                <a:lnTo>
                  <a:pt x="0" y="23379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9" name="Google Shape;229;p16"/>
          <p:cNvSpPr/>
          <p:nvPr/>
        </p:nvSpPr>
        <p:spPr>
          <a:xfrm>
            <a:off x="8557894" y="834055"/>
            <a:ext cx="1885349" cy="2394785"/>
          </a:xfrm>
          <a:custGeom>
            <a:rect b="b" l="l" r="r" t="t"/>
            <a:pathLst>
              <a:path extrusionOk="0" h="2394785" w="1885349">
                <a:moveTo>
                  <a:pt x="0" y="0"/>
                </a:moveTo>
                <a:lnTo>
                  <a:pt x="1885349" y="0"/>
                </a:lnTo>
                <a:lnTo>
                  <a:pt x="1885349" y="2394786"/>
                </a:lnTo>
                <a:lnTo>
                  <a:pt x="0" y="23947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0" name="Google Shape;230;p16"/>
          <p:cNvSpPr/>
          <p:nvPr/>
        </p:nvSpPr>
        <p:spPr>
          <a:xfrm>
            <a:off x="12079486" y="873325"/>
            <a:ext cx="3246952" cy="2355516"/>
          </a:xfrm>
          <a:custGeom>
            <a:rect b="b" l="l" r="r" t="t"/>
            <a:pathLst>
              <a:path extrusionOk="0" h="2355516" w="3246952">
                <a:moveTo>
                  <a:pt x="0" y="0"/>
                </a:moveTo>
                <a:lnTo>
                  <a:pt x="3246952" y="0"/>
                </a:lnTo>
                <a:lnTo>
                  <a:pt x="3246952" y="2355516"/>
                </a:lnTo>
                <a:lnTo>
                  <a:pt x="0" y="23555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1" name="Google Shape;231;p16"/>
          <p:cNvSpPr/>
          <p:nvPr/>
        </p:nvSpPr>
        <p:spPr>
          <a:xfrm>
            <a:off x="15114652" y="971100"/>
            <a:ext cx="1847357" cy="2199234"/>
          </a:xfrm>
          <a:custGeom>
            <a:rect b="b" l="l" r="r" t="t"/>
            <a:pathLst>
              <a:path extrusionOk="0" h="2199234" w="1847357">
                <a:moveTo>
                  <a:pt x="0" y="0"/>
                </a:moveTo>
                <a:lnTo>
                  <a:pt x="1847357" y="0"/>
                </a:lnTo>
                <a:lnTo>
                  <a:pt x="1847357" y="2199234"/>
                </a:lnTo>
                <a:lnTo>
                  <a:pt x="0" y="21992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2" name="Google Shape;232;p16"/>
          <p:cNvSpPr txBox="1"/>
          <p:nvPr/>
        </p:nvSpPr>
        <p:spPr>
          <a:xfrm>
            <a:off x="5845951" y="3996857"/>
            <a:ext cx="7312500" cy="26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latin typeface="Anton"/>
                <a:ea typeface="Anton"/>
                <a:cs typeface="Anton"/>
                <a:sym typeface="Anton"/>
              </a:rPr>
              <a:t>CES</a:t>
            </a:r>
            <a:endParaRPr sz="7200">
              <a:latin typeface="Anton"/>
              <a:ea typeface="Anton"/>
              <a:cs typeface="Anton"/>
              <a:sym typeface="Anton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latin typeface="Anton"/>
                <a:ea typeface="Anton"/>
                <a:cs typeface="Anton"/>
                <a:sym typeface="Anton"/>
              </a:rPr>
              <a:t>Student Input</a:t>
            </a:r>
            <a:endParaRPr sz="7200"/>
          </a:p>
        </p:txBody>
      </p:sp>
      <p:sp>
        <p:nvSpPr>
          <p:cNvPr id="233" name="Google Shape;233;p16"/>
          <p:cNvSpPr txBox="1"/>
          <p:nvPr/>
        </p:nvSpPr>
        <p:spPr>
          <a:xfrm>
            <a:off x="1177650" y="918611"/>
            <a:ext cx="62544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0">
                <a:latin typeface="Anton"/>
                <a:ea typeface="Anton"/>
                <a:cs typeface="Anton"/>
                <a:sym typeface="Anton"/>
              </a:rPr>
              <a:t>CSD</a:t>
            </a:r>
            <a:endParaRPr/>
          </a:p>
        </p:txBody>
      </p:sp>
      <p:sp>
        <p:nvSpPr>
          <p:cNvPr id="234" name="Google Shape;234;p16"/>
          <p:cNvSpPr txBox="1"/>
          <p:nvPr/>
        </p:nvSpPr>
        <p:spPr>
          <a:xfrm>
            <a:off x="14017238" y="3996563"/>
            <a:ext cx="34872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6"/>
          <p:cNvSpPr txBox="1"/>
          <p:nvPr/>
        </p:nvSpPr>
        <p:spPr>
          <a:xfrm>
            <a:off x="2147301" y="7134593"/>
            <a:ext cx="143463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0">
                <a:latin typeface="Anton"/>
                <a:ea typeface="Anton"/>
                <a:cs typeface="Anton"/>
                <a:sym typeface="Anton"/>
              </a:rPr>
              <a:t>Integrated Plan</a:t>
            </a:r>
            <a:endParaRPr/>
          </a:p>
        </p:txBody>
      </p:sp>
      <p:sp>
        <p:nvSpPr>
          <p:cNvPr id="236" name="Google Shape;236;p16"/>
          <p:cNvSpPr txBox="1"/>
          <p:nvPr/>
        </p:nvSpPr>
        <p:spPr>
          <a:xfrm>
            <a:off x="14083550" y="4448025"/>
            <a:ext cx="3487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12/12/24</a:t>
            </a:r>
            <a:endParaRPr sz="7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1" name="Google Shape;431;p25"/>
          <p:cNvGrpSpPr/>
          <p:nvPr/>
        </p:nvGrpSpPr>
        <p:grpSpPr>
          <a:xfrm>
            <a:off x="774218" y="2213565"/>
            <a:ext cx="5097676" cy="7472702"/>
            <a:chOff x="0" y="-19050"/>
            <a:chExt cx="1342589" cy="1968106"/>
          </a:xfrm>
        </p:grpSpPr>
        <p:sp>
          <p:nvSpPr>
            <p:cNvPr id="432" name="Google Shape;432;p25"/>
            <p:cNvSpPr/>
            <p:nvPr/>
          </p:nvSpPr>
          <p:spPr>
            <a:xfrm>
              <a:off x="0" y="0"/>
              <a:ext cx="1342589" cy="1949056"/>
            </a:xfrm>
            <a:custGeom>
              <a:rect b="b" l="l" r="r" t="t"/>
              <a:pathLst>
                <a:path extrusionOk="0" h="1949056" w="1342589">
                  <a:moveTo>
                    <a:pt x="36449" y="0"/>
                  </a:moveTo>
                  <a:lnTo>
                    <a:pt x="1306139" y="0"/>
                  </a:lnTo>
                  <a:cubicBezTo>
                    <a:pt x="1315806" y="0"/>
                    <a:pt x="1325077" y="3840"/>
                    <a:pt x="1331913" y="10676"/>
                  </a:cubicBezTo>
                  <a:cubicBezTo>
                    <a:pt x="1338748" y="17511"/>
                    <a:pt x="1342589" y="26782"/>
                    <a:pt x="1342589" y="36449"/>
                  </a:cubicBezTo>
                  <a:lnTo>
                    <a:pt x="1342589" y="1912607"/>
                  </a:lnTo>
                  <a:cubicBezTo>
                    <a:pt x="1342589" y="1932737"/>
                    <a:pt x="1326270" y="1949056"/>
                    <a:pt x="1306139" y="1949056"/>
                  </a:cubicBezTo>
                  <a:lnTo>
                    <a:pt x="36449" y="1949056"/>
                  </a:lnTo>
                  <a:cubicBezTo>
                    <a:pt x="16319" y="1949056"/>
                    <a:pt x="0" y="1932737"/>
                    <a:pt x="0" y="1912607"/>
                  </a:cubicBezTo>
                  <a:lnTo>
                    <a:pt x="0" y="36449"/>
                  </a:lnTo>
                  <a:cubicBezTo>
                    <a:pt x="0" y="16319"/>
                    <a:pt x="16319" y="0"/>
                    <a:pt x="36449" y="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25"/>
            <p:cNvSpPr txBox="1"/>
            <p:nvPr/>
          </p:nvSpPr>
          <p:spPr>
            <a:xfrm>
              <a:off x="0" y="-19050"/>
              <a:ext cx="1342500" cy="196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34" name="Google Shape;434;p25"/>
          <p:cNvGrpSpPr/>
          <p:nvPr/>
        </p:nvGrpSpPr>
        <p:grpSpPr>
          <a:xfrm>
            <a:off x="6109984" y="2213565"/>
            <a:ext cx="11513055" cy="7472702"/>
            <a:chOff x="0" y="-19050"/>
            <a:chExt cx="3032225" cy="1968106"/>
          </a:xfrm>
        </p:grpSpPr>
        <p:sp>
          <p:nvSpPr>
            <p:cNvPr id="435" name="Google Shape;435;p25"/>
            <p:cNvSpPr/>
            <p:nvPr/>
          </p:nvSpPr>
          <p:spPr>
            <a:xfrm>
              <a:off x="0" y="0"/>
              <a:ext cx="3032225" cy="1949056"/>
            </a:xfrm>
            <a:custGeom>
              <a:rect b="b" l="l" r="r" t="t"/>
              <a:pathLst>
                <a:path extrusionOk="0" h="1949056" w="3032225">
                  <a:moveTo>
                    <a:pt x="16139" y="0"/>
                  </a:moveTo>
                  <a:lnTo>
                    <a:pt x="3016086" y="0"/>
                  </a:lnTo>
                  <a:cubicBezTo>
                    <a:pt x="3020366" y="0"/>
                    <a:pt x="3024471" y="1700"/>
                    <a:pt x="3027498" y="4727"/>
                  </a:cubicBezTo>
                  <a:cubicBezTo>
                    <a:pt x="3030525" y="7754"/>
                    <a:pt x="3032225" y="11859"/>
                    <a:pt x="3032225" y="16139"/>
                  </a:cubicBezTo>
                  <a:lnTo>
                    <a:pt x="3032225" y="1932917"/>
                  </a:lnTo>
                  <a:cubicBezTo>
                    <a:pt x="3032225" y="1937197"/>
                    <a:pt x="3030525" y="1941302"/>
                    <a:pt x="3027498" y="1944329"/>
                  </a:cubicBezTo>
                  <a:cubicBezTo>
                    <a:pt x="3024471" y="1947356"/>
                    <a:pt x="3020366" y="1949056"/>
                    <a:pt x="3016086" y="1949056"/>
                  </a:cubicBezTo>
                  <a:lnTo>
                    <a:pt x="16139" y="1949056"/>
                  </a:lnTo>
                  <a:cubicBezTo>
                    <a:pt x="11859" y="1949056"/>
                    <a:pt x="7754" y="1947356"/>
                    <a:pt x="4727" y="1944329"/>
                  </a:cubicBezTo>
                  <a:cubicBezTo>
                    <a:pt x="1700" y="1941302"/>
                    <a:pt x="0" y="1937197"/>
                    <a:pt x="0" y="1932917"/>
                  </a:cubicBezTo>
                  <a:lnTo>
                    <a:pt x="0" y="16139"/>
                  </a:lnTo>
                  <a:cubicBezTo>
                    <a:pt x="0" y="11859"/>
                    <a:pt x="1700" y="7754"/>
                    <a:pt x="4727" y="4727"/>
                  </a:cubicBezTo>
                  <a:cubicBezTo>
                    <a:pt x="7754" y="1700"/>
                    <a:pt x="11859" y="0"/>
                    <a:pt x="16139" y="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5"/>
            <p:cNvSpPr txBox="1"/>
            <p:nvPr/>
          </p:nvSpPr>
          <p:spPr>
            <a:xfrm>
              <a:off x="0" y="-19050"/>
              <a:ext cx="3032100" cy="196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37" name="Google Shape;437;p25"/>
          <p:cNvGrpSpPr/>
          <p:nvPr/>
        </p:nvGrpSpPr>
        <p:grpSpPr>
          <a:xfrm>
            <a:off x="1139005" y="2494283"/>
            <a:ext cx="4368333" cy="719892"/>
            <a:chOff x="0" y="-19050"/>
            <a:chExt cx="1150500" cy="189600"/>
          </a:xfrm>
        </p:grpSpPr>
        <p:sp>
          <p:nvSpPr>
            <p:cNvPr id="438" name="Google Shape;438;p25"/>
            <p:cNvSpPr/>
            <p:nvPr/>
          </p:nvSpPr>
          <p:spPr>
            <a:xfrm>
              <a:off x="0" y="0"/>
              <a:ext cx="1150437" cy="170466"/>
            </a:xfrm>
            <a:custGeom>
              <a:rect b="b" l="l" r="r" t="t"/>
              <a:pathLst>
                <a:path extrusionOk="0" h="170466" w="1150437">
                  <a:moveTo>
                    <a:pt x="31903" y="0"/>
                  </a:moveTo>
                  <a:lnTo>
                    <a:pt x="1118534" y="0"/>
                  </a:lnTo>
                  <a:cubicBezTo>
                    <a:pt x="1126995" y="0"/>
                    <a:pt x="1135110" y="3361"/>
                    <a:pt x="1141093" y="9344"/>
                  </a:cubicBezTo>
                  <a:cubicBezTo>
                    <a:pt x="1147076" y="15327"/>
                    <a:pt x="1150437" y="23442"/>
                    <a:pt x="1150437" y="31903"/>
                  </a:cubicBezTo>
                  <a:lnTo>
                    <a:pt x="1150437" y="138563"/>
                  </a:lnTo>
                  <a:cubicBezTo>
                    <a:pt x="1150437" y="147024"/>
                    <a:pt x="1147076" y="155139"/>
                    <a:pt x="1141093" y="161122"/>
                  </a:cubicBezTo>
                  <a:cubicBezTo>
                    <a:pt x="1135110" y="167104"/>
                    <a:pt x="1126995" y="170466"/>
                    <a:pt x="1118534" y="170466"/>
                  </a:cubicBezTo>
                  <a:lnTo>
                    <a:pt x="31903" y="170466"/>
                  </a:lnTo>
                  <a:cubicBezTo>
                    <a:pt x="23442" y="170466"/>
                    <a:pt x="15327" y="167104"/>
                    <a:pt x="9344" y="161122"/>
                  </a:cubicBezTo>
                  <a:cubicBezTo>
                    <a:pt x="3361" y="155139"/>
                    <a:pt x="0" y="147024"/>
                    <a:pt x="0" y="138563"/>
                  </a:cubicBezTo>
                  <a:lnTo>
                    <a:pt x="0" y="31903"/>
                  </a:lnTo>
                  <a:cubicBezTo>
                    <a:pt x="0" y="23442"/>
                    <a:pt x="3361" y="15327"/>
                    <a:pt x="9344" y="9344"/>
                  </a:cubicBezTo>
                  <a:cubicBezTo>
                    <a:pt x="15327" y="3361"/>
                    <a:pt x="23442" y="0"/>
                    <a:pt x="3190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sq" cmpd="sng" w="19050">
              <a:solidFill>
                <a:srgbClr val="0F1A38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25"/>
            <p:cNvSpPr txBox="1"/>
            <p:nvPr/>
          </p:nvSpPr>
          <p:spPr>
            <a:xfrm>
              <a:off x="0" y="-19050"/>
              <a:ext cx="1150500" cy="18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0" name="Google Shape;440;p25"/>
          <p:cNvGrpSpPr/>
          <p:nvPr/>
        </p:nvGrpSpPr>
        <p:grpSpPr>
          <a:xfrm>
            <a:off x="9682440" y="2494283"/>
            <a:ext cx="4368333" cy="719892"/>
            <a:chOff x="0" y="-19050"/>
            <a:chExt cx="1150500" cy="189600"/>
          </a:xfrm>
        </p:grpSpPr>
        <p:sp>
          <p:nvSpPr>
            <p:cNvPr id="441" name="Google Shape;441;p25"/>
            <p:cNvSpPr/>
            <p:nvPr/>
          </p:nvSpPr>
          <p:spPr>
            <a:xfrm>
              <a:off x="0" y="0"/>
              <a:ext cx="1150437" cy="170466"/>
            </a:xfrm>
            <a:custGeom>
              <a:rect b="b" l="l" r="r" t="t"/>
              <a:pathLst>
                <a:path extrusionOk="0" h="170466" w="1150437">
                  <a:moveTo>
                    <a:pt x="31903" y="0"/>
                  </a:moveTo>
                  <a:lnTo>
                    <a:pt x="1118534" y="0"/>
                  </a:lnTo>
                  <a:cubicBezTo>
                    <a:pt x="1126995" y="0"/>
                    <a:pt x="1135110" y="3361"/>
                    <a:pt x="1141093" y="9344"/>
                  </a:cubicBezTo>
                  <a:cubicBezTo>
                    <a:pt x="1147076" y="15327"/>
                    <a:pt x="1150437" y="23442"/>
                    <a:pt x="1150437" y="31903"/>
                  </a:cubicBezTo>
                  <a:lnTo>
                    <a:pt x="1150437" y="138563"/>
                  </a:lnTo>
                  <a:cubicBezTo>
                    <a:pt x="1150437" y="147024"/>
                    <a:pt x="1147076" y="155139"/>
                    <a:pt x="1141093" y="161122"/>
                  </a:cubicBezTo>
                  <a:cubicBezTo>
                    <a:pt x="1135110" y="167104"/>
                    <a:pt x="1126995" y="170466"/>
                    <a:pt x="1118534" y="170466"/>
                  </a:cubicBezTo>
                  <a:lnTo>
                    <a:pt x="31903" y="170466"/>
                  </a:lnTo>
                  <a:cubicBezTo>
                    <a:pt x="23442" y="170466"/>
                    <a:pt x="15327" y="167104"/>
                    <a:pt x="9344" y="161122"/>
                  </a:cubicBezTo>
                  <a:cubicBezTo>
                    <a:pt x="3361" y="155139"/>
                    <a:pt x="0" y="147024"/>
                    <a:pt x="0" y="138563"/>
                  </a:cubicBezTo>
                  <a:lnTo>
                    <a:pt x="0" y="31903"/>
                  </a:lnTo>
                  <a:cubicBezTo>
                    <a:pt x="0" y="23442"/>
                    <a:pt x="3361" y="15327"/>
                    <a:pt x="9344" y="9344"/>
                  </a:cubicBezTo>
                  <a:cubicBezTo>
                    <a:pt x="15327" y="3361"/>
                    <a:pt x="23442" y="0"/>
                    <a:pt x="3190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sq" cmpd="sng" w="19050">
              <a:solidFill>
                <a:srgbClr val="0F1A38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25"/>
            <p:cNvSpPr txBox="1"/>
            <p:nvPr/>
          </p:nvSpPr>
          <p:spPr>
            <a:xfrm>
              <a:off x="0" y="-19050"/>
              <a:ext cx="1150500" cy="18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3" name="Google Shape;443;p25"/>
          <p:cNvGrpSpPr/>
          <p:nvPr/>
        </p:nvGrpSpPr>
        <p:grpSpPr>
          <a:xfrm>
            <a:off x="1139005" y="7128682"/>
            <a:ext cx="4368333" cy="719892"/>
            <a:chOff x="0" y="-19050"/>
            <a:chExt cx="1150500" cy="189600"/>
          </a:xfrm>
        </p:grpSpPr>
        <p:sp>
          <p:nvSpPr>
            <p:cNvPr id="444" name="Google Shape;444;p25"/>
            <p:cNvSpPr/>
            <p:nvPr/>
          </p:nvSpPr>
          <p:spPr>
            <a:xfrm>
              <a:off x="0" y="0"/>
              <a:ext cx="1150437" cy="170466"/>
            </a:xfrm>
            <a:custGeom>
              <a:rect b="b" l="l" r="r" t="t"/>
              <a:pathLst>
                <a:path extrusionOk="0" h="170466" w="1150437">
                  <a:moveTo>
                    <a:pt x="31903" y="0"/>
                  </a:moveTo>
                  <a:lnTo>
                    <a:pt x="1118534" y="0"/>
                  </a:lnTo>
                  <a:cubicBezTo>
                    <a:pt x="1126995" y="0"/>
                    <a:pt x="1135110" y="3361"/>
                    <a:pt x="1141093" y="9344"/>
                  </a:cubicBezTo>
                  <a:cubicBezTo>
                    <a:pt x="1147076" y="15327"/>
                    <a:pt x="1150437" y="23442"/>
                    <a:pt x="1150437" y="31903"/>
                  </a:cubicBezTo>
                  <a:lnTo>
                    <a:pt x="1150437" y="138563"/>
                  </a:lnTo>
                  <a:cubicBezTo>
                    <a:pt x="1150437" y="147024"/>
                    <a:pt x="1147076" y="155139"/>
                    <a:pt x="1141093" y="161122"/>
                  </a:cubicBezTo>
                  <a:cubicBezTo>
                    <a:pt x="1135110" y="167104"/>
                    <a:pt x="1126995" y="170466"/>
                    <a:pt x="1118534" y="170466"/>
                  </a:cubicBezTo>
                  <a:lnTo>
                    <a:pt x="31903" y="170466"/>
                  </a:lnTo>
                  <a:cubicBezTo>
                    <a:pt x="23442" y="170466"/>
                    <a:pt x="15327" y="167104"/>
                    <a:pt x="9344" y="161122"/>
                  </a:cubicBezTo>
                  <a:cubicBezTo>
                    <a:pt x="3361" y="155139"/>
                    <a:pt x="0" y="147024"/>
                    <a:pt x="0" y="138563"/>
                  </a:cubicBezTo>
                  <a:lnTo>
                    <a:pt x="0" y="31903"/>
                  </a:lnTo>
                  <a:cubicBezTo>
                    <a:pt x="0" y="23442"/>
                    <a:pt x="3361" y="15327"/>
                    <a:pt x="9344" y="9344"/>
                  </a:cubicBezTo>
                  <a:cubicBezTo>
                    <a:pt x="15327" y="3361"/>
                    <a:pt x="23442" y="0"/>
                    <a:pt x="3190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sq" cmpd="sng" w="19050">
              <a:solidFill>
                <a:srgbClr val="0F1A38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5"/>
            <p:cNvSpPr txBox="1"/>
            <p:nvPr/>
          </p:nvSpPr>
          <p:spPr>
            <a:xfrm>
              <a:off x="0" y="-19050"/>
              <a:ext cx="1150500" cy="18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6" name="Google Shape;446;p25"/>
          <p:cNvGrpSpPr/>
          <p:nvPr/>
        </p:nvGrpSpPr>
        <p:grpSpPr>
          <a:xfrm>
            <a:off x="1093214" y="8097274"/>
            <a:ext cx="754197" cy="771920"/>
            <a:chOff x="0" y="-19050"/>
            <a:chExt cx="812800" cy="831900"/>
          </a:xfrm>
        </p:grpSpPr>
        <p:sp>
          <p:nvSpPr>
            <p:cNvPr id="447" name="Google Shape;447;p2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406400" y="0"/>
                  </a:lnTo>
                  <a:cubicBezTo>
                    <a:pt x="630849" y="0"/>
                    <a:pt x="812800" y="181951"/>
                    <a:pt x="812800" y="406400"/>
                  </a:cubicBezTo>
                  <a:lnTo>
                    <a:pt x="812800" y="406400"/>
                  </a:lnTo>
                  <a:cubicBezTo>
                    <a:pt x="812800" y="630849"/>
                    <a:pt x="630849" y="812800"/>
                    <a:pt x="406400" y="812800"/>
                  </a:cubicBezTo>
                  <a:lnTo>
                    <a:pt x="406400" y="812800"/>
                  </a:lnTo>
                  <a:cubicBezTo>
                    <a:pt x="181951" y="812800"/>
                    <a:pt x="0" y="630849"/>
                    <a:pt x="0" y="406400"/>
                  </a:cubicBezTo>
                  <a:lnTo>
                    <a:pt x="0" y="406400"/>
                  </a:lnTo>
                  <a:cubicBezTo>
                    <a:pt x="0" y="181951"/>
                    <a:pt x="181951" y="0"/>
                    <a:pt x="406400" y="0"/>
                  </a:cubicBezTo>
                  <a:close/>
                </a:path>
              </a:pathLst>
            </a:custGeom>
            <a:solidFill>
              <a:srgbClr val="256E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25"/>
            <p:cNvSpPr txBox="1"/>
            <p:nvPr/>
          </p:nvSpPr>
          <p:spPr>
            <a:xfrm>
              <a:off x="0" y="-19050"/>
              <a:ext cx="812700" cy="83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9" name="Google Shape;449;p25"/>
          <p:cNvSpPr txBox="1"/>
          <p:nvPr/>
        </p:nvSpPr>
        <p:spPr>
          <a:xfrm>
            <a:off x="1232396" y="3499746"/>
            <a:ext cx="4181400" cy="5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presentation template</a:t>
            </a:r>
            <a:endParaRPr/>
          </a:p>
          <a:p>
            <a:pPr indent="0" lvl="0" marL="0" marR="0" rtl="0" algn="ctr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uses the following free fonts:</a:t>
            </a:r>
            <a:endParaRPr/>
          </a:p>
        </p:txBody>
      </p:sp>
      <p:sp>
        <p:nvSpPr>
          <p:cNvPr id="450" name="Google Shape;450;p25"/>
          <p:cNvSpPr txBox="1"/>
          <p:nvPr/>
        </p:nvSpPr>
        <p:spPr>
          <a:xfrm>
            <a:off x="1175455" y="6551281"/>
            <a:ext cx="4368000" cy="2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 can find these fonts online too.</a:t>
            </a:r>
            <a:endParaRPr/>
          </a:p>
        </p:txBody>
      </p:sp>
      <p:sp>
        <p:nvSpPr>
          <p:cNvPr id="451" name="Google Shape;451;p25"/>
          <p:cNvSpPr txBox="1"/>
          <p:nvPr/>
        </p:nvSpPr>
        <p:spPr>
          <a:xfrm>
            <a:off x="1570557" y="4570165"/>
            <a:ext cx="3504900" cy="17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TITLES:</a:t>
            </a:r>
            <a:endParaRPr/>
          </a:p>
          <a:p>
            <a:pPr indent="0" lvl="0" marL="0" marR="0" rtl="0" algn="ctr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99" u="none" cap="none" strike="noStrike">
                <a:solidFill>
                  <a:srgbClr val="000000"/>
                </a:solidFill>
              </a:rPr>
              <a:t>ANTON</a:t>
            </a:r>
            <a:endParaRPr b="1"/>
          </a:p>
          <a:p>
            <a:pPr indent="0" lvl="0" marL="0" marR="0" rtl="0" algn="ctr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999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Body Copy:</a:t>
            </a:r>
            <a:endParaRPr/>
          </a:p>
          <a:p>
            <a:pPr indent="0" lvl="0" marL="0" marR="0" rtl="0" algn="ctr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99"/>
              <a:t>POPPINS</a:t>
            </a:r>
            <a:endParaRPr b="1"/>
          </a:p>
        </p:txBody>
      </p:sp>
      <p:sp>
        <p:nvSpPr>
          <p:cNvPr id="452" name="Google Shape;452;p25"/>
          <p:cNvSpPr txBox="1"/>
          <p:nvPr/>
        </p:nvSpPr>
        <p:spPr>
          <a:xfrm>
            <a:off x="859630" y="8992602"/>
            <a:ext cx="1221300" cy="1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#256EFF</a:t>
            </a:r>
            <a:endParaRPr/>
          </a:p>
        </p:txBody>
      </p:sp>
      <p:sp>
        <p:nvSpPr>
          <p:cNvPr id="453" name="Google Shape;453;p25"/>
          <p:cNvSpPr txBox="1"/>
          <p:nvPr/>
        </p:nvSpPr>
        <p:spPr>
          <a:xfrm>
            <a:off x="4210005" y="1446041"/>
            <a:ext cx="98679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1" marL="0" marR="0" rtl="0" algn="ctr">
              <a:lnSpc>
                <a:spcPct val="122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9" u="none" cap="none" strike="noStrike">
                <a:solidFill>
                  <a:srgbClr val="FFFFFF"/>
                </a:solidFill>
              </a:rPr>
              <a:t>Use these design resources in your Canva Presentation.</a:t>
            </a:r>
            <a:endParaRPr b="1"/>
          </a:p>
        </p:txBody>
      </p:sp>
      <p:sp>
        <p:nvSpPr>
          <p:cNvPr id="454" name="Google Shape;454;p25"/>
          <p:cNvSpPr txBox="1"/>
          <p:nvPr/>
        </p:nvSpPr>
        <p:spPr>
          <a:xfrm>
            <a:off x="11706206" y="9915836"/>
            <a:ext cx="5916900" cy="1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1" marL="0" marR="0" rtl="0" algn="r">
              <a:lnSpc>
                <a:spcPct val="122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DON'T FORGET TO DELETE THIS PAGE BEFORE PRESENTING. </a:t>
            </a:r>
            <a:endParaRPr/>
          </a:p>
        </p:txBody>
      </p:sp>
      <p:sp>
        <p:nvSpPr>
          <p:cNvPr id="455" name="Google Shape;455;p25"/>
          <p:cNvSpPr txBox="1"/>
          <p:nvPr/>
        </p:nvSpPr>
        <p:spPr>
          <a:xfrm>
            <a:off x="5469973" y="543899"/>
            <a:ext cx="7348200" cy="8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706" u="none" cap="none" strike="noStrike">
                <a:solidFill>
                  <a:srgbClr val="FFFFFF"/>
                </a:solidFill>
              </a:rPr>
              <a:t>RESOURCE PAGE</a:t>
            </a:r>
            <a:endParaRPr b="1"/>
          </a:p>
        </p:txBody>
      </p:sp>
      <p:sp>
        <p:nvSpPr>
          <p:cNvPr id="456" name="Google Shape;456;p25"/>
          <p:cNvSpPr txBox="1"/>
          <p:nvPr/>
        </p:nvSpPr>
        <p:spPr>
          <a:xfrm>
            <a:off x="1747770" y="2693383"/>
            <a:ext cx="3150600" cy="3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2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" u="none" cap="none" strike="noStrike">
                <a:solidFill>
                  <a:srgbClr val="0F1A38"/>
                </a:solidFill>
                <a:latin typeface="Arial"/>
                <a:ea typeface="Arial"/>
                <a:cs typeface="Arial"/>
                <a:sym typeface="Arial"/>
              </a:rPr>
              <a:t>Fonts</a:t>
            </a:r>
            <a:endParaRPr/>
          </a:p>
        </p:txBody>
      </p:sp>
      <p:sp>
        <p:nvSpPr>
          <p:cNvPr id="457" name="Google Shape;457;p25"/>
          <p:cNvSpPr txBox="1"/>
          <p:nvPr/>
        </p:nvSpPr>
        <p:spPr>
          <a:xfrm>
            <a:off x="10291206" y="2693383"/>
            <a:ext cx="3150600" cy="3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2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" u="none" cap="none" strike="noStrike">
                <a:solidFill>
                  <a:srgbClr val="0F1A38"/>
                </a:solidFill>
                <a:latin typeface="Arial"/>
                <a:ea typeface="Arial"/>
                <a:cs typeface="Arial"/>
                <a:sym typeface="Arial"/>
              </a:rPr>
              <a:t>Design Elements</a:t>
            </a:r>
            <a:endParaRPr/>
          </a:p>
        </p:txBody>
      </p:sp>
      <p:sp>
        <p:nvSpPr>
          <p:cNvPr id="458" name="Google Shape;458;p25"/>
          <p:cNvSpPr txBox="1"/>
          <p:nvPr/>
        </p:nvSpPr>
        <p:spPr>
          <a:xfrm>
            <a:off x="1747770" y="7296522"/>
            <a:ext cx="3150600" cy="3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2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" u="none" cap="none" strike="noStrike">
                <a:solidFill>
                  <a:srgbClr val="0F1A38"/>
                </a:solidFill>
                <a:latin typeface="Arial"/>
                <a:ea typeface="Arial"/>
                <a:cs typeface="Arial"/>
                <a:sym typeface="Arial"/>
              </a:rPr>
              <a:t>Colors</a:t>
            </a:r>
            <a:endParaRPr/>
          </a:p>
        </p:txBody>
      </p:sp>
      <p:grpSp>
        <p:nvGrpSpPr>
          <p:cNvPr id="459" name="Google Shape;459;p25"/>
          <p:cNvGrpSpPr/>
          <p:nvPr/>
        </p:nvGrpSpPr>
        <p:grpSpPr>
          <a:xfrm>
            <a:off x="2017029" y="8097274"/>
            <a:ext cx="754197" cy="771920"/>
            <a:chOff x="0" y="-19050"/>
            <a:chExt cx="812800" cy="831900"/>
          </a:xfrm>
        </p:grpSpPr>
        <p:sp>
          <p:nvSpPr>
            <p:cNvPr id="460" name="Google Shape;460;p2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406400" y="0"/>
                  </a:lnTo>
                  <a:cubicBezTo>
                    <a:pt x="630849" y="0"/>
                    <a:pt x="812800" y="181951"/>
                    <a:pt x="812800" y="406400"/>
                  </a:cubicBezTo>
                  <a:lnTo>
                    <a:pt x="812800" y="406400"/>
                  </a:lnTo>
                  <a:cubicBezTo>
                    <a:pt x="812800" y="630849"/>
                    <a:pt x="630849" y="812800"/>
                    <a:pt x="406400" y="812800"/>
                  </a:cubicBezTo>
                  <a:lnTo>
                    <a:pt x="406400" y="812800"/>
                  </a:lnTo>
                  <a:cubicBezTo>
                    <a:pt x="181951" y="812800"/>
                    <a:pt x="0" y="630849"/>
                    <a:pt x="0" y="406400"/>
                  </a:cubicBezTo>
                  <a:lnTo>
                    <a:pt x="0" y="406400"/>
                  </a:lnTo>
                  <a:cubicBezTo>
                    <a:pt x="0" y="181951"/>
                    <a:pt x="181951" y="0"/>
                    <a:pt x="406400" y="0"/>
                  </a:cubicBezTo>
                  <a:close/>
                </a:path>
              </a:pathLst>
            </a:custGeom>
            <a:solidFill>
              <a:srgbClr val="00C4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5"/>
            <p:cNvSpPr txBox="1"/>
            <p:nvPr/>
          </p:nvSpPr>
          <p:spPr>
            <a:xfrm>
              <a:off x="0" y="-19050"/>
              <a:ext cx="812700" cy="83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2" name="Google Shape;462;p25"/>
          <p:cNvSpPr txBox="1"/>
          <p:nvPr/>
        </p:nvSpPr>
        <p:spPr>
          <a:xfrm>
            <a:off x="1783444" y="9002127"/>
            <a:ext cx="1221300" cy="1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#00C461</a:t>
            </a:r>
            <a:endParaRPr/>
          </a:p>
        </p:txBody>
      </p:sp>
      <p:sp>
        <p:nvSpPr>
          <p:cNvPr id="463" name="Google Shape;463;p25"/>
          <p:cNvSpPr/>
          <p:nvPr/>
        </p:nvSpPr>
        <p:spPr>
          <a:xfrm>
            <a:off x="7799191" y="4040858"/>
            <a:ext cx="2492015" cy="2337963"/>
          </a:xfrm>
          <a:custGeom>
            <a:rect b="b" l="l" r="r" t="t"/>
            <a:pathLst>
              <a:path extrusionOk="0" h="2337963" w="2492015">
                <a:moveTo>
                  <a:pt x="0" y="0"/>
                </a:moveTo>
                <a:lnTo>
                  <a:pt x="2492015" y="0"/>
                </a:lnTo>
                <a:lnTo>
                  <a:pt x="2492015" y="2337963"/>
                </a:lnTo>
                <a:lnTo>
                  <a:pt x="0" y="23379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4" name="Google Shape;464;p25"/>
          <p:cNvSpPr/>
          <p:nvPr/>
        </p:nvSpPr>
        <p:spPr>
          <a:xfrm>
            <a:off x="10443606" y="5657081"/>
            <a:ext cx="2156841" cy="1564690"/>
          </a:xfrm>
          <a:custGeom>
            <a:rect b="b" l="l" r="r" t="t"/>
            <a:pathLst>
              <a:path extrusionOk="0" h="1564690" w="2156841">
                <a:moveTo>
                  <a:pt x="0" y="0"/>
                </a:moveTo>
                <a:lnTo>
                  <a:pt x="2156841" y="0"/>
                </a:lnTo>
                <a:lnTo>
                  <a:pt x="2156841" y="1564690"/>
                </a:lnTo>
                <a:lnTo>
                  <a:pt x="0" y="15646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5" name="Google Shape;465;p25"/>
          <p:cNvSpPr/>
          <p:nvPr/>
        </p:nvSpPr>
        <p:spPr>
          <a:xfrm>
            <a:off x="13120152" y="4298057"/>
            <a:ext cx="2283160" cy="2718048"/>
          </a:xfrm>
          <a:custGeom>
            <a:rect b="b" l="l" r="r" t="t"/>
            <a:pathLst>
              <a:path extrusionOk="0" h="2718048" w="2283160">
                <a:moveTo>
                  <a:pt x="0" y="0"/>
                </a:moveTo>
                <a:lnTo>
                  <a:pt x="2283160" y="0"/>
                </a:lnTo>
                <a:lnTo>
                  <a:pt x="2283160" y="2718048"/>
                </a:lnTo>
                <a:lnTo>
                  <a:pt x="0" y="27180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6" name="Google Shape;466;p25"/>
          <p:cNvSpPr/>
          <p:nvPr/>
        </p:nvSpPr>
        <p:spPr>
          <a:xfrm>
            <a:off x="6698673" y="7308907"/>
            <a:ext cx="1553457" cy="1873687"/>
          </a:xfrm>
          <a:custGeom>
            <a:rect b="b" l="l" r="r" t="t"/>
            <a:pathLst>
              <a:path extrusionOk="0" h="1873687" w="1553457">
                <a:moveTo>
                  <a:pt x="0" y="0"/>
                </a:moveTo>
                <a:lnTo>
                  <a:pt x="1553457" y="0"/>
                </a:lnTo>
                <a:lnTo>
                  <a:pt x="1553457" y="1873687"/>
                </a:lnTo>
                <a:lnTo>
                  <a:pt x="0" y="187368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7" name="Google Shape;467;p25"/>
          <p:cNvSpPr/>
          <p:nvPr/>
        </p:nvSpPr>
        <p:spPr>
          <a:xfrm>
            <a:off x="6530589" y="4040858"/>
            <a:ext cx="1117079" cy="3268049"/>
          </a:xfrm>
          <a:custGeom>
            <a:rect b="b" l="l" r="r" t="t"/>
            <a:pathLst>
              <a:path extrusionOk="0" h="3268049" w="1117079">
                <a:moveTo>
                  <a:pt x="0" y="0"/>
                </a:moveTo>
                <a:lnTo>
                  <a:pt x="1117078" y="0"/>
                </a:lnTo>
                <a:lnTo>
                  <a:pt x="1117078" y="3268049"/>
                </a:lnTo>
                <a:lnTo>
                  <a:pt x="0" y="32680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8" name="Google Shape;468;p25"/>
          <p:cNvSpPr/>
          <p:nvPr/>
        </p:nvSpPr>
        <p:spPr>
          <a:xfrm>
            <a:off x="15706690" y="4040858"/>
            <a:ext cx="1552610" cy="1267494"/>
          </a:xfrm>
          <a:custGeom>
            <a:rect b="b" l="l" r="r" t="t"/>
            <a:pathLst>
              <a:path extrusionOk="0" h="1267494" w="1552610">
                <a:moveTo>
                  <a:pt x="0" y="0"/>
                </a:moveTo>
                <a:lnTo>
                  <a:pt x="1552610" y="0"/>
                </a:lnTo>
                <a:lnTo>
                  <a:pt x="1552610" y="1267495"/>
                </a:lnTo>
                <a:lnTo>
                  <a:pt x="0" y="12674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9" name="Google Shape;469;p25"/>
          <p:cNvSpPr/>
          <p:nvPr/>
        </p:nvSpPr>
        <p:spPr>
          <a:xfrm>
            <a:off x="8318805" y="6710626"/>
            <a:ext cx="1650391" cy="2432567"/>
          </a:xfrm>
          <a:custGeom>
            <a:rect b="b" l="l" r="r" t="t"/>
            <a:pathLst>
              <a:path extrusionOk="0" h="2432567" w="1650391">
                <a:moveTo>
                  <a:pt x="0" y="0"/>
                </a:moveTo>
                <a:lnTo>
                  <a:pt x="1650390" y="0"/>
                </a:lnTo>
                <a:lnTo>
                  <a:pt x="1650390" y="2432566"/>
                </a:lnTo>
                <a:lnTo>
                  <a:pt x="0" y="24325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0" name="Google Shape;470;p25"/>
          <p:cNvSpPr/>
          <p:nvPr/>
        </p:nvSpPr>
        <p:spPr>
          <a:xfrm>
            <a:off x="10673260" y="4040858"/>
            <a:ext cx="2065891" cy="1367244"/>
          </a:xfrm>
          <a:custGeom>
            <a:rect b="b" l="l" r="r" t="t"/>
            <a:pathLst>
              <a:path extrusionOk="0" h="1367244" w="2065891">
                <a:moveTo>
                  <a:pt x="0" y="0"/>
                </a:moveTo>
                <a:lnTo>
                  <a:pt x="2065892" y="0"/>
                </a:lnTo>
                <a:lnTo>
                  <a:pt x="2065892" y="1367245"/>
                </a:lnTo>
                <a:lnTo>
                  <a:pt x="0" y="13672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1" name="Google Shape;471;p25"/>
          <p:cNvSpPr/>
          <p:nvPr/>
        </p:nvSpPr>
        <p:spPr>
          <a:xfrm>
            <a:off x="14924547" y="5794136"/>
            <a:ext cx="2266957" cy="3378933"/>
          </a:xfrm>
          <a:custGeom>
            <a:rect b="b" l="l" r="r" t="t"/>
            <a:pathLst>
              <a:path extrusionOk="0" h="3378933" w="2266957">
                <a:moveTo>
                  <a:pt x="0" y="0"/>
                </a:moveTo>
                <a:lnTo>
                  <a:pt x="2266957" y="0"/>
                </a:lnTo>
                <a:lnTo>
                  <a:pt x="2266957" y="3378933"/>
                </a:lnTo>
                <a:lnTo>
                  <a:pt x="0" y="337893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2" name="Google Shape;472;p25"/>
          <p:cNvSpPr/>
          <p:nvPr/>
        </p:nvSpPr>
        <p:spPr>
          <a:xfrm>
            <a:off x="10291206" y="7683623"/>
            <a:ext cx="1107795" cy="1407130"/>
          </a:xfrm>
          <a:custGeom>
            <a:rect b="b" l="l" r="r" t="t"/>
            <a:pathLst>
              <a:path extrusionOk="0" h="1407130" w="1107795">
                <a:moveTo>
                  <a:pt x="0" y="0"/>
                </a:moveTo>
                <a:lnTo>
                  <a:pt x="1107794" y="0"/>
                </a:lnTo>
                <a:lnTo>
                  <a:pt x="1107794" y="1407130"/>
                </a:lnTo>
                <a:lnTo>
                  <a:pt x="0" y="14071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3" name="Google Shape;473;p25"/>
          <p:cNvSpPr/>
          <p:nvPr/>
        </p:nvSpPr>
        <p:spPr>
          <a:xfrm>
            <a:off x="11609084" y="7442316"/>
            <a:ext cx="3022135" cy="1648437"/>
          </a:xfrm>
          <a:custGeom>
            <a:rect b="b" l="l" r="r" t="t"/>
            <a:pathLst>
              <a:path extrusionOk="0" h="1648437" w="3022135">
                <a:moveTo>
                  <a:pt x="0" y="0"/>
                </a:moveTo>
                <a:lnTo>
                  <a:pt x="3022135" y="0"/>
                </a:lnTo>
                <a:lnTo>
                  <a:pt x="3022135" y="1648437"/>
                </a:lnTo>
                <a:lnTo>
                  <a:pt x="0" y="164843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74" name="Google Shape;474;p25"/>
          <p:cNvGrpSpPr/>
          <p:nvPr/>
        </p:nvGrpSpPr>
        <p:grpSpPr>
          <a:xfrm>
            <a:off x="2947349" y="8097274"/>
            <a:ext cx="754197" cy="771920"/>
            <a:chOff x="0" y="-19050"/>
            <a:chExt cx="812800" cy="831900"/>
          </a:xfrm>
        </p:grpSpPr>
        <p:sp>
          <p:nvSpPr>
            <p:cNvPr id="475" name="Google Shape;475;p2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406400" y="0"/>
                  </a:lnTo>
                  <a:cubicBezTo>
                    <a:pt x="630849" y="0"/>
                    <a:pt x="812800" y="181951"/>
                    <a:pt x="812800" y="406400"/>
                  </a:cubicBezTo>
                  <a:lnTo>
                    <a:pt x="812800" y="406400"/>
                  </a:lnTo>
                  <a:cubicBezTo>
                    <a:pt x="812800" y="630849"/>
                    <a:pt x="630849" y="812800"/>
                    <a:pt x="406400" y="812800"/>
                  </a:cubicBezTo>
                  <a:lnTo>
                    <a:pt x="406400" y="812800"/>
                  </a:lnTo>
                  <a:cubicBezTo>
                    <a:pt x="181951" y="812800"/>
                    <a:pt x="0" y="630849"/>
                    <a:pt x="0" y="406400"/>
                  </a:cubicBezTo>
                  <a:lnTo>
                    <a:pt x="0" y="406400"/>
                  </a:lnTo>
                  <a:cubicBezTo>
                    <a:pt x="0" y="181951"/>
                    <a:pt x="181951" y="0"/>
                    <a:pt x="406400" y="0"/>
                  </a:cubicBezTo>
                  <a:close/>
                </a:path>
              </a:pathLst>
            </a:custGeom>
            <a:solidFill>
              <a:srgbClr val="FF61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25"/>
            <p:cNvSpPr txBox="1"/>
            <p:nvPr/>
          </p:nvSpPr>
          <p:spPr>
            <a:xfrm>
              <a:off x="0" y="-19050"/>
              <a:ext cx="812700" cy="83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7" name="Google Shape;477;p25"/>
          <p:cNvSpPr txBox="1"/>
          <p:nvPr/>
        </p:nvSpPr>
        <p:spPr>
          <a:xfrm>
            <a:off x="2713765" y="8992602"/>
            <a:ext cx="1221300" cy="1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#FF61C8</a:t>
            </a:r>
            <a:endParaRPr/>
          </a:p>
        </p:txBody>
      </p:sp>
      <p:grpSp>
        <p:nvGrpSpPr>
          <p:cNvPr id="478" name="Google Shape;478;p25"/>
          <p:cNvGrpSpPr/>
          <p:nvPr/>
        </p:nvGrpSpPr>
        <p:grpSpPr>
          <a:xfrm>
            <a:off x="3873004" y="8097274"/>
            <a:ext cx="754197" cy="771920"/>
            <a:chOff x="0" y="-19050"/>
            <a:chExt cx="812800" cy="831900"/>
          </a:xfrm>
        </p:grpSpPr>
        <p:sp>
          <p:nvSpPr>
            <p:cNvPr id="479" name="Google Shape;479;p2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406400" y="0"/>
                  </a:lnTo>
                  <a:cubicBezTo>
                    <a:pt x="630849" y="0"/>
                    <a:pt x="812800" y="181951"/>
                    <a:pt x="812800" y="406400"/>
                  </a:cubicBezTo>
                  <a:lnTo>
                    <a:pt x="812800" y="406400"/>
                  </a:lnTo>
                  <a:cubicBezTo>
                    <a:pt x="812800" y="630849"/>
                    <a:pt x="630849" y="812800"/>
                    <a:pt x="406400" y="812800"/>
                  </a:cubicBezTo>
                  <a:lnTo>
                    <a:pt x="406400" y="812800"/>
                  </a:lnTo>
                  <a:cubicBezTo>
                    <a:pt x="181951" y="812800"/>
                    <a:pt x="0" y="630849"/>
                    <a:pt x="0" y="406400"/>
                  </a:cubicBezTo>
                  <a:lnTo>
                    <a:pt x="0" y="406400"/>
                  </a:lnTo>
                  <a:cubicBezTo>
                    <a:pt x="0" y="181951"/>
                    <a:pt x="181951" y="0"/>
                    <a:pt x="406400" y="0"/>
                  </a:cubicBezTo>
                  <a:close/>
                </a:path>
              </a:pathLst>
            </a:custGeom>
            <a:solidFill>
              <a:srgbClr val="FFEC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25"/>
            <p:cNvSpPr txBox="1"/>
            <p:nvPr/>
          </p:nvSpPr>
          <p:spPr>
            <a:xfrm>
              <a:off x="0" y="-19050"/>
              <a:ext cx="812700" cy="83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81" name="Google Shape;481;p25"/>
          <p:cNvSpPr txBox="1"/>
          <p:nvPr/>
        </p:nvSpPr>
        <p:spPr>
          <a:xfrm>
            <a:off x="3609049" y="9002127"/>
            <a:ext cx="1221300" cy="1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#FFEC69</a:t>
            </a:r>
            <a:endParaRPr/>
          </a:p>
        </p:txBody>
      </p:sp>
      <p:grpSp>
        <p:nvGrpSpPr>
          <p:cNvPr id="482" name="Google Shape;482;p25"/>
          <p:cNvGrpSpPr/>
          <p:nvPr/>
        </p:nvGrpSpPr>
        <p:grpSpPr>
          <a:xfrm>
            <a:off x="4798658" y="8097274"/>
            <a:ext cx="754197" cy="771920"/>
            <a:chOff x="0" y="-19050"/>
            <a:chExt cx="812800" cy="831900"/>
          </a:xfrm>
        </p:grpSpPr>
        <p:sp>
          <p:nvSpPr>
            <p:cNvPr id="483" name="Google Shape;483;p2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406400" y="0"/>
                  </a:lnTo>
                  <a:cubicBezTo>
                    <a:pt x="630849" y="0"/>
                    <a:pt x="812800" y="181951"/>
                    <a:pt x="812800" y="406400"/>
                  </a:cubicBezTo>
                  <a:lnTo>
                    <a:pt x="812800" y="406400"/>
                  </a:lnTo>
                  <a:cubicBezTo>
                    <a:pt x="812800" y="630849"/>
                    <a:pt x="630849" y="812800"/>
                    <a:pt x="406400" y="812800"/>
                  </a:cubicBezTo>
                  <a:lnTo>
                    <a:pt x="406400" y="812800"/>
                  </a:lnTo>
                  <a:cubicBezTo>
                    <a:pt x="181951" y="812800"/>
                    <a:pt x="0" y="630849"/>
                    <a:pt x="0" y="406400"/>
                  </a:cubicBezTo>
                  <a:lnTo>
                    <a:pt x="0" y="406400"/>
                  </a:lnTo>
                  <a:cubicBezTo>
                    <a:pt x="0" y="181951"/>
                    <a:pt x="181951" y="0"/>
                    <a:pt x="406400" y="0"/>
                  </a:cubicBezTo>
                  <a:close/>
                </a:path>
              </a:pathLst>
            </a:custGeom>
            <a:solidFill>
              <a:srgbClr val="F1B5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25"/>
            <p:cNvSpPr txBox="1"/>
            <p:nvPr/>
          </p:nvSpPr>
          <p:spPr>
            <a:xfrm>
              <a:off x="0" y="-19050"/>
              <a:ext cx="812700" cy="83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85" name="Google Shape;485;p25"/>
          <p:cNvSpPr txBox="1"/>
          <p:nvPr/>
        </p:nvSpPr>
        <p:spPr>
          <a:xfrm>
            <a:off x="4565073" y="8992602"/>
            <a:ext cx="1221300" cy="1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#F1B5DB</a:t>
            </a:r>
            <a:endParaRPr/>
          </a:p>
        </p:txBody>
      </p:sp>
    </p:spTree>
  </p:cSld>
  <p:clrMapOvr>
    <a:masterClrMapping/>
  </p:clrMapOvr>
  <p:transition spd="med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oogle Shape;241;p17"/>
          <p:cNvGrpSpPr/>
          <p:nvPr/>
        </p:nvGrpSpPr>
        <p:grpSpPr>
          <a:xfrm>
            <a:off x="3966481" y="461964"/>
            <a:ext cx="10354766" cy="2994308"/>
            <a:chOff x="0" y="-38100"/>
            <a:chExt cx="2727181" cy="788624"/>
          </a:xfrm>
        </p:grpSpPr>
        <p:sp>
          <p:nvSpPr>
            <p:cNvPr id="242" name="Google Shape;242;p17"/>
            <p:cNvSpPr/>
            <p:nvPr/>
          </p:nvSpPr>
          <p:spPr>
            <a:xfrm>
              <a:off x="0" y="0"/>
              <a:ext cx="2727181" cy="750524"/>
            </a:xfrm>
            <a:custGeom>
              <a:rect b="b" l="l" r="r" t="t"/>
              <a:pathLst>
                <a:path extrusionOk="0" h="750524" w="2727181">
                  <a:moveTo>
                    <a:pt x="0" y="0"/>
                  </a:moveTo>
                  <a:lnTo>
                    <a:pt x="2727181" y="0"/>
                  </a:lnTo>
                  <a:lnTo>
                    <a:pt x="2727181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43" name="Google Shape;243;p17"/>
            <p:cNvSpPr txBox="1"/>
            <p:nvPr/>
          </p:nvSpPr>
          <p:spPr>
            <a:xfrm>
              <a:off x="0" y="-38100"/>
              <a:ext cx="2727181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4" name="Google Shape;244;p17"/>
          <p:cNvGrpSpPr/>
          <p:nvPr/>
        </p:nvGrpSpPr>
        <p:grpSpPr>
          <a:xfrm>
            <a:off x="566116" y="436586"/>
            <a:ext cx="3056111" cy="6158808"/>
            <a:chOff x="0" y="-38100"/>
            <a:chExt cx="684771" cy="1379979"/>
          </a:xfrm>
        </p:grpSpPr>
        <p:sp>
          <p:nvSpPr>
            <p:cNvPr id="245" name="Google Shape;245;p17"/>
            <p:cNvSpPr/>
            <p:nvPr/>
          </p:nvSpPr>
          <p:spPr>
            <a:xfrm>
              <a:off x="0" y="0"/>
              <a:ext cx="684771" cy="1341879"/>
            </a:xfrm>
            <a:custGeom>
              <a:rect b="b" l="l" r="r" t="t"/>
              <a:pathLst>
                <a:path extrusionOk="0" h="134187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1341879"/>
                  </a:lnTo>
                  <a:lnTo>
                    <a:pt x="0" y="1341879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46" name="Google Shape;246;p17"/>
            <p:cNvSpPr txBox="1"/>
            <p:nvPr/>
          </p:nvSpPr>
          <p:spPr>
            <a:xfrm>
              <a:off x="0" y="-38100"/>
              <a:ext cx="684771" cy="13799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7" name="Google Shape;247;p17"/>
          <p:cNvGrpSpPr/>
          <p:nvPr/>
        </p:nvGrpSpPr>
        <p:grpSpPr>
          <a:xfrm>
            <a:off x="3966481" y="3597360"/>
            <a:ext cx="10354766" cy="6129704"/>
            <a:chOff x="0" y="-38100"/>
            <a:chExt cx="2727181" cy="1614408"/>
          </a:xfrm>
        </p:grpSpPr>
        <p:sp>
          <p:nvSpPr>
            <p:cNvPr id="248" name="Google Shape;248;p17"/>
            <p:cNvSpPr/>
            <p:nvPr/>
          </p:nvSpPr>
          <p:spPr>
            <a:xfrm>
              <a:off x="0" y="0"/>
              <a:ext cx="2727181" cy="1576308"/>
            </a:xfrm>
            <a:custGeom>
              <a:rect b="b" l="l" r="r" t="t"/>
              <a:pathLst>
                <a:path extrusionOk="0" h="1576308" w="2727181">
                  <a:moveTo>
                    <a:pt x="0" y="0"/>
                  </a:moveTo>
                  <a:lnTo>
                    <a:pt x="2727181" y="0"/>
                  </a:lnTo>
                  <a:lnTo>
                    <a:pt x="2727181" y="1576308"/>
                  </a:lnTo>
                  <a:lnTo>
                    <a:pt x="0" y="1576308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49" name="Google Shape;249;p17"/>
            <p:cNvSpPr txBox="1"/>
            <p:nvPr/>
          </p:nvSpPr>
          <p:spPr>
            <a:xfrm>
              <a:off x="0" y="-38100"/>
              <a:ext cx="2727181" cy="16144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0" name="Google Shape;250;p17"/>
          <p:cNvGrpSpPr/>
          <p:nvPr/>
        </p:nvGrpSpPr>
        <p:grpSpPr>
          <a:xfrm>
            <a:off x="566116" y="6707379"/>
            <a:ext cx="3056111" cy="3019686"/>
            <a:chOff x="0" y="-38100"/>
            <a:chExt cx="684771" cy="676609"/>
          </a:xfrm>
        </p:grpSpPr>
        <p:sp>
          <p:nvSpPr>
            <p:cNvPr id="251" name="Google Shape;251;p17"/>
            <p:cNvSpPr/>
            <p:nvPr/>
          </p:nvSpPr>
          <p:spPr>
            <a:xfrm>
              <a:off x="0" y="0"/>
              <a:ext cx="684771" cy="638509"/>
            </a:xfrm>
            <a:custGeom>
              <a:rect b="b" l="l" r="r" t="t"/>
              <a:pathLst>
                <a:path extrusionOk="0" h="63850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DE962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52" name="Google Shape;252;p17"/>
            <p:cNvSpPr txBox="1"/>
            <p:nvPr/>
          </p:nvSpPr>
          <p:spPr>
            <a:xfrm>
              <a:off x="0" y="-38100"/>
              <a:ext cx="684771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3" name="Google Shape;253;p17"/>
          <p:cNvGrpSpPr/>
          <p:nvPr/>
        </p:nvGrpSpPr>
        <p:grpSpPr>
          <a:xfrm>
            <a:off x="14665500" y="3571982"/>
            <a:ext cx="3056111" cy="6155082"/>
            <a:chOff x="0" y="-38100"/>
            <a:chExt cx="684771" cy="1379145"/>
          </a:xfrm>
        </p:grpSpPr>
        <p:sp>
          <p:nvSpPr>
            <p:cNvPr id="254" name="Google Shape;254;p17"/>
            <p:cNvSpPr/>
            <p:nvPr/>
          </p:nvSpPr>
          <p:spPr>
            <a:xfrm>
              <a:off x="0" y="0"/>
              <a:ext cx="684771" cy="1341045"/>
            </a:xfrm>
            <a:custGeom>
              <a:rect b="b" l="l" r="r" t="t"/>
              <a:pathLst>
                <a:path extrusionOk="0" h="1341045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1341045"/>
                  </a:lnTo>
                  <a:lnTo>
                    <a:pt x="0" y="1341045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55" name="Google Shape;255;p17"/>
            <p:cNvSpPr txBox="1"/>
            <p:nvPr/>
          </p:nvSpPr>
          <p:spPr>
            <a:xfrm>
              <a:off x="0" y="-38100"/>
              <a:ext cx="684771" cy="13791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6" name="Google Shape;256;p17"/>
          <p:cNvSpPr/>
          <p:nvPr/>
        </p:nvSpPr>
        <p:spPr>
          <a:xfrm>
            <a:off x="1095186" y="7164908"/>
            <a:ext cx="1997972" cy="2409835"/>
          </a:xfrm>
          <a:custGeom>
            <a:rect b="b" l="l" r="r" t="t"/>
            <a:pathLst>
              <a:path extrusionOk="0" h="2409835" w="1997972">
                <a:moveTo>
                  <a:pt x="0" y="0"/>
                </a:moveTo>
                <a:lnTo>
                  <a:pt x="1997972" y="0"/>
                </a:lnTo>
                <a:lnTo>
                  <a:pt x="1997972" y="2409835"/>
                </a:lnTo>
                <a:lnTo>
                  <a:pt x="0" y="24098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7" name="Google Shape;257;p17"/>
          <p:cNvSpPr/>
          <p:nvPr/>
        </p:nvSpPr>
        <p:spPr>
          <a:xfrm>
            <a:off x="1161671" y="1112248"/>
            <a:ext cx="1865001" cy="5456120"/>
          </a:xfrm>
          <a:custGeom>
            <a:rect b="b" l="l" r="r" t="t"/>
            <a:pathLst>
              <a:path extrusionOk="0" h="5456120" w="1865001">
                <a:moveTo>
                  <a:pt x="0" y="0"/>
                </a:moveTo>
                <a:lnTo>
                  <a:pt x="1865001" y="0"/>
                </a:lnTo>
                <a:lnTo>
                  <a:pt x="1865001" y="5456120"/>
                </a:lnTo>
                <a:lnTo>
                  <a:pt x="0" y="54561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8" name="Google Shape;258;p17"/>
          <p:cNvGrpSpPr/>
          <p:nvPr/>
        </p:nvGrpSpPr>
        <p:grpSpPr>
          <a:xfrm>
            <a:off x="14665500" y="436586"/>
            <a:ext cx="3056111" cy="3019686"/>
            <a:chOff x="0" y="-38100"/>
            <a:chExt cx="684771" cy="676609"/>
          </a:xfrm>
        </p:grpSpPr>
        <p:sp>
          <p:nvSpPr>
            <p:cNvPr id="259" name="Google Shape;259;p17"/>
            <p:cNvSpPr/>
            <p:nvPr/>
          </p:nvSpPr>
          <p:spPr>
            <a:xfrm>
              <a:off x="0" y="0"/>
              <a:ext cx="684771" cy="638509"/>
            </a:xfrm>
            <a:custGeom>
              <a:rect b="b" l="l" r="r" t="t"/>
              <a:pathLst>
                <a:path extrusionOk="0" h="63850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60" name="Google Shape;260;p17"/>
            <p:cNvSpPr txBox="1"/>
            <p:nvPr/>
          </p:nvSpPr>
          <p:spPr>
            <a:xfrm>
              <a:off x="0" y="-38100"/>
              <a:ext cx="684771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1" name="Google Shape;261;p17"/>
          <p:cNvSpPr/>
          <p:nvPr/>
        </p:nvSpPr>
        <p:spPr>
          <a:xfrm>
            <a:off x="15148360" y="1178188"/>
            <a:ext cx="2090391" cy="1706519"/>
          </a:xfrm>
          <a:custGeom>
            <a:rect b="b" l="l" r="r" t="t"/>
            <a:pathLst>
              <a:path extrusionOk="0" h="1706519" w="2090391">
                <a:moveTo>
                  <a:pt x="0" y="0"/>
                </a:moveTo>
                <a:lnTo>
                  <a:pt x="2090391" y="0"/>
                </a:lnTo>
                <a:lnTo>
                  <a:pt x="2090391" y="1706519"/>
                </a:lnTo>
                <a:lnTo>
                  <a:pt x="0" y="170651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2" name="Google Shape;262;p17"/>
          <p:cNvSpPr/>
          <p:nvPr/>
        </p:nvSpPr>
        <p:spPr>
          <a:xfrm>
            <a:off x="15011023" y="6182045"/>
            <a:ext cx="2365065" cy="3485949"/>
          </a:xfrm>
          <a:custGeom>
            <a:rect b="b" l="l" r="r" t="t"/>
            <a:pathLst>
              <a:path extrusionOk="0" h="3485949" w="2365065">
                <a:moveTo>
                  <a:pt x="0" y="0"/>
                </a:moveTo>
                <a:lnTo>
                  <a:pt x="2365065" y="0"/>
                </a:lnTo>
                <a:lnTo>
                  <a:pt x="2365065" y="3485950"/>
                </a:lnTo>
                <a:lnTo>
                  <a:pt x="0" y="34859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3" name="Google Shape;263;p17"/>
          <p:cNvSpPr txBox="1"/>
          <p:nvPr/>
        </p:nvSpPr>
        <p:spPr>
          <a:xfrm>
            <a:off x="4456802" y="1310723"/>
            <a:ext cx="93744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999" u="none" cap="none" strike="noStrike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TABLE OF CONTENTS</a:t>
            </a:r>
            <a:endParaRPr/>
          </a:p>
        </p:txBody>
      </p:sp>
      <p:sp>
        <p:nvSpPr>
          <p:cNvPr id="264" name="Google Shape;264;p17"/>
          <p:cNvSpPr txBox="1"/>
          <p:nvPr/>
        </p:nvSpPr>
        <p:spPr>
          <a:xfrm>
            <a:off x="7792703" y="4512478"/>
            <a:ext cx="2702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/>
          </a:p>
        </p:txBody>
      </p:sp>
      <p:sp>
        <p:nvSpPr>
          <p:cNvPr id="265" name="Google Shape;265;p17"/>
          <p:cNvSpPr txBox="1"/>
          <p:nvPr/>
        </p:nvSpPr>
        <p:spPr>
          <a:xfrm>
            <a:off x="7588251" y="5453770"/>
            <a:ext cx="3111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/>
              <a:t>Story Circle</a:t>
            </a:r>
            <a:endParaRPr/>
          </a:p>
        </p:txBody>
      </p:sp>
      <p:sp>
        <p:nvSpPr>
          <p:cNvPr id="266" name="Google Shape;266;p17"/>
          <p:cNvSpPr txBox="1"/>
          <p:nvPr/>
        </p:nvSpPr>
        <p:spPr>
          <a:xfrm>
            <a:off x="7163309" y="6393570"/>
            <a:ext cx="3960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/>
              <a:t>Resource Allocation</a:t>
            </a:r>
            <a:endParaRPr/>
          </a:p>
        </p:txBody>
      </p:sp>
      <p:sp>
        <p:nvSpPr>
          <p:cNvPr id="267" name="Google Shape;267;p17"/>
          <p:cNvSpPr txBox="1"/>
          <p:nvPr/>
        </p:nvSpPr>
        <p:spPr>
          <a:xfrm>
            <a:off x="7019863" y="7333370"/>
            <a:ext cx="4248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/>
              <a:t>Conclusion</a:t>
            </a:r>
            <a:endParaRPr/>
          </a:p>
        </p:txBody>
      </p:sp>
      <p:sp>
        <p:nvSpPr>
          <p:cNvPr id="268" name="Google Shape;268;p17"/>
          <p:cNvSpPr/>
          <p:nvPr/>
        </p:nvSpPr>
        <p:spPr>
          <a:xfrm>
            <a:off x="15449947" y="4135878"/>
            <a:ext cx="1487217" cy="1889074"/>
          </a:xfrm>
          <a:custGeom>
            <a:rect b="b" l="l" r="r" t="t"/>
            <a:pathLst>
              <a:path extrusionOk="0" h="1889074" w="1487217">
                <a:moveTo>
                  <a:pt x="0" y="0"/>
                </a:moveTo>
                <a:lnTo>
                  <a:pt x="1487217" y="0"/>
                </a:lnTo>
                <a:lnTo>
                  <a:pt x="1487217" y="1889074"/>
                </a:lnTo>
                <a:lnTo>
                  <a:pt x="0" y="18890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  <p:transition spd="med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3" name="Google Shape;273;p18"/>
          <p:cNvGrpSpPr/>
          <p:nvPr/>
        </p:nvGrpSpPr>
        <p:grpSpPr>
          <a:xfrm>
            <a:off x="566116" y="461964"/>
            <a:ext cx="7624844" cy="2568999"/>
            <a:chOff x="0" y="-38100"/>
            <a:chExt cx="2008189" cy="676609"/>
          </a:xfrm>
        </p:grpSpPr>
        <p:sp>
          <p:nvSpPr>
            <p:cNvPr id="274" name="Google Shape;274;p18"/>
            <p:cNvSpPr/>
            <p:nvPr/>
          </p:nvSpPr>
          <p:spPr>
            <a:xfrm>
              <a:off x="0" y="0"/>
              <a:ext cx="2008189" cy="638509"/>
            </a:xfrm>
            <a:custGeom>
              <a:rect b="b" l="l" r="r" t="t"/>
              <a:pathLst>
                <a:path extrusionOk="0" h="638509" w="2008189">
                  <a:moveTo>
                    <a:pt x="0" y="0"/>
                  </a:moveTo>
                  <a:lnTo>
                    <a:pt x="2008189" y="0"/>
                  </a:lnTo>
                  <a:lnTo>
                    <a:pt x="2008189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E397C1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75" name="Google Shape;275;p18"/>
            <p:cNvSpPr txBox="1"/>
            <p:nvPr/>
          </p:nvSpPr>
          <p:spPr>
            <a:xfrm>
              <a:off x="0" y="-38100"/>
              <a:ext cx="2008189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6" name="Google Shape;276;p18"/>
          <p:cNvGrpSpPr/>
          <p:nvPr/>
        </p:nvGrpSpPr>
        <p:grpSpPr>
          <a:xfrm>
            <a:off x="13854406" y="461964"/>
            <a:ext cx="3800232" cy="9265101"/>
            <a:chOff x="0" y="-38100"/>
            <a:chExt cx="1000884" cy="2440191"/>
          </a:xfrm>
        </p:grpSpPr>
        <p:sp>
          <p:nvSpPr>
            <p:cNvPr id="277" name="Google Shape;277;p18"/>
            <p:cNvSpPr/>
            <p:nvPr/>
          </p:nvSpPr>
          <p:spPr>
            <a:xfrm>
              <a:off x="0" y="0"/>
              <a:ext cx="1000884" cy="2402091"/>
            </a:xfrm>
            <a:custGeom>
              <a:rect b="b" l="l" r="r" t="t"/>
              <a:pathLst>
                <a:path extrusionOk="0" h="2402091" w="1000884">
                  <a:moveTo>
                    <a:pt x="0" y="0"/>
                  </a:moveTo>
                  <a:lnTo>
                    <a:pt x="1000884" y="0"/>
                  </a:lnTo>
                  <a:lnTo>
                    <a:pt x="1000884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78" name="Google Shape;278;p18"/>
            <p:cNvSpPr txBox="1"/>
            <p:nvPr/>
          </p:nvSpPr>
          <p:spPr>
            <a:xfrm>
              <a:off x="0" y="-38100"/>
              <a:ext cx="1000884" cy="24401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9" name="Google Shape;279;p18"/>
          <p:cNvGrpSpPr/>
          <p:nvPr/>
        </p:nvGrpSpPr>
        <p:grpSpPr>
          <a:xfrm>
            <a:off x="475616" y="2945879"/>
            <a:ext cx="12964526" cy="6537476"/>
            <a:chOff x="0" y="-38100"/>
            <a:chExt cx="3414503" cy="1721793"/>
          </a:xfrm>
        </p:grpSpPr>
        <p:sp>
          <p:nvSpPr>
            <p:cNvPr id="280" name="Google Shape;280;p18"/>
            <p:cNvSpPr/>
            <p:nvPr/>
          </p:nvSpPr>
          <p:spPr>
            <a:xfrm>
              <a:off x="0" y="0"/>
              <a:ext cx="3414503" cy="1683693"/>
            </a:xfrm>
            <a:custGeom>
              <a:rect b="b" l="l" r="r" t="t"/>
              <a:pathLst>
                <a:path extrusionOk="0" h="1683693" w="3414503">
                  <a:moveTo>
                    <a:pt x="0" y="0"/>
                  </a:moveTo>
                  <a:lnTo>
                    <a:pt x="3414503" y="0"/>
                  </a:lnTo>
                  <a:lnTo>
                    <a:pt x="3414503" y="1683693"/>
                  </a:lnTo>
                  <a:lnTo>
                    <a:pt x="0" y="1683693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81" name="Google Shape;281;p18"/>
            <p:cNvSpPr txBox="1"/>
            <p:nvPr/>
          </p:nvSpPr>
          <p:spPr>
            <a:xfrm>
              <a:off x="0" y="-38100"/>
              <a:ext cx="3414503" cy="172179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2" name="Google Shape;282;p18"/>
          <p:cNvGrpSpPr/>
          <p:nvPr/>
        </p:nvGrpSpPr>
        <p:grpSpPr>
          <a:xfrm>
            <a:off x="8494276" y="461964"/>
            <a:ext cx="5036280" cy="2568999"/>
            <a:chOff x="0" y="-38100"/>
            <a:chExt cx="1326428" cy="676609"/>
          </a:xfrm>
        </p:grpSpPr>
        <p:sp>
          <p:nvSpPr>
            <p:cNvPr id="283" name="Google Shape;283;p18"/>
            <p:cNvSpPr/>
            <p:nvPr/>
          </p:nvSpPr>
          <p:spPr>
            <a:xfrm>
              <a:off x="0" y="0"/>
              <a:ext cx="1326428" cy="638509"/>
            </a:xfrm>
            <a:custGeom>
              <a:rect b="b" l="l" r="r" t="t"/>
              <a:pathLst>
                <a:path extrusionOk="0" h="638509" w="1326428">
                  <a:moveTo>
                    <a:pt x="0" y="0"/>
                  </a:moveTo>
                  <a:lnTo>
                    <a:pt x="1326428" y="0"/>
                  </a:lnTo>
                  <a:lnTo>
                    <a:pt x="1326428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84" name="Google Shape;284;p18"/>
            <p:cNvSpPr txBox="1"/>
            <p:nvPr/>
          </p:nvSpPr>
          <p:spPr>
            <a:xfrm>
              <a:off x="0" y="-38100"/>
              <a:ext cx="1326428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5" name="Google Shape;285;p18"/>
          <p:cNvSpPr txBox="1"/>
          <p:nvPr/>
        </p:nvSpPr>
        <p:spPr>
          <a:xfrm>
            <a:off x="797408" y="1098068"/>
            <a:ext cx="71622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999" u="none" cap="none" strike="noStrike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INTRODUCTION</a:t>
            </a:r>
            <a:endParaRPr/>
          </a:p>
        </p:txBody>
      </p:sp>
      <p:sp>
        <p:nvSpPr>
          <p:cNvPr id="286" name="Google Shape;286;p18"/>
          <p:cNvSpPr txBox="1"/>
          <p:nvPr/>
        </p:nvSpPr>
        <p:spPr>
          <a:xfrm>
            <a:off x="881757" y="3328463"/>
            <a:ext cx="11842500" cy="50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I am Dr. Danielle Hudson, the Superintendent for the Clatskanie School District. 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I will also be one of the Unified Basketball coaches this year.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The purpose of this meeting is to gather student perspectives on your experience in the Clatskanie School District.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We are also seeking student input on how we 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should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 allocate Integrated Guidance Grant funds for the 2025-26 and 2026-27 school years.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We need demographic information from participants, so 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please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complete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 the 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anonymous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 demographic survey.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87" name="Google Shape;287;p18"/>
          <p:cNvSpPr/>
          <p:nvPr/>
        </p:nvSpPr>
        <p:spPr>
          <a:xfrm>
            <a:off x="9300579" y="885064"/>
            <a:ext cx="3423676" cy="1867459"/>
          </a:xfrm>
          <a:custGeom>
            <a:rect b="b" l="l" r="r" t="t"/>
            <a:pathLst>
              <a:path extrusionOk="0" h="1867459" w="3423676">
                <a:moveTo>
                  <a:pt x="0" y="0"/>
                </a:moveTo>
                <a:lnTo>
                  <a:pt x="3423675" y="0"/>
                </a:lnTo>
                <a:lnTo>
                  <a:pt x="3423675" y="1867459"/>
                </a:lnTo>
                <a:lnTo>
                  <a:pt x="0" y="18674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8" name="Google Shape;288;p18"/>
          <p:cNvSpPr/>
          <p:nvPr/>
        </p:nvSpPr>
        <p:spPr>
          <a:xfrm>
            <a:off x="14063593" y="1028700"/>
            <a:ext cx="3381858" cy="8454646"/>
          </a:xfrm>
          <a:custGeom>
            <a:rect b="b" l="l" r="r" t="t"/>
            <a:pathLst>
              <a:path extrusionOk="0" h="8454646" w="3381858">
                <a:moveTo>
                  <a:pt x="0" y="0"/>
                </a:moveTo>
                <a:lnTo>
                  <a:pt x="3381859" y="0"/>
                </a:lnTo>
                <a:lnTo>
                  <a:pt x="3381859" y="8454646"/>
                </a:lnTo>
                <a:lnTo>
                  <a:pt x="0" y="84546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  <p:transition spd="med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" name="Google Shape;293;p19"/>
          <p:cNvGrpSpPr/>
          <p:nvPr/>
        </p:nvGrpSpPr>
        <p:grpSpPr>
          <a:xfrm>
            <a:off x="1028700" y="907383"/>
            <a:ext cx="13976144" cy="8374261"/>
            <a:chOff x="0" y="-38100"/>
            <a:chExt cx="3680960" cy="2205567"/>
          </a:xfrm>
        </p:grpSpPr>
        <p:sp>
          <p:nvSpPr>
            <p:cNvPr id="294" name="Google Shape;294;p19"/>
            <p:cNvSpPr/>
            <p:nvPr/>
          </p:nvSpPr>
          <p:spPr>
            <a:xfrm>
              <a:off x="0" y="0"/>
              <a:ext cx="3680960" cy="2167467"/>
            </a:xfrm>
            <a:custGeom>
              <a:rect b="b" l="l" r="r" t="t"/>
              <a:pathLst>
                <a:path extrusionOk="0" h="2167467" w="3680960">
                  <a:moveTo>
                    <a:pt x="0" y="0"/>
                  </a:moveTo>
                  <a:lnTo>
                    <a:pt x="3680960" y="0"/>
                  </a:lnTo>
                  <a:lnTo>
                    <a:pt x="3680960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95" name="Google Shape;295;p19"/>
            <p:cNvSpPr txBox="1"/>
            <p:nvPr/>
          </p:nvSpPr>
          <p:spPr>
            <a:xfrm>
              <a:off x="0" y="-38100"/>
              <a:ext cx="3680960" cy="22055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6" name="Google Shape;296;p19"/>
          <p:cNvGrpSpPr/>
          <p:nvPr/>
        </p:nvGrpSpPr>
        <p:grpSpPr>
          <a:xfrm>
            <a:off x="15339919" y="907383"/>
            <a:ext cx="1919381" cy="8374261"/>
            <a:chOff x="0" y="-38100"/>
            <a:chExt cx="505516" cy="2205567"/>
          </a:xfrm>
        </p:grpSpPr>
        <p:sp>
          <p:nvSpPr>
            <p:cNvPr id="297" name="Google Shape;297;p19"/>
            <p:cNvSpPr/>
            <p:nvPr/>
          </p:nvSpPr>
          <p:spPr>
            <a:xfrm>
              <a:off x="0" y="0"/>
              <a:ext cx="505516" cy="2167467"/>
            </a:xfrm>
            <a:custGeom>
              <a:rect b="b" l="l" r="r" t="t"/>
              <a:pathLst>
                <a:path extrusionOk="0" h="2167467" w="505516">
                  <a:moveTo>
                    <a:pt x="0" y="0"/>
                  </a:moveTo>
                  <a:lnTo>
                    <a:pt x="505516" y="0"/>
                  </a:lnTo>
                  <a:lnTo>
                    <a:pt x="50551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98" name="Google Shape;298;p19"/>
            <p:cNvSpPr txBox="1"/>
            <p:nvPr/>
          </p:nvSpPr>
          <p:spPr>
            <a:xfrm>
              <a:off x="0" y="-38100"/>
              <a:ext cx="505516" cy="22055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9" name="Google Shape;299;p19"/>
          <p:cNvSpPr txBox="1"/>
          <p:nvPr/>
        </p:nvSpPr>
        <p:spPr>
          <a:xfrm rot="-5400000">
            <a:off x="12153386" y="4716845"/>
            <a:ext cx="8206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Anton"/>
                <a:ea typeface="Anton"/>
                <a:cs typeface="Anton"/>
                <a:sym typeface="Anton"/>
              </a:rPr>
              <a:t> Performance Measures</a:t>
            </a:r>
            <a:endParaRPr sz="6000"/>
          </a:p>
        </p:txBody>
      </p:sp>
      <p:pic>
        <p:nvPicPr>
          <p:cNvPr id="300" name="Google Shape;3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4450" y="1510050"/>
            <a:ext cx="12129475" cy="703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5" name="Google Shape;305;p20"/>
          <p:cNvGrpSpPr/>
          <p:nvPr/>
        </p:nvGrpSpPr>
        <p:grpSpPr>
          <a:xfrm>
            <a:off x="566116" y="461964"/>
            <a:ext cx="4342423" cy="2568999"/>
            <a:chOff x="0" y="-38100"/>
            <a:chExt cx="1143684" cy="676609"/>
          </a:xfrm>
        </p:grpSpPr>
        <p:sp>
          <p:nvSpPr>
            <p:cNvPr id="306" name="Google Shape;306;p20"/>
            <p:cNvSpPr/>
            <p:nvPr/>
          </p:nvSpPr>
          <p:spPr>
            <a:xfrm>
              <a:off x="0" y="0"/>
              <a:ext cx="1143683" cy="638509"/>
            </a:xfrm>
            <a:custGeom>
              <a:rect b="b" l="l" r="r" t="t"/>
              <a:pathLst>
                <a:path extrusionOk="0" h="638509" w="1143683">
                  <a:moveTo>
                    <a:pt x="0" y="0"/>
                  </a:moveTo>
                  <a:lnTo>
                    <a:pt x="1143683" y="0"/>
                  </a:lnTo>
                  <a:lnTo>
                    <a:pt x="1143683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A076E4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07" name="Google Shape;307;p20"/>
            <p:cNvSpPr txBox="1"/>
            <p:nvPr/>
          </p:nvSpPr>
          <p:spPr>
            <a:xfrm>
              <a:off x="0" y="-38100"/>
              <a:ext cx="1143684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8" name="Google Shape;308;p20"/>
          <p:cNvGrpSpPr/>
          <p:nvPr/>
        </p:nvGrpSpPr>
        <p:grpSpPr>
          <a:xfrm>
            <a:off x="566116" y="3163527"/>
            <a:ext cx="12206608" cy="6563580"/>
            <a:chOff x="0" y="-38100"/>
            <a:chExt cx="3214888" cy="1728668"/>
          </a:xfrm>
        </p:grpSpPr>
        <p:sp>
          <p:nvSpPr>
            <p:cNvPr id="309" name="Google Shape;309;p20"/>
            <p:cNvSpPr/>
            <p:nvPr/>
          </p:nvSpPr>
          <p:spPr>
            <a:xfrm>
              <a:off x="0" y="0"/>
              <a:ext cx="3214888" cy="1690568"/>
            </a:xfrm>
            <a:custGeom>
              <a:rect b="b" l="l" r="r" t="t"/>
              <a:pathLst>
                <a:path extrusionOk="0" h="1690568" w="3214888">
                  <a:moveTo>
                    <a:pt x="0" y="0"/>
                  </a:moveTo>
                  <a:lnTo>
                    <a:pt x="3214888" y="0"/>
                  </a:lnTo>
                  <a:lnTo>
                    <a:pt x="3214888" y="1690568"/>
                  </a:lnTo>
                  <a:lnTo>
                    <a:pt x="0" y="1690568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10" name="Google Shape;310;p20"/>
            <p:cNvSpPr txBox="1"/>
            <p:nvPr/>
          </p:nvSpPr>
          <p:spPr>
            <a:xfrm>
              <a:off x="0" y="-38100"/>
              <a:ext cx="3214888" cy="17286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1" name="Google Shape;311;p20"/>
          <p:cNvGrpSpPr/>
          <p:nvPr/>
        </p:nvGrpSpPr>
        <p:grpSpPr>
          <a:xfrm>
            <a:off x="5243512" y="461964"/>
            <a:ext cx="2599988" cy="2568999"/>
            <a:chOff x="0" y="-38100"/>
            <a:chExt cx="684771" cy="676609"/>
          </a:xfrm>
        </p:grpSpPr>
        <p:sp>
          <p:nvSpPr>
            <p:cNvPr id="312" name="Google Shape;312;p20"/>
            <p:cNvSpPr/>
            <p:nvPr/>
          </p:nvSpPr>
          <p:spPr>
            <a:xfrm>
              <a:off x="0" y="0"/>
              <a:ext cx="684771" cy="638509"/>
            </a:xfrm>
            <a:custGeom>
              <a:rect b="b" l="l" r="r" t="t"/>
              <a:pathLst>
                <a:path extrusionOk="0" h="63850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13" name="Google Shape;313;p20"/>
            <p:cNvSpPr txBox="1"/>
            <p:nvPr/>
          </p:nvSpPr>
          <p:spPr>
            <a:xfrm>
              <a:off x="0" y="-38100"/>
              <a:ext cx="684771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4" name="Google Shape;314;p20"/>
          <p:cNvGrpSpPr/>
          <p:nvPr/>
        </p:nvGrpSpPr>
        <p:grpSpPr>
          <a:xfrm>
            <a:off x="8178473" y="461964"/>
            <a:ext cx="4594173" cy="2568999"/>
            <a:chOff x="0" y="-38100"/>
            <a:chExt cx="1209988" cy="676609"/>
          </a:xfrm>
        </p:grpSpPr>
        <p:sp>
          <p:nvSpPr>
            <p:cNvPr id="315" name="Google Shape;315;p20"/>
            <p:cNvSpPr/>
            <p:nvPr/>
          </p:nvSpPr>
          <p:spPr>
            <a:xfrm>
              <a:off x="0" y="0"/>
              <a:ext cx="1209988" cy="638509"/>
            </a:xfrm>
            <a:custGeom>
              <a:rect b="b" l="l" r="r" t="t"/>
              <a:pathLst>
                <a:path extrusionOk="0" h="638509" w="1209988">
                  <a:moveTo>
                    <a:pt x="0" y="0"/>
                  </a:moveTo>
                  <a:lnTo>
                    <a:pt x="1209988" y="0"/>
                  </a:lnTo>
                  <a:lnTo>
                    <a:pt x="1209988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16" name="Google Shape;316;p20"/>
            <p:cNvSpPr txBox="1"/>
            <p:nvPr/>
          </p:nvSpPr>
          <p:spPr>
            <a:xfrm>
              <a:off x="0" y="-38100"/>
              <a:ext cx="1209988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7" name="Google Shape;317;p20"/>
          <p:cNvSpPr/>
          <p:nvPr/>
        </p:nvSpPr>
        <p:spPr>
          <a:xfrm>
            <a:off x="5455444" y="797994"/>
            <a:ext cx="2176124" cy="2041600"/>
          </a:xfrm>
          <a:custGeom>
            <a:rect b="b" l="l" r="r" t="t"/>
            <a:pathLst>
              <a:path extrusionOk="0" h="2041600" w="2176124">
                <a:moveTo>
                  <a:pt x="0" y="0"/>
                </a:moveTo>
                <a:lnTo>
                  <a:pt x="2176124" y="0"/>
                </a:lnTo>
                <a:lnTo>
                  <a:pt x="2176124" y="2041600"/>
                </a:lnTo>
                <a:lnTo>
                  <a:pt x="0" y="20416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8" name="Google Shape;318;p20"/>
          <p:cNvSpPr/>
          <p:nvPr/>
        </p:nvSpPr>
        <p:spPr>
          <a:xfrm>
            <a:off x="13106021" y="606625"/>
            <a:ext cx="4548618" cy="4049211"/>
          </a:xfrm>
          <a:custGeom>
            <a:rect b="b" l="l" r="r" t="t"/>
            <a:pathLst>
              <a:path extrusionOk="0" h="627329" w="704700">
                <a:moveTo>
                  <a:pt x="0" y="0"/>
                </a:moveTo>
                <a:lnTo>
                  <a:pt x="704700" y="0"/>
                </a:lnTo>
                <a:lnTo>
                  <a:pt x="704700" y="627329"/>
                </a:lnTo>
                <a:lnTo>
                  <a:pt x="0" y="627329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1747" l="-16805" r="-45864" t="0"/>
            </a:stretch>
          </a:blipFill>
          <a:ln cap="sq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19" name="Google Shape;319;p20"/>
          <p:cNvSpPr/>
          <p:nvPr/>
        </p:nvSpPr>
        <p:spPr>
          <a:xfrm>
            <a:off x="13106021" y="4929449"/>
            <a:ext cx="4548618" cy="4797615"/>
          </a:xfrm>
          <a:custGeom>
            <a:rect b="b" l="l" r="r" t="t"/>
            <a:pathLst>
              <a:path extrusionOk="0" h="743276" w="704700">
                <a:moveTo>
                  <a:pt x="0" y="0"/>
                </a:moveTo>
                <a:lnTo>
                  <a:pt x="704700" y="0"/>
                </a:lnTo>
                <a:lnTo>
                  <a:pt x="704700" y="743276"/>
                </a:lnTo>
                <a:lnTo>
                  <a:pt x="0" y="743276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21149" l="0" r="0" t="-21148"/>
            </a:stretch>
          </a:blipFill>
          <a:ln cap="sq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20" name="Google Shape;320;p20"/>
          <p:cNvSpPr txBox="1"/>
          <p:nvPr/>
        </p:nvSpPr>
        <p:spPr>
          <a:xfrm>
            <a:off x="810908" y="1357093"/>
            <a:ext cx="3852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Anton"/>
                <a:ea typeface="Anton"/>
                <a:cs typeface="Anton"/>
                <a:sym typeface="Anton"/>
              </a:rPr>
              <a:t>Integrated</a:t>
            </a:r>
            <a:endParaRPr sz="6000"/>
          </a:p>
        </p:txBody>
      </p:sp>
      <p:sp>
        <p:nvSpPr>
          <p:cNvPr id="321" name="Google Shape;321;p20"/>
          <p:cNvSpPr txBox="1"/>
          <p:nvPr/>
        </p:nvSpPr>
        <p:spPr>
          <a:xfrm>
            <a:off x="911675" y="3429000"/>
            <a:ext cx="11589000" cy="6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CSD receives the following grant amounts to support the goals of the integrated guidance plan.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-419100" lvl="0" marL="45720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SzPts val="3000"/>
              <a:buFont typeface="Poppins"/>
              <a:buAutoNum type="arabicPeriod"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Targeted School </a:t>
            </a: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Improvement</a:t>
            </a: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 for CMHS in the area of math.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-419100" lvl="0" marL="45720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SzPts val="3000"/>
              <a:buFont typeface="Poppins"/>
              <a:buAutoNum type="arabicPeriod"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Early Intervening Instruction Services.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-419100" lvl="0" marL="45720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SzPts val="3000"/>
              <a:buFont typeface="Poppins"/>
              <a:buAutoNum type="arabicPeriod"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High School Success, can only be used for students in grades 8-12.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-419100" lvl="0" marL="45720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SzPts val="3000"/>
              <a:buFont typeface="Poppins"/>
              <a:buAutoNum type="arabicPeriod"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Student Investment Account.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-419100" lvl="0" marL="45720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SzPts val="3000"/>
              <a:buFont typeface="Poppins"/>
              <a:buAutoNum type="arabicPeriod"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Early Literacy, can only be used for students in grades K-3.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22" name="Google Shape;322;p20"/>
          <p:cNvSpPr txBox="1"/>
          <p:nvPr/>
        </p:nvSpPr>
        <p:spPr>
          <a:xfrm>
            <a:off x="8548322" y="1284768"/>
            <a:ext cx="3852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Anton"/>
                <a:ea typeface="Anton"/>
                <a:cs typeface="Anton"/>
                <a:sym typeface="Anton"/>
              </a:rPr>
              <a:t>Guidance</a:t>
            </a:r>
            <a:endParaRPr sz="6000"/>
          </a:p>
        </p:txBody>
      </p:sp>
    </p:spTree>
  </p:cSld>
  <p:clrMapOvr>
    <a:masterClrMapping/>
  </p:clrMapOvr>
  <p:transition spd="med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" name="Google Shape;327;p21"/>
          <p:cNvGrpSpPr/>
          <p:nvPr/>
        </p:nvGrpSpPr>
        <p:grpSpPr>
          <a:xfrm>
            <a:off x="595540" y="498129"/>
            <a:ext cx="4625320" cy="9110341"/>
            <a:chOff x="0" y="-28575"/>
            <a:chExt cx="1218191" cy="2399431"/>
          </a:xfrm>
        </p:grpSpPr>
        <p:sp>
          <p:nvSpPr>
            <p:cNvPr id="328" name="Google Shape;328;p21"/>
            <p:cNvSpPr/>
            <p:nvPr/>
          </p:nvSpPr>
          <p:spPr>
            <a:xfrm>
              <a:off x="0" y="0"/>
              <a:ext cx="1218191" cy="2370856"/>
            </a:xfrm>
            <a:custGeom>
              <a:rect b="b" l="l" r="r" t="t"/>
              <a:pathLst>
                <a:path extrusionOk="0" h="2370856" w="1218191">
                  <a:moveTo>
                    <a:pt x="0" y="0"/>
                  </a:moveTo>
                  <a:lnTo>
                    <a:pt x="1218191" y="0"/>
                  </a:lnTo>
                  <a:lnTo>
                    <a:pt x="1218191" y="2370856"/>
                  </a:lnTo>
                  <a:lnTo>
                    <a:pt x="0" y="2370856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29" name="Google Shape;329;p21"/>
            <p:cNvSpPr txBox="1"/>
            <p:nvPr/>
          </p:nvSpPr>
          <p:spPr>
            <a:xfrm>
              <a:off x="0" y="-28575"/>
              <a:ext cx="1218191" cy="23994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0" name="Google Shape;330;p21"/>
          <p:cNvGrpSpPr/>
          <p:nvPr/>
        </p:nvGrpSpPr>
        <p:grpSpPr>
          <a:xfrm>
            <a:off x="13067111" y="461964"/>
            <a:ext cx="4587527" cy="9230084"/>
            <a:chOff x="0" y="-38100"/>
            <a:chExt cx="1208238" cy="2430969"/>
          </a:xfrm>
        </p:grpSpPr>
        <p:sp>
          <p:nvSpPr>
            <p:cNvPr id="331" name="Google Shape;331;p21"/>
            <p:cNvSpPr/>
            <p:nvPr/>
          </p:nvSpPr>
          <p:spPr>
            <a:xfrm>
              <a:off x="0" y="0"/>
              <a:ext cx="1208238" cy="2392869"/>
            </a:xfrm>
            <a:custGeom>
              <a:rect b="b" l="l" r="r" t="t"/>
              <a:pathLst>
                <a:path extrusionOk="0" h="2392869" w="1208238">
                  <a:moveTo>
                    <a:pt x="0" y="0"/>
                  </a:moveTo>
                  <a:lnTo>
                    <a:pt x="1208238" y="0"/>
                  </a:lnTo>
                  <a:lnTo>
                    <a:pt x="1208238" y="2392869"/>
                  </a:lnTo>
                  <a:lnTo>
                    <a:pt x="0" y="2392869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32" name="Google Shape;332;p21"/>
            <p:cNvSpPr txBox="1"/>
            <p:nvPr/>
          </p:nvSpPr>
          <p:spPr>
            <a:xfrm>
              <a:off x="0" y="-38100"/>
              <a:ext cx="1208238" cy="24309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3" name="Google Shape;333;p21"/>
          <p:cNvGrpSpPr/>
          <p:nvPr/>
        </p:nvGrpSpPr>
        <p:grpSpPr>
          <a:xfrm>
            <a:off x="5468539" y="461964"/>
            <a:ext cx="7350922" cy="9230084"/>
            <a:chOff x="0" y="-38100"/>
            <a:chExt cx="1936045" cy="2430969"/>
          </a:xfrm>
        </p:grpSpPr>
        <p:sp>
          <p:nvSpPr>
            <p:cNvPr id="334" name="Google Shape;334;p21"/>
            <p:cNvSpPr/>
            <p:nvPr/>
          </p:nvSpPr>
          <p:spPr>
            <a:xfrm>
              <a:off x="0" y="0"/>
              <a:ext cx="1936045" cy="2392869"/>
            </a:xfrm>
            <a:custGeom>
              <a:rect b="b" l="l" r="r" t="t"/>
              <a:pathLst>
                <a:path extrusionOk="0" h="2392869" w="1936045">
                  <a:moveTo>
                    <a:pt x="0" y="0"/>
                  </a:moveTo>
                  <a:lnTo>
                    <a:pt x="1936045" y="0"/>
                  </a:lnTo>
                  <a:lnTo>
                    <a:pt x="1936045" y="2392869"/>
                  </a:lnTo>
                  <a:lnTo>
                    <a:pt x="0" y="2392869"/>
                  </a:lnTo>
                  <a:close/>
                </a:path>
              </a:pathLst>
            </a:custGeom>
            <a:solidFill>
              <a:srgbClr val="DFFD6E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35" name="Google Shape;335;p21"/>
            <p:cNvSpPr txBox="1"/>
            <p:nvPr/>
          </p:nvSpPr>
          <p:spPr>
            <a:xfrm>
              <a:off x="0" y="-38100"/>
              <a:ext cx="1936045" cy="24309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6" name="Google Shape;336;p21"/>
          <p:cNvSpPr txBox="1"/>
          <p:nvPr/>
        </p:nvSpPr>
        <p:spPr>
          <a:xfrm>
            <a:off x="5884408" y="1613176"/>
            <a:ext cx="6254400" cy="58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0">
                <a:latin typeface="Anton"/>
                <a:ea typeface="Anton"/>
                <a:cs typeface="Anton"/>
                <a:sym typeface="Anton"/>
              </a:rPr>
              <a:t>Funded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0" u="none" cap="none" strike="noStrike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VS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0">
                <a:latin typeface="Anton"/>
                <a:ea typeface="Anton"/>
                <a:cs typeface="Anton"/>
                <a:sym typeface="Anton"/>
              </a:rPr>
              <a:t>Needs</a:t>
            </a:r>
            <a:endParaRPr/>
          </a:p>
        </p:txBody>
      </p:sp>
      <p:sp>
        <p:nvSpPr>
          <p:cNvPr id="337" name="Google Shape;337;p21"/>
          <p:cNvSpPr txBox="1"/>
          <p:nvPr/>
        </p:nvSpPr>
        <p:spPr>
          <a:xfrm>
            <a:off x="6253416" y="7853888"/>
            <a:ext cx="5781300" cy="7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9"/>
              <a:t>What is currently being funded by Integrated Guidance and what is still needed in CSD?</a:t>
            </a:r>
            <a:endParaRPr/>
          </a:p>
        </p:txBody>
      </p:sp>
      <p:sp>
        <p:nvSpPr>
          <p:cNvPr id="338" name="Google Shape;338;p21"/>
          <p:cNvSpPr txBox="1"/>
          <p:nvPr/>
        </p:nvSpPr>
        <p:spPr>
          <a:xfrm>
            <a:off x="1479578" y="1051767"/>
            <a:ext cx="2876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Anton"/>
                <a:ea typeface="Anton"/>
                <a:cs typeface="Anton"/>
                <a:sym typeface="Anton"/>
              </a:rPr>
              <a:t>Funded</a:t>
            </a:r>
            <a:endParaRPr sz="6000"/>
          </a:p>
        </p:txBody>
      </p:sp>
      <p:sp>
        <p:nvSpPr>
          <p:cNvPr id="339" name="Google Shape;339;p21"/>
          <p:cNvSpPr txBox="1"/>
          <p:nvPr/>
        </p:nvSpPr>
        <p:spPr>
          <a:xfrm>
            <a:off x="13932253" y="1051767"/>
            <a:ext cx="2876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Anton"/>
                <a:ea typeface="Anton"/>
                <a:cs typeface="Anton"/>
                <a:sym typeface="Anton"/>
              </a:rPr>
              <a:t>Needs</a:t>
            </a:r>
            <a:endParaRPr sz="6000"/>
          </a:p>
        </p:txBody>
      </p:sp>
      <p:sp>
        <p:nvSpPr>
          <p:cNvPr id="340" name="Google Shape;340;p21"/>
          <p:cNvSpPr txBox="1"/>
          <p:nvPr/>
        </p:nvSpPr>
        <p:spPr>
          <a:xfrm>
            <a:off x="1214860" y="2512267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PE at CES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1" name="Google Shape;341;p21"/>
          <p:cNvSpPr txBox="1"/>
          <p:nvPr/>
        </p:nvSpPr>
        <p:spPr>
          <a:xfrm>
            <a:off x="1214860" y="3177747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PE at CMHS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2" name="Google Shape;342;p21"/>
          <p:cNvSpPr txBox="1"/>
          <p:nvPr/>
        </p:nvSpPr>
        <p:spPr>
          <a:xfrm>
            <a:off x="1214860" y="384322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Music at CES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3" name="Google Shape;343;p21"/>
          <p:cNvSpPr txBox="1"/>
          <p:nvPr/>
        </p:nvSpPr>
        <p:spPr>
          <a:xfrm>
            <a:off x="595650" y="4508725"/>
            <a:ext cx="4625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CMHS Special Education Teacher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4" name="Google Shape;344;p21"/>
          <p:cNvSpPr txBox="1"/>
          <p:nvPr/>
        </p:nvSpPr>
        <p:spPr>
          <a:xfrm>
            <a:off x="1097674" y="5174200"/>
            <a:ext cx="3639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CMHS Consumer Studies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5" name="Google Shape;345;p21"/>
          <p:cNvSpPr txBox="1"/>
          <p:nvPr/>
        </p:nvSpPr>
        <p:spPr>
          <a:xfrm>
            <a:off x="856100" y="5839675"/>
            <a:ext cx="4283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High School Success Teacher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6" name="Google Shape;346;p21"/>
          <p:cNvSpPr txBox="1"/>
          <p:nvPr/>
        </p:nvSpPr>
        <p:spPr>
          <a:xfrm>
            <a:off x="1214860" y="650514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EA Support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7" name="Google Shape;347;p21"/>
          <p:cNvSpPr txBox="1"/>
          <p:nvPr/>
        </p:nvSpPr>
        <p:spPr>
          <a:xfrm>
            <a:off x="1214860" y="717062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CES Literacy Teacher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8" name="Google Shape;348;p21"/>
          <p:cNvSpPr txBox="1"/>
          <p:nvPr/>
        </p:nvSpPr>
        <p:spPr>
          <a:xfrm>
            <a:off x="1214860" y="783610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2 Teachers at CES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9" name="Google Shape;349;p21"/>
          <p:cNvSpPr txBox="1"/>
          <p:nvPr/>
        </p:nvSpPr>
        <p:spPr>
          <a:xfrm>
            <a:off x="1214860" y="850158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CTE Supplies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0" name="Google Shape;350;p21"/>
          <p:cNvSpPr txBox="1"/>
          <p:nvPr/>
        </p:nvSpPr>
        <p:spPr>
          <a:xfrm>
            <a:off x="13667535" y="2512267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1" name="Google Shape;351;p21"/>
          <p:cNvSpPr txBox="1"/>
          <p:nvPr/>
        </p:nvSpPr>
        <p:spPr>
          <a:xfrm>
            <a:off x="13667535" y="3177747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2" name="Google Shape;352;p21"/>
          <p:cNvSpPr txBox="1"/>
          <p:nvPr/>
        </p:nvSpPr>
        <p:spPr>
          <a:xfrm>
            <a:off x="13667535" y="384322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3" name="Google Shape;353;p21"/>
          <p:cNvSpPr txBox="1"/>
          <p:nvPr/>
        </p:nvSpPr>
        <p:spPr>
          <a:xfrm>
            <a:off x="13667535" y="450870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4" name="Google Shape;354;p21"/>
          <p:cNvSpPr txBox="1"/>
          <p:nvPr/>
        </p:nvSpPr>
        <p:spPr>
          <a:xfrm>
            <a:off x="13667535" y="517418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5" name="Google Shape;355;p21"/>
          <p:cNvSpPr txBox="1"/>
          <p:nvPr/>
        </p:nvSpPr>
        <p:spPr>
          <a:xfrm>
            <a:off x="13667535" y="583966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6" name="Google Shape;356;p21"/>
          <p:cNvSpPr txBox="1"/>
          <p:nvPr/>
        </p:nvSpPr>
        <p:spPr>
          <a:xfrm>
            <a:off x="13667535" y="650514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7" name="Google Shape;357;p21"/>
          <p:cNvSpPr txBox="1"/>
          <p:nvPr/>
        </p:nvSpPr>
        <p:spPr>
          <a:xfrm>
            <a:off x="13667535" y="717062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8" name="Google Shape;358;p21"/>
          <p:cNvSpPr txBox="1"/>
          <p:nvPr/>
        </p:nvSpPr>
        <p:spPr>
          <a:xfrm>
            <a:off x="13667535" y="783610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9" name="Google Shape;359;p21"/>
          <p:cNvSpPr txBox="1"/>
          <p:nvPr/>
        </p:nvSpPr>
        <p:spPr>
          <a:xfrm>
            <a:off x="1214850" y="9021800"/>
            <a:ext cx="3386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Running Start Tuition</a:t>
            </a:r>
            <a:endParaRPr sz="2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ransition spd="med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oogle Shape;364;p22"/>
          <p:cNvGrpSpPr/>
          <p:nvPr/>
        </p:nvGrpSpPr>
        <p:grpSpPr>
          <a:xfrm>
            <a:off x="566116" y="446304"/>
            <a:ext cx="2127161" cy="9280944"/>
            <a:chOff x="0" y="-38100"/>
            <a:chExt cx="505516" cy="2205600"/>
          </a:xfrm>
        </p:grpSpPr>
        <p:sp>
          <p:nvSpPr>
            <p:cNvPr id="365" name="Google Shape;365;p22"/>
            <p:cNvSpPr/>
            <p:nvPr/>
          </p:nvSpPr>
          <p:spPr>
            <a:xfrm>
              <a:off x="0" y="0"/>
              <a:ext cx="505516" cy="2167467"/>
            </a:xfrm>
            <a:custGeom>
              <a:rect b="b" l="l" r="r" t="t"/>
              <a:pathLst>
                <a:path extrusionOk="0" h="2167467" w="505516">
                  <a:moveTo>
                    <a:pt x="0" y="0"/>
                  </a:moveTo>
                  <a:lnTo>
                    <a:pt x="505516" y="0"/>
                  </a:lnTo>
                  <a:lnTo>
                    <a:pt x="50551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66" name="Google Shape;366;p22"/>
            <p:cNvSpPr txBox="1"/>
            <p:nvPr/>
          </p:nvSpPr>
          <p:spPr>
            <a:xfrm>
              <a:off x="0" y="-38100"/>
              <a:ext cx="505500" cy="220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7" name="Google Shape;367;p22"/>
          <p:cNvGrpSpPr/>
          <p:nvPr/>
        </p:nvGrpSpPr>
        <p:grpSpPr>
          <a:xfrm>
            <a:off x="12523151" y="461963"/>
            <a:ext cx="5131522" cy="9265195"/>
            <a:chOff x="0" y="-38100"/>
            <a:chExt cx="1351503" cy="2440200"/>
          </a:xfrm>
        </p:grpSpPr>
        <p:sp>
          <p:nvSpPr>
            <p:cNvPr id="368" name="Google Shape;368;p22"/>
            <p:cNvSpPr/>
            <p:nvPr/>
          </p:nvSpPr>
          <p:spPr>
            <a:xfrm>
              <a:off x="0" y="0"/>
              <a:ext cx="1351503" cy="2402091"/>
            </a:xfrm>
            <a:custGeom>
              <a:rect b="b" l="l" r="r" t="t"/>
              <a:pathLst>
                <a:path extrusionOk="0" h="2402091" w="1351503">
                  <a:moveTo>
                    <a:pt x="0" y="0"/>
                  </a:moveTo>
                  <a:lnTo>
                    <a:pt x="1351503" y="0"/>
                  </a:lnTo>
                  <a:lnTo>
                    <a:pt x="1351503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69" name="Google Shape;369;p22"/>
            <p:cNvSpPr txBox="1"/>
            <p:nvPr/>
          </p:nvSpPr>
          <p:spPr>
            <a:xfrm>
              <a:off x="0" y="-38100"/>
              <a:ext cx="1351500" cy="244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0" name="Google Shape;370;p22"/>
          <p:cNvSpPr txBox="1"/>
          <p:nvPr/>
        </p:nvSpPr>
        <p:spPr>
          <a:xfrm rot="-5400000">
            <a:off x="-2811634" y="4410314"/>
            <a:ext cx="90945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9">
                <a:latin typeface="Anton"/>
                <a:ea typeface="Anton"/>
                <a:cs typeface="Anton"/>
                <a:sym typeface="Anton"/>
              </a:rPr>
              <a:t>STORY</a:t>
            </a:r>
            <a:r>
              <a:rPr lang="en-US" sz="9999">
                <a:latin typeface="Anton"/>
                <a:ea typeface="Anton"/>
                <a:cs typeface="Anton"/>
                <a:sym typeface="Anton"/>
              </a:rPr>
              <a:t> CIRCLE</a:t>
            </a:r>
            <a:endParaRPr/>
          </a:p>
        </p:txBody>
      </p:sp>
      <p:sp>
        <p:nvSpPr>
          <p:cNvPr id="371" name="Google Shape;371;p22"/>
          <p:cNvSpPr txBox="1"/>
          <p:nvPr/>
        </p:nvSpPr>
        <p:spPr>
          <a:xfrm>
            <a:off x="13140300" y="1159889"/>
            <a:ext cx="3897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latin typeface="Poppins"/>
                <a:ea typeface="Poppins"/>
                <a:cs typeface="Poppins"/>
                <a:sym typeface="Poppins"/>
              </a:rPr>
              <a:t>Question</a:t>
            </a:r>
            <a:endParaRPr b="1" sz="48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72" name="Google Shape;372;p22"/>
          <p:cNvSpPr txBox="1"/>
          <p:nvPr/>
        </p:nvSpPr>
        <p:spPr>
          <a:xfrm>
            <a:off x="13140300" y="2129598"/>
            <a:ext cx="3897300" cy="37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Share a story of a time you felt a sense of belonging or the opposite in the CSD.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73" name="Google Shape;373;p22"/>
          <p:cNvSpPr txBox="1"/>
          <p:nvPr/>
        </p:nvSpPr>
        <p:spPr>
          <a:xfrm>
            <a:off x="13140300" y="2814399"/>
            <a:ext cx="3897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74" name="Google Shape;374;p22"/>
          <p:cNvSpPr txBox="1"/>
          <p:nvPr/>
        </p:nvSpPr>
        <p:spPr>
          <a:xfrm>
            <a:off x="13140300" y="3274775"/>
            <a:ext cx="38973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75" name="Google Shape;375;p22"/>
          <p:cNvSpPr txBox="1"/>
          <p:nvPr/>
        </p:nvSpPr>
        <p:spPr>
          <a:xfrm>
            <a:off x="13140300" y="5002321"/>
            <a:ext cx="38973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376" name="Google Shape;37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5148" y="2145530"/>
            <a:ext cx="5131525" cy="513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1" name="Google Shape;381;p23"/>
          <p:cNvGrpSpPr/>
          <p:nvPr/>
        </p:nvGrpSpPr>
        <p:grpSpPr>
          <a:xfrm>
            <a:off x="566116" y="461964"/>
            <a:ext cx="8047110" cy="1330749"/>
            <a:chOff x="0" y="-38100"/>
            <a:chExt cx="2119403" cy="350485"/>
          </a:xfrm>
        </p:grpSpPr>
        <p:sp>
          <p:nvSpPr>
            <p:cNvPr id="382" name="Google Shape;382;p23"/>
            <p:cNvSpPr/>
            <p:nvPr/>
          </p:nvSpPr>
          <p:spPr>
            <a:xfrm>
              <a:off x="0" y="0"/>
              <a:ext cx="2119403" cy="312385"/>
            </a:xfrm>
            <a:custGeom>
              <a:rect b="b" l="l" r="r" t="t"/>
              <a:pathLst>
                <a:path extrusionOk="0" h="312385" w="2119403">
                  <a:moveTo>
                    <a:pt x="0" y="0"/>
                  </a:moveTo>
                  <a:lnTo>
                    <a:pt x="2119403" y="0"/>
                  </a:lnTo>
                  <a:lnTo>
                    <a:pt x="2119403" y="312385"/>
                  </a:lnTo>
                  <a:lnTo>
                    <a:pt x="0" y="312385"/>
                  </a:lnTo>
                  <a:close/>
                </a:path>
              </a:pathLst>
            </a:custGeom>
            <a:solidFill>
              <a:srgbClr val="DFFD6E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83" name="Google Shape;383;p23"/>
            <p:cNvSpPr txBox="1"/>
            <p:nvPr/>
          </p:nvSpPr>
          <p:spPr>
            <a:xfrm>
              <a:off x="0" y="-38100"/>
              <a:ext cx="2119403" cy="3504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4" name="Google Shape;384;p23"/>
          <p:cNvGrpSpPr/>
          <p:nvPr/>
        </p:nvGrpSpPr>
        <p:grpSpPr>
          <a:xfrm>
            <a:off x="9003751" y="461964"/>
            <a:ext cx="8650887" cy="9265101"/>
            <a:chOff x="0" y="-38100"/>
            <a:chExt cx="2278423" cy="2440191"/>
          </a:xfrm>
        </p:grpSpPr>
        <p:sp>
          <p:nvSpPr>
            <p:cNvPr id="385" name="Google Shape;385;p23"/>
            <p:cNvSpPr/>
            <p:nvPr/>
          </p:nvSpPr>
          <p:spPr>
            <a:xfrm>
              <a:off x="0" y="0"/>
              <a:ext cx="2278423" cy="2402091"/>
            </a:xfrm>
            <a:custGeom>
              <a:rect b="b" l="l" r="r" t="t"/>
              <a:pathLst>
                <a:path extrusionOk="0" h="2402091" w="2278423">
                  <a:moveTo>
                    <a:pt x="0" y="0"/>
                  </a:moveTo>
                  <a:lnTo>
                    <a:pt x="2278423" y="0"/>
                  </a:lnTo>
                  <a:lnTo>
                    <a:pt x="2278423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86" name="Google Shape;386;p23"/>
            <p:cNvSpPr txBox="1"/>
            <p:nvPr/>
          </p:nvSpPr>
          <p:spPr>
            <a:xfrm>
              <a:off x="0" y="-38100"/>
              <a:ext cx="2278423" cy="24401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7" name="Google Shape;387;p23"/>
          <p:cNvGrpSpPr/>
          <p:nvPr/>
        </p:nvGrpSpPr>
        <p:grpSpPr>
          <a:xfrm>
            <a:off x="566116" y="2035947"/>
            <a:ext cx="8047110" cy="2568999"/>
            <a:chOff x="0" y="-38100"/>
            <a:chExt cx="2119403" cy="676609"/>
          </a:xfrm>
        </p:grpSpPr>
        <p:sp>
          <p:nvSpPr>
            <p:cNvPr id="388" name="Google Shape;388;p23"/>
            <p:cNvSpPr/>
            <p:nvPr/>
          </p:nvSpPr>
          <p:spPr>
            <a:xfrm>
              <a:off x="0" y="0"/>
              <a:ext cx="2119403" cy="638509"/>
            </a:xfrm>
            <a:custGeom>
              <a:rect b="b" l="l" r="r" t="t"/>
              <a:pathLst>
                <a:path extrusionOk="0" h="638509" w="2119403">
                  <a:moveTo>
                    <a:pt x="0" y="0"/>
                  </a:moveTo>
                  <a:lnTo>
                    <a:pt x="2119403" y="0"/>
                  </a:lnTo>
                  <a:lnTo>
                    <a:pt x="2119403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89" name="Google Shape;389;p23"/>
            <p:cNvSpPr txBox="1"/>
            <p:nvPr/>
          </p:nvSpPr>
          <p:spPr>
            <a:xfrm>
              <a:off x="0" y="-38100"/>
              <a:ext cx="2119403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0" name="Google Shape;390;p23"/>
          <p:cNvGrpSpPr/>
          <p:nvPr/>
        </p:nvGrpSpPr>
        <p:grpSpPr>
          <a:xfrm>
            <a:off x="566116" y="4850810"/>
            <a:ext cx="3827838" cy="4876254"/>
            <a:chOff x="0" y="-38100"/>
            <a:chExt cx="1008155" cy="1284281"/>
          </a:xfrm>
        </p:grpSpPr>
        <p:sp>
          <p:nvSpPr>
            <p:cNvPr id="391" name="Google Shape;391;p23"/>
            <p:cNvSpPr/>
            <p:nvPr/>
          </p:nvSpPr>
          <p:spPr>
            <a:xfrm>
              <a:off x="0" y="0"/>
              <a:ext cx="1008155" cy="1246181"/>
            </a:xfrm>
            <a:custGeom>
              <a:rect b="b" l="l" r="r" t="t"/>
              <a:pathLst>
                <a:path extrusionOk="0" h="1246181" w="1008155">
                  <a:moveTo>
                    <a:pt x="0" y="0"/>
                  </a:moveTo>
                  <a:lnTo>
                    <a:pt x="1008155" y="0"/>
                  </a:lnTo>
                  <a:lnTo>
                    <a:pt x="1008155" y="1246181"/>
                  </a:lnTo>
                  <a:lnTo>
                    <a:pt x="0" y="1246181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92" name="Google Shape;392;p23"/>
            <p:cNvSpPr txBox="1"/>
            <p:nvPr/>
          </p:nvSpPr>
          <p:spPr>
            <a:xfrm>
              <a:off x="0" y="-38100"/>
              <a:ext cx="1008155" cy="12842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3" name="Google Shape;393;p23"/>
          <p:cNvGrpSpPr/>
          <p:nvPr/>
        </p:nvGrpSpPr>
        <p:grpSpPr>
          <a:xfrm>
            <a:off x="4785388" y="4850810"/>
            <a:ext cx="3827838" cy="4876254"/>
            <a:chOff x="0" y="-38100"/>
            <a:chExt cx="1008155" cy="1284281"/>
          </a:xfrm>
        </p:grpSpPr>
        <p:sp>
          <p:nvSpPr>
            <p:cNvPr id="394" name="Google Shape;394;p23"/>
            <p:cNvSpPr/>
            <p:nvPr/>
          </p:nvSpPr>
          <p:spPr>
            <a:xfrm>
              <a:off x="0" y="0"/>
              <a:ext cx="1008155" cy="1246181"/>
            </a:xfrm>
            <a:custGeom>
              <a:rect b="b" l="l" r="r" t="t"/>
              <a:pathLst>
                <a:path extrusionOk="0" h="1246181" w="1008155">
                  <a:moveTo>
                    <a:pt x="0" y="0"/>
                  </a:moveTo>
                  <a:lnTo>
                    <a:pt x="1008155" y="0"/>
                  </a:lnTo>
                  <a:lnTo>
                    <a:pt x="1008155" y="1246181"/>
                  </a:lnTo>
                  <a:lnTo>
                    <a:pt x="0" y="1246181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95" name="Google Shape;395;p23"/>
            <p:cNvSpPr txBox="1"/>
            <p:nvPr/>
          </p:nvSpPr>
          <p:spPr>
            <a:xfrm>
              <a:off x="0" y="-38100"/>
              <a:ext cx="1008155" cy="12842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6" name="Google Shape;396;p23"/>
          <p:cNvSpPr/>
          <p:nvPr/>
        </p:nvSpPr>
        <p:spPr>
          <a:xfrm>
            <a:off x="5095608" y="5452102"/>
            <a:ext cx="3207398" cy="3818331"/>
          </a:xfrm>
          <a:custGeom>
            <a:rect b="b" l="l" r="r" t="t"/>
            <a:pathLst>
              <a:path extrusionOk="0" h="3818331" w="3207398">
                <a:moveTo>
                  <a:pt x="0" y="0"/>
                </a:moveTo>
                <a:lnTo>
                  <a:pt x="3207398" y="0"/>
                </a:lnTo>
                <a:lnTo>
                  <a:pt x="3207398" y="3818331"/>
                </a:lnTo>
                <a:lnTo>
                  <a:pt x="0" y="38183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7" name="Google Shape;397;p23"/>
          <p:cNvSpPr/>
          <p:nvPr/>
        </p:nvSpPr>
        <p:spPr>
          <a:xfrm>
            <a:off x="1099707" y="5303868"/>
            <a:ext cx="2760657" cy="4114800"/>
          </a:xfrm>
          <a:custGeom>
            <a:rect b="b" l="l" r="r" t="t"/>
            <a:pathLst>
              <a:path extrusionOk="0" h="4114800" w="2760657">
                <a:moveTo>
                  <a:pt x="0" y="0"/>
                </a:moveTo>
                <a:lnTo>
                  <a:pt x="2760657" y="0"/>
                </a:lnTo>
                <a:lnTo>
                  <a:pt x="276065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8" name="Google Shape;398;p23"/>
          <p:cNvSpPr txBox="1"/>
          <p:nvPr/>
        </p:nvSpPr>
        <p:spPr>
          <a:xfrm>
            <a:off x="981026" y="2621252"/>
            <a:ext cx="72174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0" u="none" cap="none" strike="noStrike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CONCLUSION</a:t>
            </a:r>
            <a:endParaRPr/>
          </a:p>
        </p:txBody>
      </p:sp>
      <p:sp>
        <p:nvSpPr>
          <p:cNvPr id="399" name="Google Shape;399;p23"/>
          <p:cNvSpPr txBox="1"/>
          <p:nvPr/>
        </p:nvSpPr>
        <p:spPr>
          <a:xfrm>
            <a:off x="9570164" y="1477010"/>
            <a:ext cx="7518000" cy="7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Thank you for your time and </a:t>
            </a: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willingness to share your experiences. 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If you would like to provide more information, please feel free to email me at </a:t>
            </a:r>
            <a:r>
              <a:rPr lang="en-US" sz="36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5"/>
              </a:rPr>
              <a:t>dhudson@csd.k12.or.us</a:t>
            </a: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.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Also it would be really helpful for our planning if you would complete </a:t>
            </a:r>
            <a:r>
              <a:rPr lang="en-US" sz="36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6"/>
              </a:rPr>
              <a:t>this</a:t>
            </a: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 student survey. 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00" name="Google Shape;400;p23"/>
          <p:cNvSpPr txBox="1"/>
          <p:nvPr/>
        </p:nvSpPr>
        <p:spPr>
          <a:xfrm>
            <a:off x="934612" y="930910"/>
            <a:ext cx="731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Your feedback is important to us!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ransition spd="med"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" name="Google Shape;405;p24"/>
          <p:cNvGrpSpPr/>
          <p:nvPr/>
        </p:nvGrpSpPr>
        <p:grpSpPr>
          <a:xfrm>
            <a:off x="566116" y="461964"/>
            <a:ext cx="10412526" cy="4681536"/>
            <a:chOff x="0" y="-38100"/>
            <a:chExt cx="2742394" cy="1232997"/>
          </a:xfrm>
        </p:grpSpPr>
        <p:sp>
          <p:nvSpPr>
            <p:cNvPr id="406" name="Google Shape;406;p24"/>
            <p:cNvSpPr/>
            <p:nvPr/>
          </p:nvSpPr>
          <p:spPr>
            <a:xfrm>
              <a:off x="0" y="0"/>
              <a:ext cx="2742394" cy="1194897"/>
            </a:xfrm>
            <a:custGeom>
              <a:rect b="b" l="l" r="r" t="t"/>
              <a:pathLst>
                <a:path extrusionOk="0" h="1194897" w="2742394">
                  <a:moveTo>
                    <a:pt x="0" y="0"/>
                  </a:moveTo>
                  <a:lnTo>
                    <a:pt x="2742394" y="0"/>
                  </a:lnTo>
                  <a:lnTo>
                    <a:pt x="2742394" y="1194897"/>
                  </a:lnTo>
                  <a:lnTo>
                    <a:pt x="0" y="1194897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07" name="Google Shape;407;p24"/>
            <p:cNvSpPr txBox="1"/>
            <p:nvPr/>
          </p:nvSpPr>
          <p:spPr>
            <a:xfrm>
              <a:off x="0" y="-38100"/>
              <a:ext cx="2742394" cy="1232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8" name="Google Shape;408;p24"/>
          <p:cNvGrpSpPr/>
          <p:nvPr/>
        </p:nvGrpSpPr>
        <p:grpSpPr>
          <a:xfrm>
            <a:off x="9144000" y="5284589"/>
            <a:ext cx="8510638" cy="4442475"/>
            <a:chOff x="0" y="-38100"/>
            <a:chExt cx="2241485" cy="1170035"/>
          </a:xfrm>
        </p:grpSpPr>
        <p:sp>
          <p:nvSpPr>
            <p:cNvPr id="409" name="Google Shape;409;p24"/>
            <p:cNvSpPr/>
            <p:nvPr/>
          </p:nvSpPr>
          <p:spPr>
            <a:xfrm>
              <a:off x="0" y="0"/>
              <a:ext cx="2241485" cy="1131935"/>
            </a:xfrm>
            <a:custGeom>
              <a:rect b="b" l="l" r="r" t="t"/>
              <a:pathLst>
                <a:path extrusionOk="0" h="1131935" w="2241485">
                  <a:moveTo>
                    <a:pt x="0" y="0"/>
                  </a:moveTo>
                  <a:lnTo>
                    <a:pt x="2241485" y="0"/>
                  </a:lnTo>
                  <a:lnTo>
                    <a:pt x="2241485" y="1131935"/>
                  </a:lnTo>
                  <a:lnTo>
                    <a:pt x="0" y="1131935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10" name="Google Shape;410;p24"/>
            <p:cNvSpPr txBox="1"/>
            <p:nvPr/>
          </p:nvSpPr>
          <p:spPr>
            <a:xfrm>
              <a:off x="0" y="-38100"/>
              <a:ext cx="2241485" cy="1170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1" name="Google Shape;411;p24"/>
          <p:cNvGrpSpPr/>
          <p:nvPr/>
        </p:nvGrpSpPr>
        <p:grpSpPr>
          <a:xfrm>
            <a:off x="11319611" y="461964"/>
            <a:ext cx="6335027" cy="3451872"/>
            <a:chOff x="0" y="-38100"/>
            <a:chExt cx="1668485" cy="909135"/>
          </a:xfrm>
        </p:grpSpPr>
        <p:sp>
          <p:nvSpPr>
            <p:cNvPr id="412" name="Google Shape;412;p24"/>
            <p:cNvSpPr/>
            <p:nvPr/>
          </p:nvSpPr>
          <p:spPr>
            <a:xfrm>
              <a:off x="0" y="0"/>
              <a:ext cx="1668485" cy="871035"/>
            </a:xfrm>
            <a:custGeom>
              <a:rect b="b" l="l" r="r" t="t"/>
              <a:pathLst>
                <a:path extrusionOk="0" h="871035" w="1668485">
                  <a:moveTo>
                    <a:pt x="0" y="0"/>
                  </a:moveTo>
                  <a:lnTo>
                    <a:pt x="1668485" y="0"/>
                  </a:lnTo>
                  <a:lnTo>
                    <a:pt x="1668485" y="871035"/>
                  </a:lnTo>
                  <a:lnTo>
                    <a:pt x="0" y="871035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13" name="Google Shape;413;p24"/>
            <p:cNvSpPr txBox="1"/>
            <p:nvPr/>
          </p:nvSpPr>
          <p:spPr>
            <a:xfrm>
              <a:off x="0" y="-38100"/>
              <a:ext cx="1668485" cy="9091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4" name="Google Shape;414;p24"/>
          <p:cNvGrpSpPr/>
          <p:nvPr/>
        </p:nvGrpSpPr>
        <p:grpSpPr>
          <a:xfrm>
            <a:off x="566116" y="5284589"/>
            <a:ext cx="8206409" cy="4442475"/>
            <a:chOff x="0" y="-38100"/>
            <a:chExt cx="2161359" cy="1170035"/>
          </a:xfrm>
        </p:grpSpPr>
        <p:sp>
          <p:nvSpPr>
            <p:cNvPr id="415" name="Google Shape;415;p24"/>
            <p:cNvSpPr/>
            <p:nvPr/>
          </p:nvSpPr>
          <p:spPr>
            <a:xfrm>
              <a:off x="0" y="0"/>
              <a:ext cx="2161359" cy="1131935"/>
            </a:xfrm>
            <a:custGeom>
              <a:rect b="b" l="l" r="r" t="t"/>
              <a:pathLst>
                <a:path extrusionOk="0" h="1131935" w="2161359">
                  <a:moveTo>
                    <a:pt x="0" y="0"/>
                  </a:moveTo>
                  <a:lnTo>
                    <a:pt x="2161359" y="0"/>
                  </a:lnTo>
                  <a:lnTo>
                    <a:pt x="2161359" y="1131935"/>
                  </a:lnTo>
                  <a:lnTo>
                    <a:pt x="0" y="1131935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16" name="Google Shape;416;p24"/>
            <p:cNvSpPr txBox="1"/>
            <p:nvPr/>
          </p:nvSpPr>
          <p:spPr>
            <a:xfrm>
              <a:off x="0" y="-38100"/>
              <a:ext cx="2161359" cy="1170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7" name="Google Shape;417;p24"/>
          <p:cNvGrpSpPr/>
          <p:nvPr/>
        </p:nvGrpSpPr>
        <p:grpSpPr>
          <a:xfrm>
            <a:off x="11319611" y="4055709"/>
            <a:ext cx="6335027" cy="1087005"/>
            <a:chOff x="0" y="-38100"/>
            <a:chExt cx="1668485" cy="286289"/>
          </a:xfrm>
        </p:grpSpPr>
        <p:sp>
          <p:nvSpPr>
            <p:cNvPr id="418" name="Google Shape;418;p24"/>
            <p:cNvSpPr/>
            <p:nvPr/>
          </p:nvSpPr>
          <p:spPr>
            <a:xfrm>
              <a:off x="0" y="0"/>
              <a:ext cx="1668485" cy="248189"/>
            </a:xfrm>
            <a:custGeom>
              <a:rect b="b" l="l" r="r" t="t"/>
              <a:pathLst>
                <a:path extrusionOk="0" h="248189" w="1668485">
                  <a:moveTo>
                    <a:pt x="0" y="0"/>
                  </a:moveTo>
                  <a:lnTo>
                    <a:pt x="1668485" y="0"/>
                  </a:lnTo>
                  <a:lnTo>
                    <a:pt x="1668485" y="248189"/>
                  </a:lnTo>
                  <a:lnTo>
                    <a:pt x="0" y="248189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19" name="Google Shape;419;p24"/>
            <p:cNvSpPr txBox="1"/>
            <p:nvPr/>
          </p:nvSpPr>
          <p:spPr>
            <a:xfrm>
              <a:off x="0" y="-38100"/>
              <a:ext cx="1668485" cy="286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0" name="Google Shape;420;p24"/>
          <p:cNvSpPr/>
          <p:nvPr/>
        </p:nvSpPr>
        <p:spPr>
          <a:xfrm>
            <a:off x="12420261" y="892342"/>
            <a:ext cx="4133728" cy="2735776"/>
          </a:xfrm>
          <a:custGeom>
            <a:rect b="b" l="l" r="r" t="t"/>
            <a:pathLst>
              <a:path extrusionOk="0" h="2735776" w="4133728">
                <a:moveTo>
                  <a:pt x="0" y="0"/>
                </a:moveTo>
                <a:lnTo>
                  <a:pt x="4133727" y="0"/>
                </a:lnTo>
                <a:lnTo>
                  <a:pt x="4133727" y="2735776"/>
                </a:lnTo>
                <a:lnTo>
                  <a:pt x="0" y="27357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1" name="Google Shape;421;p24"/>
          <p:cNvSpPr txBox="1"/>
          <p:nvPr/>
        </p:nvSpPr>
        <p:spPr>
          <a:xfrm>
            <a:off x="1836906" y="1116112"/>
            <a:ext cx="7870800" cy="38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9" u="none" cap="none" strike="noStrike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THANK</a:t>
            </a:r>
            <a:endParaRPr/>
          </a:p>
        </p:txBody>
      </p:sp>
      <p:sp>
        <p:nvSpPr>
          <p:cNvPr id="422" name="Google Shape;422;p24"/>
          <p:cNvSpPr txBox="1"/>
          <p:nvPr/>
        </p:nvSpPr>
        <p:spPr>
          <a:xfrm>
            <a:off x="9463846" y="5819207"/>
            <a:ext cx="7870800" cy="38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9" u="none" cap="none" strike="noStrike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YOU</a:t>
            </a:r>
            <a:endParaRPr/>
          </a:p>
        </p:txBody>
      </p:sp>
      <p:sp>
        <p:nvSpPr>
          <p:cNvPr id="423" name="Google Shape;423;p24"/>
          <p:cNvSpPr txBox="1"/>
          <p:nvPr/>
        </p:nvSpPr>
        <p:spPr>
          <a:xfrm>
            <a:off x="11573565" y="4456595"/>
            <a:ext cx="58272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24" name="Google Shape;424;p24"/>
          <p:cNvSpPr/>
          <p:nvPr/>
        </p:nvSpPr>
        <p:spPr>
          <a:xfrm>
            <a:off x="1028700" y="6161932"/>
            <a:ext cx="2229910" cy="2832450"/>
          </a:xfrm>
          <a:custGeom>
            <a:rect b="b" l="l" r="r" t="t"/>
            <a:pathLst>
              <a:path extrusionOk="0" h="2832450" w="2229910">
                <a:moveTo>
                  <a:pt x="0" y="0"/>
                </a:moveTo>
                <a:lnTo>
                  <a:pt x="2229910" y="0"/>
                </a:lnTo>
                <a:lnTo>
                  <a:pt x="2229910" y="2832450"/>
                </a:lnTo>
                <a:lnTo>
                  <a:pt x="0" y="2832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5" name="Google Shape;425;p24"/>
          <p:cNvSpPr/>
          <p:nvPr/>
        </p:nvSpPr>
        <p:spPr>
          <a:xfrm>
            <a:off x="3365881" y="6161932"/>
            <a:ext cx="2229910" cy="2832450"/>
          </a:xfrm>
          <a:custGeom>
            <a:rect b="b" l="l" r="r" t="t"/>
            <a:pathLst>
              <a:path extrusionOk="0" h="2832450" w="2229910">
                <a:moveTo>
                  <a:pt x="0" y="0"/>
                </a:moveTo>
                <a:lnTo>
                  <a:pt x="2229910" y="0"/>
                </a:lnTo>
                <a:lnTo>
                  <a:pt x="2229910" y="2832450"/>
                </a:lnTo>
                <a:lnTo>
                  <a:pt x="0" y="2832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6" name="Google Shape;426;p24"/>
          <p:cNvSpPr/>
          <p:nvPr/>
        </p:nvSpPr>
        <p:spPr>
          <a:xfrm>
            <a:off x="5810332" y="6161932"/>
            <a:ext cx="2229910" cy="2832450"/>
          </a:xfrm>
          <a:custGeom>
            <a:rect b="b" l="l" r="r" t="t"/>
            <a:pathLst>
              <a:path extrusionOk="0" h="2832450" w="2229910">
                <a:moveTo>
                  <a:pt x="0" y="0"/>
                </a:moveTo>
                <a:lnTo>
                  <a:pt x="2229910" y="0"/>
                </a:lnTo>
                <a:lnTo>
                  <a:pt x="2229910" y="2832450"/>
                </a:lnTo>
                <a:lnTo>
                  <a:pt x="0" y="2832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  <p:transition spd="med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