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261" r:id="rId5"/>
    <p:sldId id="257" r:id="rId6"/>
    <p:sldId id="258" r:id="rId7"/>
    <p:sldId id="259" r:id="rId8"/>
    <p:sldId id="260" r:id="rId9"/>
    <p:sldId id="262" r:id="rId10"/>
    <p:sldId id="263" r:id="rId11"/>
    <p:sldId id="273" r:id="rId12"/>
    <p:sldId id="265" r:id="rId13"/>
    <p:sldId id="266" r:id="rId14"/>
    <p:sldId id="268" r:id="rId15"/>
    <p:sldId id="269" r:id="rId16"/>
    <p:sldId id="274" r:id="rId17"/>
    <p:sldId id="270" r:id="rId18"/>
    <p:sldId id="271" r:id="rId19"/>
    <p:sldId id="272" r:id="rId20"/>
    <p:sldId id="275" r:id="rId21"/>
    <p:sldId id="276" r:id="rId22"/>
    <p:sldId id="277" r:id="rId23"/>
    <p:sldId id="279" r:id="rId24"/>
    <p:sldId id="280" r:id="rId2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6D4873-B826-4F47-B340-DCC2A8D8CB65}" v="2" dt="2024-09-16T16:31:50.6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AF4ED3B-F80B-962E-3CB3-5A8F39D0D6EA}"/>
              </a:ext>
            </a:extLst>
          </p:cNvPr>
          <p:cNvSpPr txBox="1">
            <a:spLocks noGrp="1"/>
          </p:cNvSpPr>
          <p:nvPr>
            <p:ph type="hdr" sz="quarter"/>
          </p:nvPr>
        </p:nvSpPr>
        <p:spPr>
          <a:xfrm>
            <a:off x="0" y="0"/>
            <a:ext cx="3169923" cy="481733"/>
          </a:xfrm>
          <a:prstGeom prst="rect">
            <a:avLst/>
          </a:prstGeom>
          <a:noFill/>
          <a:ln>
            <a:noFill/>
          </a:ln>
        </p:spPr>
        <p:txBody>
          <a:bodyPr vert="horz" wrap="square" lIns="96661" tIns="48335" rIns="96661" bIns="48335" anchor="t" anchorCtr="0" compatLnSpc="1">
            <a:noAutofit/>
          </a:bodyPr>
          <a:lstStyle>
            <a:lvl1pPr marL="0" marR="0" lvl="0" indent="0" algn="l" defTabSz="966612" rtl="0" fontAlgn="auto" hangingPunct="1">
              <a:lnSpc>
                <a:spcPct val="100000"/>
              </a:lnSpc>
              <a:spcBef>
                <a:spcPts val="0"/>
              </a:spcBef>
              <a:spcAft>
                <a:spcPts val="0"/>
              </a:spcAft>
              <a:buNone/>
              <a:tabLst/>
              <a:defRPr lang="en-US" sz="1300" b="0" i="0" u="none" strike="noStrike" kern="1200" cap="none" spc="0" baseline="0">
                <a:solidFill>
                  <a:srgbClr val="000000"/>
                </a:solidFill>
                <a:uFillTx/>
                <a:latin typeface="Aptos"/>
              </a:defRPr>
            </a:lvl1pPr>
          </a:lstStyle>
          <a:p>
            <a:pPr lvl="0"/>
            <a:endParaRPr lang="en-US"/>
          </a:p>
        </p:txBody>
      </p:sp>
      <p:sp>
        <p:nvSpPr>
          <p:cNvPr id="3" name="Date Placeholder 2">
            <a:extLst>
              <a:ext uri="{FF2B5EF4-FFF2-40B4-BE49-F238E27FC236}">
                <a16:creationId xmlns:a16="http://schemas.microsoft.com/office/drawing/2014/main" id="{AB02412C-950C-A901-8444-A62FED75E718}"/>
              </a:ext>
            </a:extLst>
          </p:cNvPr>
          <p:cNvSpPr txBox="1">
            <a:spLocks noGrp="1"/>
          </p:cNvSpPr>
          <p:nvPr>
            <p:ph type="dt" idx="1"/>
          </p:nvPr>
        </p:nvSpPr>
        <p:spPr>
          <a:xfrm>
            <a:off x="4143585" y="0"/>
            <a:ext cx="3169923" cy="481733"/>
          </a:xfrm>
          <a:prstGeom prst="rect">
            <a:avLst/>
          </a:prstGeom>
          <a:noFill/>
          <a:ln>
            <a:noFill/>
          </a:ln>
        </p:spPr>
        <p:txBody>
          <a:bodyPr vert="horz" wrap="square" lIns="96661" tIns="48335" rIns="96661" bIns="48335" anchor="t" anchorCtr="0" compatLnSpc="1">
            <a:noAutofit/>
          </a:bodyPr>
          <a:lstStyle>
            <a:lvl1pPr marL="0" marR="0" lvl="0" indent="0" algn="r" defTabSz="966612" rtl="0" fontAlgn="auto" hangingPunct="1">
              <a:lnSpc>
                <a:spcPct val="100000"/>
              </a:lnSpc>
              <a:spcBef>
                <a:spcPts val="0"/>
              </a:spcBef>
              <a:spcAft>
                <a:spcPts val="0"/>
              </a:spcAft>
              <a:buNone/>
              <a:tabLst/>
              <a:defRPr lang="en-US" sz="1300" b="0" i="0" u="none" strike="noStrike" kern="1200" cap="none" spc="0" baseline="0">
                <a:solidFill>
                  <a:srgbClr val="000000"/>
                </a:solidFill>
                <a:uFillTx/>
                <a:latin typeface="Aptos"/>
              </a:defRPr>
            </a:lvl1pPr>
          </a:lstStyle>
          <a:p>
            <a:pPr lvl="0"/>
            <a:fld id="{9EEBF7B6-152A-4632-9698-23FB06B5B251}" type="datetime1">
              <a:rPr lang="en-US"/>
              <a:pPr lvl="0"/>
              <a:t>9/23/2024</a:t>
            </a:fld>
            <a:endParaRPr lang="en-US"/>
          </a:p>
        </p:txBody>
      </p:sp>
      <p:sp>
        <p:nvSpPr>
          <p:cNvPr id="4" name="Slide Image Placeholder 3">
            <a:extLst>
              <a:ext uri="{FF2B5EF4-FFF2-40B4-BE49-F238E27FC236}">
                <a16:creationId xmlns:a16="http://schemas.microsoft.com/office/drawing/2014/main" id="{2FD554F3-A226-472F-34C0-955F477CF880}"/>
              </a:ext>
            </a:extLst>
          </p:cNvPr>
          <p:cNvSpPr>
            <a:spLocks noGrp="1" noRot="1" noChangeAspect="1"/>
          </p:cNvSpPr>
          <p:nvPr>
            <p:ph type="sldImg" idx="2"/>
          </p:nvPr>
        </p:nvSpPr>
        <p:spPr>
          <a:xfrm>
            <a:off x="777870" y="1200150"/>
            <a:ext cx="5759448" cy="3240084"/>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F789DAFA-8536-6DA3-0A6D-1AEBE2112577}"/>
              </a:ext>
            </a:extLst>
          </p:cNvPr>
          <p:cNvSpPr txBox="1">
            <a:spLocks noGrp="1"/>
          </p:cNvSpPr>
          <p:nvPr>
            <p:ph type="body" sz="quarter" idx="3"/>
          </p:nvPr>
        </p:nvSpPr>
        <p:spPr>
          <a:xfrm>
            <a:off x="731520" y="4620572"/>
            <a:ext cx="5852160" cy="3780477"/>
          </a:xfrm>
          <a:prstGeom prst="rect">
            <a:avLst/>
          </a:prstGeom>
          <a:noFill/>
          <a:ln>
            <a:noFill/>
          </a:ln>
        </p:spPr>
        <p:txBody>
          <a:bodyPr vert="horz" wrap="square" lIns="96661" tIns="48335" rIns="96661" bIns="48335"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B9E714DB-350C-02FF-1DCA-7A82ED6597B5}"/>
              </a:ext>
            </a:extLst>
          </p:cNvPr>
          <p:cNvSpPr txBox="1">
            <a:spLocks noGrp="1"/>
          </p:cNvSpPr>
          <p:nvPr>
            <p:ph type="ftr" sz="quarter" idx="4"/>
          </p:nvPr>
        </p:nvSpPr>
        <p:spPr>
          <a:xfrm>
            <a:off x="0" y="9119466"/>
            <a:ext cx="3169923" cy="481733"/>
          </a:xfrm>
          <a:prstGeom prst="rect">
            <a:avLst/>
          </a:prstGeom>
          <a:noFill/>
          <a:ln>
            <a:noFill/>
          </a:ln>
        </p:spPr>
        <p:txBody>
          <a:bodyPr vert="horz" wrap="square" lIns="96661" tIns="48335" rIns="96661" bIns="48335" anchor="b" anchorCtr="0" compatLnSpc="1">
            <a:noAutofit/>
          </a:bodyPr>
          <a:lstStyle>
            <a:lvl1pPr marL="0" marR="0" lvl="0" indent="0" algn="l" defTabSz="966612" rtl="0" fontAlgn="auto" hangingPunct="1">
              <a:lnSpc>
                <a:spcPct val="100000"/>
              </a:lnSpc>
              <a:spcBef>
                <a:spcPts val="0"/>
              </a:spcBef>
              <a:spcAft>
                <a:spcPts val="0"/>
              </a:spcAft>
              <a:buNone/>
              <a:tabLst/>
              <a:defRPr lang="en-US" sz="1300" b="0" i="0" u="none" strike="noStrike" kern="1200" cap="none" spc="0" baseline="0">
                <a:solidFill>
                  <a:srgbClr val="000000"/>
                </a:solidFill>
                <a:uFillTx/>
                <a:latin typeface="Aptos"/>
              </a:defRPr>
            </a:lvl1pPr>
          </a:lstStyle>
          <a:p>
            <a:pPr lvl="0"/>
            <a:endParaRPr lang="en-US"/>
          </a:p>
        </p:txBody>
      </p:sp>
      <p:sp>
        <p:nvSpPr>
          <p:cNvPr id="7" name="Slide Number Placeholder 6">
            <a:extLst>
              <a:ext uri="{FF2B5EF4-FFF2-40B4-BE49-F238E27FC236}">
                <a16:creationId xmlns:a16="http://schemas.microsoft.com/office/drawing/2014/main" id="{2A028D35-37A5-6DB3-0551-9481E2FD22E6}"/>
              </a:ext>
            </a:extLst>
          </p:cNvPr>
          <p:cNvSpPr txBox="1">
            <a:spLocks noGrp="1"/>
          </p:cNvSpPr>
          <p:nvPr>
            <p:ph type="sldNum" sz="quarter" idx="5"/>
          </p:nvPr>
        </p:nvSpPr>
        <p:spPr>
          <a:xfrm>
            <a:off x="4143585" y="9119466"/>
            <a:ext cx="3169923" cy="481733"/>
          </a:xfrm>
          <a:prstGeom prst="rect">
            <a:avLst/>
          </a:prstGeom>
          <a:noFill/>
          <a:ln>
            <a:noFill/>
          </a:ln>
        </p:spPr>
        <p:txBody>
          <a:bodyPr vert="horz" wrap="square" lIns="96661" tIns="48335" rIns="96661" bIns="48335" anchor="b" anchorCtr="0" compatLnSpc="1">
            <a:noAutofit/>
          </a:bodyPr>
          <a:lstStyle>
            <a:lvl1pPr marL="0" marR="0" lvl="0" indent="0" algn="r" defTabSz="966612" rtl="0" fontAlgn="auto" hangingPunct="1">
              <a:lnSpc>
                <a:spcPct val="100000"/>
              </a:lnSpc>
              <a:spcBef>
                <a:spcPts val="0"/>
              </a:spcBef>
              <a:spcAft>
                <a:spcPts val="0"/>
              </a:spcAft>
              <a:buNone/>
              <a:tabLst/>
              <a:defRPr lang="en-US" sz="1300" b="0" i="0" u="none" strike="noStrike" kern="1200" cap="none" spc="0" baseline="0">
                <a:solidFill>
                  <a:srgbClr val="000000"/>
                </a:solidFill>
                <a:uFillTx/>
                <a:latin typeface="Aptos"/>
              </a:defRPr>
            </a:lvl1pPr>
          </a:lstStyle>
          <a:p>
            <a:pPr lvl="0"/>
            <a:fld id="{E1A74F0A-366D-4744-8727-323EEB74A07B}" type="slidenum">
              <a:t>‹#›</a:t>
            </a:fld>
            <a:endParaRPr lang="en-US"/>
          </a:p>
        </p:txBody>
      </p:sp>
      <p:sp>
        <p:nvSpPr>
          <p:cNvPr id="8" name="Header Placeholder 1">
            <a:extLst>
              <a:ext uri="{FF2B5EF4-FFF2-40B4-BE49-F238E27FC236}">
                <a16:creationId xmlns:a16="http://schemas.microsoft.com/office/drawing/2014/main" id="{78D2DC5F-565A-341A-13DA-D68DF63A43B4}"/>
              </a:ext>
            </a:extLst>
          </p:cNvPr>
          <p:cNvSpPr txBox="1">
            <a:spLocks noGrp="1"/>
          </p:cNvSpPr>
          <p:nvPr>
            <p:ph type="hdr" sz="quarter" idx="10"/>
          </p:nvPr>
        </p:nvSpPr>
        <p:spPr>
          <a:xfrm>
            <a:off x="0" y="0"/>
            <a:ext cx="3169923" cy="481733"/>
          </a:xfrm>
          <a:prstGeom prst="rect">
            <a:avLst/>
          </a:prstGeom>
          <a:noFill/>
          <a:ln>
            <a:noFill/>
          </a:ln>
        </p:spPr>
        <p:txBody>
          <a:bodyPr vert="horz" wrap="square" lIns="96661" tIns="48335" rIns="96661" bIns="48335" anchor="t" anchorCtr="0" compatLnSpc="1">
            <a:noAutofit/>
          </a:bodyPr>
          <a:lstStyle>
            <a:lvl1pPr marL="0" marR="0" lvl="0" indent="0" algn="l" defTabSz="966612" rtl="0" fontAlgn="auto" hangingPunct="1">
              <a:lnSpc>
                <a:spcPct val="100000"/>
              </a:lnSpc>
              <a:spcBef>
                <a:spcPts val="0"/>
              </a:spcBef>
              <a:spcAft>
                <a:spcPts val="0"/>
              </a:spcAft>
              <a:buNone/>
              <a:tabLst/>
              <a:defRPr lang="en-US" sz="1300" b="0" i="0" u="none" strike="noStrike" kern="1200" cap="none" spc="0" baseline="0">
                <a:solidFill>
                  <a:srgbClr val="000000"/>
                </a:solidFill>
                <a:uFillTx/>
                <a:latin typeface="Calibri"/>
              </a:defRPr>
            </a:lvl1pPr>
          </a:lstStyle>
          <a:p>
            <a:pPr lvl="0"/>
            <a:endParaRPr lang="en-US"/>
          </a:p>
        </p:txBody>
      </p:sp>
      <p:sp>
        <p:nvSpPr>
          <p:cNvPr id="9" name="Date Placeholder 2">
            <a:extLst>
              <a:ext uri="{FF2B5EF4-FFF2-40B4-BE49-F238E27FC236}">
                <a16:creationId xmlns:a16="http://schemas.microsoft.com/office/drawing/2014/main" id="{60B678E5-8CCB-37F8-F3C3-AE3C656F7FE1}"/>
              </a:ext>
            </a:extLst>
          </p:cNvPr>
          <p:cNvSpPr txBox="1">
            <a:spLocks noGrp="1"/>
          </p:cNvSpPr>
          <p:nvPr>
            <p:ph type="dt" sz="quarter" idx="7"/>
          </p:nvPr>
        </p:nvSpPr>
        <p:spPr>
          <a:xfrm>
            <a:off x="4143585" y="0"/>
            <a:ext cx="3169923" cy="481733"/>
          </a:xfrm>
          <a:prstGeom prst="rect">
            <a:avLst/>
          </a:prstGeom>
          <a:noFill/>
          <a:ln>
            <a:noFill/>
          </a:ln>
        </p:spPr>
        <p:txBody>
          <a:bodyPr vert="horz" wrap="square" lIns="96661" tIns="48335" rIns="96661" bIns="48335" anchor="t" anchorCtr="0" compatLnSpc="1">
            <a:noAutofit/>
          </a:bodyPr>
          <a:lstStyle>
            <a:lvl1pPr marL="0" marR="0" lvl="0" indent="0" algn="r" defTabSz="966612" rtl="0" fontAlgn="auto" hangingPunct="1">
              <a:lnSpc>
                <a:spcPct val="100000"/>
              </a:lnSpc>
              <a:spcBef>
                <a:spcPts val="0"/>
              </a:spcBef>
              <a:spcAft>
                <a:spcPts val="0"/>
              </a:spcAft>
              <a:buNone/>
              <a:tabLst/>
              <a:defRPr lang="en-US" sz="1300" b="0" i="0" u="none" strike="noStrike" kern="1200" cap="none" spc="0" baseline="0">
                <a:solidFill>
                  <a:srgbClr val="000000"/>
                </a:solidFill>
                <a:uFillTx/>
                <a:latin typeface="Calibri"/>
              </a:defRPr>
            </a:lvl1pPr>
          </a:lstStyle>
          <a:p>
            <a:pPr lvl="0"/>
            <a:fld id="{431B7676-A6F0-4503-BDC9-FD69EACF4F75}" type="datetime1">
              <a:rPr lang="en-US"/>
              <a:pPr lvl="0"/>
              <a:t>9/23/2024</a:t>
            </a:fld>
            <a:endParaRPr lang="en-US"/>
          </a:p>
        </p:txBody>
      </p:sp>
      <p:sp>
        <p:nvSpPr>
          <p:cNvPr id="10" name="Slide Image Placeholder 3">
            <a:extLst>
              <a:ext uri="{FF2B5EF4-FFF2-40B4-BE49-F238E27FC236}">
                <a16:creationId xmlns:a16="http://schemas.microsoft.com/office/drawing/2014/main" id="{63FD9718-0DCD-1BCD-4A43-DF3186DE4BF4}"/>
              </a:ext>
            </a:extLst>
          </p:cNvPr>
          <p:cNvSpPr>
            <a:spLocks noGrp="1" noRot="1" noChangeAspect="1"/>
          </p:cNvSpPr>
          <p:nvPr>
            <p:ph type="sldImg" sz="quarter" idx="4294967295"/>
          </p:nvPr>
        </p:nvSpPr>
        <p:spPr>
          <a:xfrm>
            <a:off x="731520" y="1200150"/>
            <a:ext cx="5852160" cy="3240405"/>
          </a:xfrm>
          <a:prstGeom prst="rect">
            <a:avLst/>
          </a:prstGeom>
          <a:noFill/>
          <a:ln w="12701">
            <a:solidFill>
              <a:srgbClr val="000000"/>
            </a:solidFill>
            <a:prstDash val="solid"/>
          </a:ln>
        </p:spPr>
      </p:sp>
      <p:sp>
        <p:nvSpPr>
          <p:cNvPr id="11" name="Notes Placeholder 4">
            <a:extLst>
              <a:ext uri="{FF2B5EF4-FFF2-40B4-BE49-F238E27FC236}">
                <a16:creationId xmlns:a16="http://schemas.microsoft.com/office/drawing/2014/main" id="{846FDB30-A20C-8A6F-5021-CB2FC6B8A8D7}"/>
              </a:ext>
            </a:extLst>
          </p:cNvPr>
          <p:cNvSpPr txBox="1">
            <a:spLocks noGrp="1"/>
          </p:cNvSpPr>
          <p:nvPr>
            <p:ph type="body" sz="quarter" idx="4294967295"/>
          </p:nvPr>
        </p:nvSpPr>
        <p:spPr>
          <a:xfrm>
            <a:off x="731520" y="4620572"/>
            <a:ext cx="5852160" cy="3780477"/>
          </a:xfrm>
          <a:prstGeom prst="rect">
            <a:avLst/>
          </a:prstGeom>
          <a:noFill/>
          <a:ln>
            <a:noFill/>
          </a:ln>
        </p:spPr>
        <p:txBody>
          <a:bodyPr vert="horz" wrap="square" lIns="96661" tIns="48335" rIns="96661" bIns="48335"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5">
            <a:extLst>
              <a:ext uri="{FF2B5EF4-FFF2-40B4-BE49-F238E27FC236}">
                <a16:creationId xmlns:a16="http://schemas.microsoft.com/office/drawing/2014/main" id="{BC7DBD8D-1610-473C-E54C-9006F6250103}"/>
              </a:ext>
            </a:extLst>
          </p:cNvPr>
          <p:cNvSpPr txBox="1">
            <a:spLocks noGrp="1"/>
          </p:cNvSpPr>
          <p:nvPr>
            <p:ph type="ftr" sz="quarter" idx="9"/>
          </p:nvPr>
        </p:nvSpPr>
        <p:spPr>
          <a:xfrm>
            <a:off x="0" y="9119466"/>
            <a:ext cx="3169923" cy="481733"/>
          </a:xfrm>
          <a:prstGeom prst="rect">
            <a:avLst/>
          </a:prstGeom>
          <a:noFill/>
          <a:ln>
            <a:noFill/>
          </a:ln>
        </p:spPr>
        <p:txBody>
          <a:bodyPr vert="horz" wrap="square" lIns="96661" tIns="48335" rIns="96661" bIns="48335" anchor="b" anchorCtr="0" compatLnSpc="1">
            <a:noAutofit/>
          </a:bodyPr>
          <a:lstStyle>
            <a:lvl1pPr marL="0" marR="0" lvl="0" indent="0" algn="l" defTabSz="966612" rtl="0" fontAlgn="auto" hangingPunct="1">
              <a:lnSpc>
                <a:spcPct val="100000"/>
              </a:lnSpc>
              <a:spcBef>
                <a:spcPts val="0"/>
              </a:spcBef>
              <a:spcAft>
                <a:spcPts val="0"/>
              </a:spcAft>
              <a:buNone/>
              <a:tabLst/>
              <a:defRPr lang="en-US" sz="1300" b="0" i="0" u="none" strike="noStrike" kern="1200" cap="none" spc="0" baseline="0">
                <a:solidFill>
                  <a:srgbClr val="000000"/>
                </a:solidFill>
                <a:uFillTx/>
                <a:latin typeface="Calibri"/>
              </a:defRPr>
            </a:lvl1pPr>
          </a:lstStyle>
          <a:p>
            <a:pPr lvl="0"/>
            <a:endParaRPr lang="en-US"/>
          </a:p>
        </p:txBody>
      </p:sp>
      <p:sp>
        <p:nvSpPr>
          <p:cNvPr id="13" name="Slide Number Placeholder 6">
            <a:extLst>
              <a:ext uri="{FF2B5EF4-FFF2-40B4-BE49-F238E27FC236}">
                <a16:creationId xmlns:a16="http://schemas.microsoft.com/office/drawing/2014/main" id="{382DE8DD-FB45-B33A-65AF-B75A83D9D343}"/>
              </a:ext>
            </a:extLst>
          </p:cNvPr>
          <p:cNvSpPr txBox="1">
            <a:spLocks noGrp="1"/>
          </p:cNvSpPr>
          <p:nvPr>
            <p:ph type="sldNum" sz="quarter" idx="8"/>
          </p:nvPr>
        </p:nvSpPr>
        <p:spPr>
          <a:xfrm>
            <a:off x="4143585" y="9119466"/>
            <a:ext cx="3169923" cy="481733"/>
          </a:xfrm>
          <a:prstGeom prst="rect">
            <a:avLst/>
          </a:prstGeom>
          <a:noFill/>
          <a:ln>
            <a:noFill/>
          </a:ln>
        </p:spPr>
        <p:txBody>
          <a:bodyPr vert="horz" wrap="square" lIns="96661" tIns="48335" rIns="96661" bIns="48335" anchor="b" anchorCtr="0" compatLnSpc="1">
            <a:noAutofit/>
          </a:bodyPr>
          <a:lstStyle>
            <a:lvl1pPr marL="0" marR="0" lvl="0" indent="0" algn="r" defTabSz="966612" rtl="0" fontAlgn="auto" hangingPunct="1">
              <a:lnSpc>
                <a:spcPct val="100000"/>
              </a:lnSpc>
              <a:spcBef>
                <a:spcPts val="0"/>
              </a:spcBef>
              <a:spcAft>
                <a:spcPts val="0"/>
              </a:spcAft>
              <a:buNone/>
              <a:tabLst/>
              <a:defRPr lang="en-US" sz="1300" b="0" i="0" u="none" strike="noStrike" kern="1200" cap="none" spc="0" baseline="0">
                <a:solidFill>
                  <a:srgbClr val="000000"/>
                </a:solidFill>
                <a:uFillTx/>
                <a:latin typeface="Calibri"/>
              </a:defRPr>
            </a:lvl1pPr>
          </a:lstStyle>
          <a:p>
            <a:pPr lvl="0"/>
            <a:fld id="{F900C2E1-299E-4746-90BC-5AD9FE97BADA}" type="slidenum">
              <a:t>‹#›</a:t>
            </a:fld>
            <a:endParaRPr lang="en-US"/>
          </a:p>
        </p:txBody>
      </p:sp>
      <p:sp>
        <p:nvSpPr>
          <p:cNvPr id="14" name="Header Placeholder 1">
            <a:extLst>
              <a:ext uri="{FF2B5EF4-FFF2-40B4-BE49-F238E27FC236}">
                <a16:creationId xmlns:a16="http://schemas.microsoft.com/office/drawing/2014/main" id="{4CAD4DEB-B7F4-5EAC-2434-76E7B42C5C99}"/>
              </a:ext>
            </a:extLst>
          </p:cNvPr>
          <p:cNvSpPr txBox="1">
            <a:spLocks noGrp="1"/>
          </p:cNvSpPr>
          <p:nvPr>
            <p:ph type="hdr" sz="quarter" idx="10"/>
          </p:nvPr>
        </p:nvSpPr>
        <p:spPr>
          <a:xfrm>
            <a:off x="0" y="0"/>
            <a:ext cx="3169923" cy="481733"/>
          </a:xfrm>
          <a:prstGeom prst="rect">
            <a:avLst/>
          </a:prstGeom>
          <a:noFill/>
          <a:ln>
            <a:noFill/>
          </a:ln>
        </p:spPr>
        <p:txBody>
          <a:bodyPr vert="horz" wrap="square" lIns="96661" tIns="48335" rIns="96661" bIns="48335" anchor="t" anchorCtr="0" compatLnSpc="1">
            <a:noAutofit/>
          </a:bodyPr>
          <a:lstStyle>
            <a:lvl1pPr marL="0" marR="0" lvl="0" indent="0" algn="l" defTabSz="966612" rtl="0" fontAlgn="auto" hangingPunct="1">
              <a:lnSpc>
                <a:spcPct val="100000"/>
              </a:lnSpc>
              <a:spcBef>
                <a:spcPts val="0"/>
              </a:spcBef>
              <a:spcAft>
                <a:spcPts val="0"/>
              </a:spcAft>
              <a:buNone/>
              <a:tabLst/>
              <a:defRPr lang="en-US" sz="1300" b="0" i="0" u="none" strike="noStrike" kern="1200" cap="none" spc="0" baseline="0">
                <a:solidFill>
                  <a:srgbClr val="000000"/>
                </a:solidFill>
                <a:uFillTx/>
                <a:latin typeface="Calibri"/>
              </a:defRPr>
            </a:lvl1pPr>
          </a:lstStyle>
          <a:p>
            <a:pPr lvl="0"/>
            <a:endParaRPr lang="en-US"/>
          </a:p>
        </p:txBody>
      </p:sp>
      <p:sp>
        <p:nvSpPr>
          <p:cNvPr id="15" name="Date Placeholder 2">
            <a:extLst>
              <a:ext uri="{FF2B5EF4-FFF2-40B4-BE49-F238E27FC236}">
                <a16:creationId xmlns:a16="http://schemas.microsoft.com/office/drawing/2014/main" id="{2B57407F-AF82-ABA8-0A58-136072B7B738}"/>
              </a:ext>
            </a:extLst>
          </p:cNvPr>
          <p:cNvSpPr txBox="1">
            <a:spLocks noGrp="1"/>
          </p:cNvSpPr>
          <p:nvPr>
            <p:ph type="dt" sz="quarter" idx="7"/>
          </p:nvPr>
        </p:nvSpPr>
        <p:spPr>
          <a:xfrm>
            <a:off x="4143585" y="0"/>
            <a:ext cx="3169923" cy="481733"/>
          </a:xfrm>
          <a:prstGeom prst="rect">
            <a:avLst/>
          </a:prstGeom>
          <a:noFill/>
          <a:ln>
            <a:noFill/>
          </a:ln>
        </p:spPr>
        <p:txBody>
          <a:bodyPr vert="horz" wrap="square" lIns="96661" tIns="48335" rIns="96661" bIns="48335" anchor="t" anchorCtr="0" compatLnSpc="1">
            <a:noAutofit/>
          </a:bodyPr>
          <a:lstStyle>
            <a:lvl1pPr marL="0" marR="0" lvl="0" indent="0" algn="r" defTabSz="966612" rtl="0" fontAlgn="auto" hangingPunct="1">
              <a:lnSpc>
                <a:spcPct val="100000"/>
              </a:lnSpc>
              <a:spcBef>
                <a:spcPts val="0"/>
              </a:spcBef>
              <a:spcAft>
                <a:spcPts val="0"/>
              </a:spcAft>
              <a:buNone/>
              <a:tabLst/>
              <a:defRPr lang="en-US" sz="1300" b="0" i="0" u="none" strike="noStrike" kern="1200" cap="none" spc="0" baseline="0">
                <a:solidFill>
                  <a:srgbClr val="000000"/>
                </a:solidFill>
                <a:uFillTx/>
                <a:latin typeface="Calibri"/>
              </a:defRPr>
            </a:lvl1pPr>
          </a:lstStyle>
          <a:p>
            <a:pPr lvl="0"/>
            <a:fld id="{412AF341-B152-4EDB-9514-2E46B817F1D8}" type="datetime1">
              <a:rPr lang="en-US"/>
              <a:pPr lvl="0"/>
              <a:t>9/23/2024</a:t>
            </a:fld>
            <a:endParaRPr lang="en-US"/>
          </a:p>
        </p:txBody>
      </p:sp>
      <p:sp>
        <p:nvSpPr>
          <p:cNvPr id="16" name="Slide Image Placeholder 3">
            <a:extLst>
              <a:ext uri="{FF2B5EF4-FFF2-40B4-BE49-F238E27FC236}">
                <a16:creationId xmlns:a16="http://schemas.microsoft.com/office/drawing/2014/main" id="{39A188D3-A5EF-99F9-BCDA-365C52A957EA}"/>
              </a:ext>
            </a:extLst>
          </p:cNvPr>
          <p:cNvSpPr>
            <a:spLocks noGrp="1" noRot="1" noChangeAspect="1"/>
          </p:cNvSpPr>
          <p:nvPr>
            <p:ph type="sldImg" sz="quarter" idx="4294967295"/>
          </p:nvPr>
        </p:nvSpPr>
        <p:spPr>
          <a:xfrm>
            <a:off x="731520" y="1200150"/>
            <a:ext cx="5852160" cy="3240405"/>
          </a:xfrm>
          <a:prstGeom prst="rect">
            <a:avLst/>
          </a:prstGeom>
          <a:noFill/>
          <a:ln w="12701">
            <a:solidFill>
              <a:srgbClr val="000000"/>
            </a:solidFill>
            <a:prstDash val="solid"/>
          </a:ln>
        </p:spPr>
      </p:sp>
      <p:sp>
        <p:nvSpPr>
          <p:cNvPr id="17" name="Notes Placeholder 4">
            <a:extLst>
              <a:ext uri="{FF2B5EF4-FFF2-40B4-BE49-F238E27FC236}">
                <a16:creationId xmlns:a16="http://schemas.microsoft.com/office/drawing/2014/main" id="{3549DCBF-84A9-F5D8-C9F3-411DF8AEF665}"/>
              </a:ext>
            </a:extLst>
          </p:cNvPr>
          <p:cNvSpPr txBox="1">
            <a:spLocks noGrp="1"/>
          </p:cNvSpPr>
          <p:nvPr>
            <p:ph type="body" sz="quarter" idx="4294967295"/>
          </p:nvPr>
        </p:nvSpPr>
        <p:spPr>
          <a:xfrm>
            <a:off x="731520" y="4620572"/>
            <a:ext cx="5852160" cy="3780477"/>
          </a:xfrm>
          <a:prstGeom prst="rect">
            <a:avLst/>
          </a:prstGeom>
          <a:noFill/>
          <a:ln>
            <a:noFill/>
          </a:ln>
        </p:spPr>
        <p:txBody>
          <a:bodyPr vert="horz" wrap="square" lIns="96661" tIns="48335" rIns="96661" bIns="48335"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Footer Placeholder 5">
            <a:extLst>
              <a:ext uri="{FF2B5EF4-FFF2-40B4-BE49-F238E27FC236}">
                <a16:creationId xmlns:a16="http://schemas.microsoft.com/office/drawing/2014/main" id="{C1CCB289-C2E3-9AD6-7344-8AFD9829C8E7}"/>
              </a:ext>
            </a:extLst>
          </p:cNvPr>
          <p:cNvSpPr txBox="1">
            <a:spLocks noGrp="1"/>
          </p:cNvSpPr>
          <p:nvPr>
            <p:ph type="ftr" sz="quarter" idx="9"/>
          </p:nvPr>
        </p:nvSpPr>
        <p:spPr>
          <a:xfrm>
            <a:off x="0" y="9119466"/>
            <a:ext cx="3169923" cy="481733"/>
          </a:xfrm>
          <a:prstGeom prst="rect">
            <a:avLst/>
          </a:prstGeom>
          <a:noFill/>
          <a:ln>
            <a:noFill/>
          </a:ln>
        </p:spPr>
        <p:txBody>
          <a:bodyPr vert="horz" wrap="square" lIns="96661" tIns="48335" rIns="96661" bIns="48335" anchor="b" anchorCtr="0" compatLnSpc="1">
            <a:noAutofit/>
          </a:bodyPr>
          <a:lstStyle>
            <a:lvl1pPr marL="0" marR="0" lvl="0" indent="0" algn="l" defTabSz="966612" rtl="0" fontAlgn="auto" hangingPunct="1">
              <a:lnSpc>
                <a:spcPct val="100000"/>
              </a:lnSpc>
              <a:spcBef>
                <a:spcPts val="0"/>
              </a:spcBef>
              <a:spcAft>
                <a:spcPts val="0"/>
              </a:spcAft>
              <a:buNone/>
              <a:tabLst/>
              <a:defRPr lang="en-US" sz="1300" b="0" i="0" u="none" strike="noStrike" kern="1200" cap="none" spc="0" baseline="0">
                <a:solidFill>
                  <a:srgbClr val="000000"/>
                </a:solidFill>
                <a:uFillTx/>
                <a:latin typeface="Calibri"/>
              </a:defRPr>
            </a:lvl1pPr>
          </a:lstStyle>
          <a:p>
            <a:pPr lvl="0"/>
            <a:endParaRPr lang="en-US"/>
          </a:p>
        </p:txBody>
      </p:sp>
      <p:sp>
        <p:nvSpPr>
          <p:cNvPr id="19" name="Slide Number Placeholder 6">
            <a:extLst>
              <a:ext uri="{FF2B5EF4-FFF2-40B4-BE49-F238E27FC236}">
                <a16:creationId xmlns:a16="http://schemas.microsoft.com/office/drawing/2014/main" id="{68B96CCE-6478-A661-C4F3-4F50695CEBE6}"/>
              </a:ext>
            </a:extLst>
          </p:cNvPr>
          <p:cNvSpPr txBox="1">
            <a:spLocks noGrp="1"/>
          </p:cNvSpPr>
          <p:nvPr>
            <p:ph type="sldNum" sz="quarter" idx="8"/>
          </p:nvPr>
        </p:nvSpPr>
        <p:spPr>
          <a:xfrm>
            <a:off x="4143585" y="9119466"/>
            <a:ext cx="3169923" cy="481733"/>
          </a:xfrm>
          <a:prstGeom prst="rect">
            <a:avLst/>
          </a:prstGeom>
          <a:noFill/>
          <a:ln>
            <a:noFill/>
          </a:ln>
        </p:spPr>
        <p:txBody>
          <a:bodyPr vert="horz" wrap="square" lIns="96661" tIns="48335" rIns="96661" bIns="48335" anchor="b" anchorCtr="0" compatLnSpc="1">
            <a:noAutofit/>
          </a:bodyPr>
          <a:lstStyle>
            <a:lvl1pPr marL="0" marR="0" lvl="0" indent="0" algn="r" defTabSz="966612" rtl="0" fontAlgn="auto" hangingPunct="1">
              <a:lnSpc>
                <a:spcPct val="100000"/>
              </a:lnSpc>
              <a:spcBef>
                <a:spcPts val="0"/>
              </a:spcBef>
              <a:spcAft>
                <a:spcPts val="0"/>
              </a:spcAft>
              <a:buNone/>
              <a:tabLst/>
              <a:defRPr lang="en-US" sz="1300" b="0" i="0" u="none" strike="noStrike" kern="1200" cap="none" spc="0" baseline="0">
                <a:solidFill>
                  <a:srgbClr val="000000"/>
                </a:solidFill>
                <a:uFillTx/>
                <a:latin typeface="Calibri"/>
              </a:defRPr>
            </a:lvl1pPr>
          </a:lstStyle>
          <a:p>
            <a:pPr lvl="0"/>
            <a:fld id="{40672247-6DA5-4D67-9351-5488A42BA41E}" type="slidenum">
              <a:t>‹#›</a:t>
            </a:fld>
            <a:endParaRPr lang="en-US"/>
          </a:p>
        </p:txBody>
      </p:sp>
      <p:sp>
        <p:nvSpPr>
          <p:cNvPr id="20" name="Header Placeholder 1">
            <a:extLst>
              <a:ext uri="{FF2B5EF4-FFF2-40B4-BE49-F238E27FC236}">
                <a16:creationId xmlns:a16="http://schemas.microsoft.com/office/drawing/2014/main" id="{02CBB5B5-73B8-8FD9-F0EE-6213A2570856}"/>
              </a:ext>
            </a:extLst>
          </p:cNvPr>
          <p:cNvSpPr txBox="1">
            <a:spLocks noGrp="1"/>
          </p:cNvSpPr>
          <p:nvPr>
            <p:ph type="hdr" sz="quarter" idx="10"/>
          </p:nvPr>
        </p:nvSpPr>
        <p:spPr>
          <a:xfrm>
            <a:off x="0" y="0"/>
            <a:ext cx="3169923" cy="481733"/>
          </a:xfrm>
          <a:prstGeom prst="rect">
            <a:avLst/>
          </a:prstGeom>
          <a:noFill/>
          <a:ln>
            <a:noFill/>
          </a:ln>
        </p:spPr>
        <p:txBody>
          <a:bodyPr vert="horz" wrap="square" lIns="96661" tIns="48335" rIns="96661" bIns="48335" anchor="t" anchorCtr="0" compatLnSpc="1">
            <a:noAutofit/>
          </a:bodyPr>
          <a:lstStyle>
            <a:lvl1pPr marL="0" marR="0" lvl="0" indent="0" algn="l" defTabSz="966612" rtl="0" fontAlgn="auto" hangingPunct="1">
              <a:lnSpc>
                <a:spcPct val="100000"/>
              </a:lnSpc>
              <a:spcBef>
                <a:spcPts val="0"/>
              </a:spcBef>
              <a:spcAft>
                <a:spcPts val="0"/>
              </a:spcAft>
              <a:buNone/>
              <a:tabLst/>
              <a:defRPr lang="en-US" sz="1300" b="0" i="0" u="none" strike="noStrike" kern="1200" cap="none" spc="0" baseline="0">
                <a:solidFill>
                  <a:srgbClr val="000000"/>
                </a:solidFill>
                <a:uFillTx/>
                <a:latin typeface="Calibri"/>
              </a:defRPr>
            </a:lvl1pPr>
          </a:lstStyle>
          <a:p>
            <a:pPr lvl="0"/>
            <a:endParaRPr lang="en-US"/>
          </a:p>
        </p:txBody>
      </p:sp>
      <p:sp>
        <p:nvSpPr>
          <p:cNvPr id="21" name="Date Placeholder 2">
            <a:extLst>
              <a:ext uri="{FF2B5EF4-FFF2-40B4-BE49-F238E27FC236}">
                <a16:creationId xmlns:a16="http://schemas.microsoft.com/office/drawing/2014/main" id="{CA448A9D-C1C6-E594-8A75-F1EA529246E2}"/>
              </a:ext>
            </a:extLst>
          </p:cNvPr>
          <p:cNvSpPr txBox="1">
            <a:spLocks noGrp="1"/>
          </p:cNvSpPr>
          <p:nvPr>
            <p:ph type="dt" sz="quarter" idx="7"/>
          </p:nvPr>
        </p:nvSpPr>
        <p:spPr>
          <a:xfrm>
            <a:off x="4143585" y="0"/>
            <a:ext cx="3169923" cy="481733"/>
          </a:xfrm>
          <a:prstGeom prst="rect">
            <a:avLst/>
          </a:prstGeom>
          <a:noFill/>
          <a:ln>
            <a:noFill/>
          </a:ln>
        </p:spPr>
        <p:txBody>
          <a:bodyPr vert="horz" wrap="square" lIns="96661" tIns="48335" rIns="96661" bIns="48335" anchor="t" anchorCtr="0" compatLnSpc="1">
            <a:noAutofit/>
          </a:bodyPr>
          <a:lstStyle>
            <a:lvl1pPr marL="0" marR="0" lvl="0" indent="0" algn="r" defTabSz="966612" rtl="0" fontAlgn="auto" hangingPunct="1">
              <a:lnSpc>
                <a:spcPct val="100000"/>
              </a:lnSpc>
              <a:spcBef>
                <a:spcPts val="0"/>
              </a:spcBef>
              <a:spcAft>
                <a:spcPts val="0"/>
              </a:spcAft>
              <a:buNone/>
              <a:tabLst/>
              <a:defRPr lang="en-US" sz="1300" b="0" i="0" u="none" strike="noStrike" kern="1200" cap="none" spc="0" baseline="0">
                <a:solidFill>
                  <a:srgbClr val="000000"/>
                </a:solidFill>
                <a:uFillTx/>
                <a:latin typeface="Calibri"/>
              </a:defRPr>
            </a:lvl1pPr>
          </a:lstStyle>
          <a:p>
            <a:pPr lvl="0"/>
            <a:fld id="{91F4A071-1855-40D1-B5C8-8B68D9B185A5}" type="datetime1">
              <a:rPr lang="en-US"/>
              <a:pPr lvl="0"/>
              <a:t>9/23/2024</a:t>
            </a:fld>
            <a:endParaRPr lang="en-US"/>
          </a:p>
        </p:txBody>
      </p:sp>
      <p:sp>
        <p:nvSpPr>
          <p:cNvPr id="22" name="Slide Image Placeholder 3">
            <a:extLst>
              <a:ext uri="{FF2B5EF4-FFF2-40B4-BE49-F238E27FC236}">
                <a16:creationId xmlns:a16="http://schemas.microsoft.com/office/drawing/2014/main" id="{811BE46E-B112-C008-C71D-59612411A35D}"/>
              </a:ext>
            </a:extLst>
          </p:cNvPr>
          <p:cNvSpPr>
            <a:spLocks noGrp="1" noRot="1" noChangeAspect="1"/>
          </p:cNvSpPr>
          <p:nvPr>
            <p:ph type="sldImg" sz="quarter" idx="4294967295"/>
          </p:nvPr>
        </p:nvSpPr>
        <p:spPr>
          <a:xfrm>
            <a:off x="731520" y="1200150"/>
            <a:ext cx="5852160" cy="3240405"/>
          </a:xfrm>
          <a:prstGeom prst="rect">
            <a:avLst/>
          </a:prstGeom>
          <a:noFill/>
          <a:ln w="12701">
            <a:solidFill>
              <a:srgbClr val="000000"/>
            </a:solidFill>
            <a:prstDash val="solid"/>
          </a:ln>
        </p:spPr>
      </p:sp>
      <p:sp>
        <p:nvSpPr>
          <p:cNvPr id="23" name="Notes Placeholder 4">
            <a:extLst>
              <a:ext uri="{FF2B5EF4-FFF2-40B4-BE49-F238E27FC236}">
                <a16:creationId xmlns:a16="http://schemas.microsoft.com/office/drawing/2014/main" id="{7FEB2C55-9CC3-F860-F450-738E81546EE2}"/>
              </a:ext>
            </a:extLst>
          </p:cNvPr>
          <p:cNvSpPr txBox="1">
            <a:spLocks noGrp="1"/>
          </p:cNvSpPr>
          <p:nvPr>
            <p:ph type="body" sz="quarter" idx="4294967295"/>
          </p:nvPr>
        </p:nvSpPr>
        <p:spPr>
          <a:xfrm>
            <a:off x="731520" y="4620572"/>
            <a:ext cx="5852160" cy="3780477"/>
          </a:xfrm>
          <a:prstGeom prst="rect">
            <a:avLst/>
          </a:prstGeom>
          <a:noFill/>
          <a:ln>
            <a:noFill/>
          </a:ln>
        </p:spPr>
        <p:txBody>
          <a:bodyPr vert="horz" wrap="square" lIns="96661" tIns="48335" rIns="96661" bIns="48335"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Footer Placeholder 5">
            <a:extLst>
              <a:ext uri="{FF2B5EF4-FFF2-40B4-BE49-F238E27FC236}">
                <a16:creationId xmlns:a16="http://schemas.microsoft.com/office/drawing/2014/main" id="{457C6CF9-77A0-7EBC-2C1C-481F708ECABC}"/>
              </a:ext>
            </a:extLst>
          </p:cNvPr>
          <p:cNvSpPr txBox="1">
            <a:spLocks noGrp="1"/>
          </p:cNvSpPr>
          <p:nvPr>
            <p:ph type="ftr" sz="quarter" idx="9"/>
          </p:nvPr>
        </p:nvSpPr>
        <p:spPr>
          <a:xfrm>
            <a:off x="0" y="9119466"/>
            <a:ext cx="3169923" cy="481733"/>
          </a:xfrm>
          <a:prstGeom prst="rect">
            <a:avLst/>
          </a:prstGeom>
          <a:noFill/>
          <a:ln>
            <a:noFill/>
          </a:ln>
        </p:spPr>
        <p:txBody>
          <a:bodyPr vert="horz" wrap="square" lIns="96661" tIns="48335" rIns="96661" bIns="48335" anchor="b" anchorCtr="0" compatLnSpc="1">
            <a:noAutofit/>
          </a:bodyPr>
          <a:lstStyle>
            <a:lvl1pPr marL="0" marR="0" lvl="0" indent="0" algn="l" defTabSz="966612" rtl="0" fontAlgn="auto" hangingPunct="1">
              <a:lnSpc>
                <a:spcPct val="100000"/>
              </a:lnSpc>
              <a:spcBef>
                <a:spcPts val="0"/>
              </a:spcBef>
              <a:spcAft>
                <a:spcPts val="0"/>
              </a:spcAft>
              <a:buNone/>
              <a:tabLst/>
              <a:defRPr lang="en-US" sz="1300" b="0" i="0" u="none" strike="noStrike" kern="1200" cap="none" spc="0" baseline="0">
                <a:solidFill>
                  <a:srgbClr val="000000"/>
                </a:solidFill>
                <a:uFillTx/>
                <a:latin typeface="Calibri"/>
              </a:defRPr>
            </a:lvl1pPr>
          </a:lstStyle>
          <a:p>
            <a:pPr lvl="0"/>
            <a:endParaRPr lang="en-US"/>
          </a:p>
        </p:txBody>
      </p:sp>
      <p:sp>
        <p:nvSpPr>
          <p:cNvPr id="25" name="Slide Number Placeholder 6">
            <a:extLst>
              <a:ext uri="{FF2B5EF4-FFF2-40B4-BE49-F238E27FC236}">
                <a16:creationId xmlns:a16="http://schemas.microsoft.com/office/drawing/2014/main" id="{6F4D34EE-1426-8A5E-FC95-E3D456753820}"/>
              </a:ext>
            </a:extLst>
          </p:cNvPr>
          <p:cNvSpPr txBox="1">
            <a:spLocks noGrp="1"/>
          </p:cNvSpPr>
          <p:nvPr>
            <p:ph type="sldNum" sz="quarter" idx="8"/>
          </p:nvPr>
        </p:nvSpPr>
        <p:spPr>
          <a:xfrm>
            <a:off x="4143585" y="9119466"/>
            <a:ext cx="3169923" cy="481733"/>
          </a:xfrm>
          <a:prstGeom prst="rect">
            <a:avLst/>
          </a:prstGeom>
          <a:noFill/>
          <a:ln>
            <a:noFill/>
          </a:ln>
        </p:spPr>
        <p:txBody>
          <a:bodyPr vert="horz" wrap="square" lIns="96661" tIns="48335" rIns="96661" bIns="48335" anchor="b" anchorCtr="0" compatLnSpc="1">
            <a:noAutofit/>
          </a:bodyPr>
          <a:lstStyle>
            <a:lvl1pPr marL="0" marR="0" lvl="0" indent="0" algn="r" defTabSz="966612" rtl="0" fontAlgn="auto" hangingPunct="1">
              <a:lnSpc>
                <a:spcPct val="100000"/>
              </a:lnSpc>
              <a:spcBef>
                <a:spcPts val="0"/>
              </a:spcBef>
              <a:spcAft>
                <a:spcPts val="0"/>
              </a:spcAft>
              <a:buNone/>
              <a:tabLst/>
              <a:defRPr lang="en-US" sz="1300" b="0" i="0" u="none" strike="noStrike" kern="1200" cap="none" spc="0" baseline="0">
                <a:solidFill>
                  <a:srgbClr val="000000"/>
                </a:solidFill>
                <a:uFillTx/>
                <a:latin typeface="Calibri"/>
              </a:defRPr>
            </a:lvl1pPr>
          </a:lstStyle>
          <a:p>
            <a:pPr lvl="0"/>
            <a:fld id="{0013E729-4FB1-412B-9983-62F563F74B7D}" type="slidenum">
              <a:t>‹#›</a:t>
            </a:fld>
            <a:endParaRPr lang="en-US"/>
          </a:p>
        </p:txBody>
      </p:sp>
    </p:spTree>
    <p:extLst>
      <p:ext uri="{BB962C8B-B14F-4D97-AF65-F5344CB8AC3E}">
        <p14:creationId xmlns:p14="http://schemas.microsoft.com/office/powerpoint/2010/main" val="1777750987"/>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ptos"/>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ptos"/>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ptos"/>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ptos"/>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pto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alsde.sharepoint.com/:b:/s/ARI-Regional/EZG1KqX6BeNMjpckoh-j8NsBUgpwIbudajMcCJf1XSIsLQ?e=keHa4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yuiGAnHThTU&amp;t=25s" TargetMode="External"/><Relationship Id="rId7" Type="http://schemas.openxmlformats.org/officeDocument/2006/relationships/hyperlink" Target="https://alsde.sharepoint.com/:f:/s/ARI-Regional/EojsI9DHnVpCkk4g64hWxF0B9Sgdfa7G2g2C44Ize4x72w?e=xhXTMd"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youtube.com/watch?v=0Cv7i1YMd7w&amp;t=8s" TargetMode="External"/><Relationship Id="rId5" Type="http://schemas.openxmlformats.org/officeDocument/2006/relationships/hyperlink" Target="https://www.youtube.com/watch?v=luVDX5o6K6c&amp;t=15s" TargetMode="External"/><Relationship Id="rId4" Type="http://schemas.openxmlformats.org/officeDocument/2006/relationships/hyperlink" Target="https://www.youtube.com/watch?v=LS0Otkfavhs"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EQ21UFG0Vds&amp;t=5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alsde.sharepoint.com/:f:/s/ARI-Regional/ErpGmMJf1DFJjtMhXvqUCzgBHx7_h5ubuEbBen3P_Q7vtQ?e=CCwKn4"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alsde.sharepoint.com/:f:/s/ARI-Regional/EojsI9DHnVpCkk4g64hWxF0B9Sgdfa7G2g2C44Ize4x72w?e=xhXTMd" TargetMode="External"/><Relationship Id="rId5" Type="http://schemas.openxmlformats.org/officeDocument/2006/relationships/hyperlink" Target="https://alsde.sharepoint.com/:b:/s/ARI-Regional/EZG1KqX6BeNMjpckoh-j8NsBUgpwIbudajMcCJf1XSIsLQ?e=keHa4L" TargetMode="External"/><Relationship Id="rId4" Type="http://schemas.openxmlformats.org/officeDocument/2006/relationships/hyperlink" Target="https://alsde.sharepoint.com/:f:/s/ARI-Regional/Es3EXuQY4PZHmXZkzFu2ogAB1qMEYTdIlFjoFZA0IRdQLg?e=2XSj7V"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alsde.sharepoint.com/:b:/s/FamilyCommunityEngagementTeam/ETxaqpBPB19CkRE1xp_wseUBCqBFjRt-0EUYpdB75-4dSQ?e=gBjzxP"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alsde.sharepoint.com/:f:/s/ARI-Regional/Es3EXuQY4PZHmXZkzFu2ogAB1qMEYTdIlFjoFZA0IRdQLg?e=2XSj7V"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3A7E77-33F9-D3A8-252C-662D20D2D65B}"/>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D79305C7-58AA-1B07-73D5-905E38F8ABDF}"/>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39DD6746-0179-1589-07DF-4AAF8F1F5A28}"/>
              </a:ext>
            </a:extLst>
          </p:cNvPr>
          <p:cNvSpPr txBox="1"/>
          <p:nvPr/>
        </p:nvSpPr>
        <p:spPr>
          <a:xfrm>
            <a:off x="4143585" y="9119466"/>
            <a:ext cx="3169923" cy="481733"/>
          </a:xfrm>
          <a:prstGeom prst="rect">
            <a:avLst/>
          </a:prstGeom>
          <a:noFill/>
          <a:ln cap="flat">
            <a:noFill/>
          </a:ln>
        </p:spPr>
        <p:txBody>
          <a:bodyPr vert="horz" wrap="square" lIns="96661" tIns="48335" rIns="96661" bIns="48335" anchor="b" anchorCtr="0" compatLnSpc="1">
            <a:noAutofit/>
          </a:bodyPr>
          <a:lstStyle/>
          <a:p>
            <a:pPr marL="0" marR="0" lvl="0" indent="0" algn="r" defTabSz="966612"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6A70CEF-D1BE-4BFC-9313-4A80BEB690BA}" type="slidenum">
              <a:t>1</a:t>
            </a:fld>
            <a:endParaRPr lang="en-US" sz="1300" b="0" i="0" u="none" strike="noStrike" kern="1200" cap="none" spc="0" baseline="0">
              <a:solidFill>
                <a:srgbClr val="000000"/>
              </a:solidFill>
              <a:uFillTx/>
              <a:latin typeface="Aptos"/>
            </a:endParaRPr>
          </a:p>
        </p:txBody>
      </p:sp>
      <p:sp>
        <p:nvSpPr>
          <p:cNvPr id="5" name="Slide Number Placeholder 4">
            <a:extLst>
              <a:ext uri="{FF2B5EF4-FFF2-40B4-BE49-F238E27FC236}">
                <a16:creationId xmlns:a16="http://schemas.microsoft.com/office/drawing/2014/main" id="{98E2B6F9-7056-33BE-1A67-157F41C5B98F}"/>
              </a:ext>
            </a:extLst>
          </p:cNvPr>
          <p:cNvSpPr txBox="1"/>
          <p:nvPr/>
        </p:nvSpPr>
        <p:spPr>
          <a:xfrm>
            <a:off x="4143585" y="9119466"/>
            <a:ext cx="3169923" cy="481733"/>
          </a:xfrm>
          <a:prstGeom prst="rect">
            <a:avLst/>
          </a:prstGeom>
          <a:noFill/>
          <a:ln cap="flat">
            <a:noFill/>
          </a:ln>
        </p:spPr>
        <p:txBody>
          <a:bodyPr vert="horz" wrap="square" lIns="96661" tIns="48335" rIns="96661" bIns="48335" anchor="b" anchorCtr="0" compatLnSpc="1">
            <a:noAutofit/>
          </a:bodyPr>
          <a:lstStyle/>
          <a:p>
            <a:pPr marL="0" marR="0" lvl="0" indent="0" algn="r" defTabSz="966612"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8A17809-7A8A-444F-A17A-2FFDF5883569}" type="slidenum">
              <a:t>1</a:t>
            </a:fld>
            <a:endParaRPr lang="en-US" sz="1300" b="0" i="0" u="none" strike="noStrike" kern="1200" cap="none" spc="0" baseline="0">
              <a:solidFill>
                <a:srgbClr val="000000"/>
              </a:solidFill>
              <a:uFillTx/>
              <a:latin typeface="Aptos"/>
            </a:endParaRPr>
          </a:p>
        </p:txBody>
      </p:sp>
      <p:sp>
        <p:nvSpPr>
          <p:cNvPr id="6" name="Slide Number Placeholder 5">
            <a:extLst>
              <a:ext uri="{FF2B5EF4-FFF2-40B4-BE49-F238E27FC236}">
                <a16:creationId xmlns:a16="http://schemas.microsoft.com/office/drawing/2014/main" id="{F6CC6F08-09EE-A160-1403-E08418BE94DC}"/>
              </a:ext>
            </a:extLst>
          </p:cNvPr>
          <p:cNvSpPr txBox="1"/>
          <p:nvPr/>
        </p:nvSpPr>
        <p:spPr>
          <a:xfrm>
            <a:off x="4143585" y="9119466"/>
            <a:ext cx="3169923" cy="481733"/>
          </a:xfrm>
          <a:prstGeom prst="rect">
            <a:avLst/>
          </a:prstGeom>
          <a:noFill/>
          <a:ln cap="flat">
            <a:noFill/>
          </a:ln>
        </p:spPr>
        <p:txBody>
          <a:bodyPr vert="horz" wrap="square" lIns="96661" tIns="48335" rIns="96661" bIns="48335" anchor="b" anchorCtr="0" compatLnSpc="1">
            <a:noAutofit/>
          </a:bodyPr>
          <a:lstStyle/>
          <a:p>
            <a:pPr marL="0" marR="0" lvl="0" indent="0" algn="r" defTabSz="966612"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9F2AA92-E05C-4436-9F11-BFFE31D9B0AC}" type="slidenum">
              <a:t>1</a:t>
            </a:fld>
            <a:endParaRPr lang="en-US" sz="1300" b="0" i="0" u="none" strike="noStrike" kern="1200" cap="none" spc="0" baseline="0">
              <a:solidFill>
                <a:srgbClr val="000000"/>
              </a:solidFill>
              <a:uFillTx/>
              <a:latin typeface="Aptos"/>
            </a:endParaRPr>
          </a:p>
        </p:txBody>
      </p:sp>
      <p:sp>
        <p:nvSpPr>
          <p:cNvPr id="7" name="Slide Number Placeholder 6">
            <a:extLst>
              <a:ext uri="{FF2B5EF4-FFF2-40B4-BE49-F238E27FC236}">
                <a16:creationId xmlns:a16="http://schemas.microsoft.com/office/drawing/2014/main" id="{9586B2A6-E996-D993-76CF-CB8BA94627C7}"/>
              </a:ext>
            </a:extLst>
          </p:cNvPr>
          <p:cNvSpPr txBox="1"/>
          <p:nvPr/>
        </p:nvSpPr>
        <p:spPr>
          <a:xfrm>
            <a:off x="4143585" y="9119466"/>
            <a:ext cx="3169923" cy="481733"/>
          </a:xfrm>
          <a:prstGeom prst="rect">
            <a:avLst/>
          </a:prstGeom>
          <a:noFill/>
          <a:ln cap="flat">
            <a:noFill/>
          </a:ln>
        </p:spPr>
        <p:txBody>
          <a:bodyPr vert="horz" wrap="square" lIns="96661" tIns="48335" rIns="96661" bIns="48335" anchor="b" anchorCtr="0" compatLnSpc="1">
            <a:noAutofit/>
          </a:bodyPr>
          <a:lstStyle/>
          <a:p>
            <a:pPr marL="0" marR="0" lvl="0" indent="0" algn="r" defTabSz="966612"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23F547D-0F52-47D9-B140-0113A1C16E65}" type="slidenum">
              <a:t>1</a:t>
            </a:fld>
            <a:endParaRPr lang="en-US" sz="1300" b="0" i="0" u="none" strike="noStrike" kern="1200" cap="none" spc="0" baseline="0">
              <a:solidFill>
                <a:srgbClr val="000000"/>
              </a:solidFill>
              <a:uFillTx/>
              <a:latin typeface="Apto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47B200-954E-4951-1CAB-A88CD88989CC}"/>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D2AB826E-C44C-C298-B470-E1F869F5E488}"/>
              </a:ext>
            </a:extLst>
          </p:cNvPr>
          <p:cNvSpPr txBox="1">
            <a:spLocks noGrp="1"/>
          </p:cNvSpPr>
          <p:nvPr>
            <p:ph type="body" sz="quarter" idx="1"/>
          </p:nvPr>
        </p:nvSpPr>
        <p:spPr/>
        <p:txBody>
          <a:bodyPr/>
          <a:lstStyle/>
          <a:p>
            <a:pPr lvl="0">
              <a:lnSpc>
                <a:spcPct val="115000"/>
              </a:lnSpc>
            </a:pPr>
            <a:r>
              <a:rPr lang="en-US" b="1"/>
              <a:t>2 min. </a:t>
            </a:r>
            <a:endParaRPr lang="en-US" b="1">
              <a:highlight>
                <a:srgbClr val="FFFF00"/>
              </a:highlight>
            </a:endParaRPr>
          </a:p>
          <a:p>
            <a:pPr lvl="0">
              <a:lnSpc>
                <a:spcPct val="115000"/>
              </a:lnSpc>
            </a:pPr>
            <a:endParaRPr lang="en-US"/>
          </a:p>
          <a:p>
            <a:pPr lvl="0">
              <a:lnSpc>
                <a:spcPct val="115000"/>
              </a:lnSpc>
            </a:pPr>
            <a:r>
              <a:rPr lang="en-US" b="1"/>
              <a:t>Say: </a:t>
            </a:r>
            <a:r>
              <a:rPr lang="en-US" i="1"/>
              <a:t>In addition to in-school supports, schools are required to provide students who have an SRIP the opportunity to attend summer reading camp that includes 60 hours of scientifically-based reading instruction and intervention.  Highly effective teachers will provide this instruction and use scientifically based instruction and interventions. Students progress will be measured before, during, and at the end of the summer reading camp. </a:t>
            </a:r>
          </a:p>
          <a:p>
            <a:pPr lvl="0"/>
            <a:endParaRPr lang="en-US"/>
          </a:p>
        </p:txBody>
      </p:sp>
      <p:sp>
        <p:nvSpPr>
          <p:cNvPr id="4" name="Slide Number Placeholder 3">
            <a:extLst>
              <a:ext uri="{FF2B5EF4-FFF2-40B4-BE49-F238E27FC236}">
                <a16:creationId xmlns:a16="http://schemas.microsoft.com/office/drawing/2014/main" id="{0DA36D86-3D71-C92E-EC1F-FFE458286FAC}"/>
              </a:ext>
            </a:extLst>
          </p:cNvPr>
          <p:cNvSpPr txBox="1"/>
          <p:nvPr/>
        </p:nvSpPr>
        <p:spPr>
          <a:xfrm>
            <a:off x="4143585" y="9119466"/>
            <a:ext cx="3169923" cy="481733"/>
          </a:xfrm>
          <a:prstGeom prst="rect">
            <a:avLst/>
          </a:prstGeom>
          <a:noFill/>
          <a:ln cap="flat">
            <a:noFill/>
          </a:ln>
        </p:spPr>
        <p:txBody>
          <a:bodyPr vert="horz" wrap="square" lIns="96661" tIns="48335" rIns="96661" bIns="48335" anchor="b" anchorCtr="0" compatLnSpc="1">
            <a:noAutofit/>
          </a:bodyPr>
          <a:lstStyle/>
          <a:p>
            <a:pPr marL="0" marR="0" lvl="0" indent="0" algn="r" defTabSz="966612"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22E3BF1-246D-40BB-BBA4-506177B91B4F}" type="slidenum">
              <a:t>10</a:t>
            </a:fld>
            <a:endParaRPr lang="en-US" sz="1300" b="0" i="0" u="none" strike="noStrike" kern="0" cap="none" spc="0" baseline="0">
              <a:solidFill>
                <a:srgbClr val="000000"/>
              </a:solidFill>
              <a:uFillTx/>
              <a:latin typeface="Apto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0DD7E5-0CC0-37E6-3D3A-8D7C748ACE95}"/>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7FB9A687-3362-9887-35DF-C914957F0309}"/>
              </a:ext>
            </a:extLst>
          </p:cNvPr>
          <p:cNvSpPr txBox="1">
            <a:spLocks noGrp="1"/>
          </p:cNvSpPr>
          <p:nvPr>
            <p:ph type="body" sz="quarter" idx="1"/>
          </p:nvPr>
        </p:nvSpPr>
        <p:spPr/>
        <p:txBody>
          <a:bodyPr/>
          <a:lstStyle/>
          <a:p>
            <a:pPr lvl="0">
              <a:lnSpc>
                <a:spcPct val="115000"/>
              </a:lnSpc>
            </a:pPr>
            <a:r>
              <a:rPr lang="en-US" b="1"/>
              <a:t>2 min. </a:t>
            </a:r>
            <a:endParaRPr lang="en-US" b="1">
              <a:highlight>
                <a:srgbClr val="FFFF00"/>
              </a:highlight>
            </a:endParaRPr>
          </a:p>
          <a:p>
            <a:pPr lvl="0">
              <a:lnSpc>
                <a:spcPct val="115000"/>
              </a:lnSpc>
            </a:pPr>
            <a:endParaRPr lang="en-US"/>
          </a:p>
          <a:p>
            <a:pPr lvl="0">
              <a:lnSpc>
                <a:spcPct val="115000"/>
              </a:lnSpc>
            </a:pPr>
            <a:r>
              <a:rPr lang="en-US" b="1"/>
              <a:t>Say: </a:t>
            </a:r>
            <a:r>
              <a:rPr lang="en-US" i="1"/>
              <a:t>In addition to in-school supports, schools are required to provide students who have an SRIP the opportunity to attend summer reading camp that includes 60 hours of scientifically-based reading instruction and intervention.  Highly effective teachers will provide this instruction and use scientifically based instruction and interventions. Students progress will be measured before, during, and at the end of the summer reading camp. </a:t>
            </a:r>
          </a:p>
          <a:p>
            <a:pPr lvl="0"/>
            <a:endParaRPr lang="en-US"/>
          </a:p>
        </p:txBody>
      </p:sp>
      <p:sp>
        <p:nvSpPr>
          <p:cNvPr id="4" name="Slide Number Placeholder 3">
            <a:extLst>
              <a:ext uri="{FF2B5EF4-FFF2-40B4-BE49-F238E27FC236}">
                <a16:creationId xmlns:a16="http://schemas.microsoft.com/office/drawing/2014/main" id="{FF8C4084-3C3B-EE19-265C-804A1C5EDAF0}"/>
              </a:ext>
            </a:extLst>
          </p:cNvPr>
          <p:cNvSpPr txBox="1"/>
          <p:nvPr/>
        </p:nvSpPr>
        <p:spPr>
          <a:xfrm>
            <a:off x="4143585" y="9119466"/>
            <a:ext cx="3169923" cy="481733"/>
          </a:xfrm>
          <a:prstGeom prst="rect">
            <a:avLst/>
          </a:prstGeom>
          <a:noFill/>
          <a:ln cap="flat">
            <a:noFill/>
          </a:ln>
        </p:spPr>
        <p:txBody>
          <a:bodyPr vert="horz" wrap="square" lIns="96661" tIns="48335" rIns="96661" bIns="48335" anchor="b" anchorCtr="0" compatLnSpc="1">
            <a:noAutofit/>
          </a:bodyPr>
          <a:lstStyle/>
          <a:p>
            <a:pPr marL="0" marR="0" lvl="0" indent="0" algn="r" defTabSz="966612"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4696549-0CFA-4240-B2B9-AA1EBD045B3F}" type="slidenum">
              <a:t>11</a:t>
            </a:fld>
            <a:endParaRPr lang="en-US" sz="1300" b="0" i="0" u="none" strike="noStrike" kern="0" cap="none" spc="0" baseline="0">
              <a:solidFill>
                <a:srgbClr val="000000"/>
              </a:solidFill>
              <a:uFillTx/>
              <a:latin typeface="Apto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91BA56-BC97-A211-1D95-547BF907C9AD}"/>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3EB00B89-0145-47AF-4B76-6489EB3CE708}"/>
              </a:ext>
            </a:extLst>
          </p:cNvPr>
          <p:cNvSpPr txBox="1">
            <a:spLocks noGrp="1"/>
          </p:cNvSpPr>
          <p:nvPr>
            <p:ph type="body" sz="quarter" idx="1"/>
          </p:nvPr>
        </p:nvSpPr>
        <p:spPr/>
        <p:txBody>
          <a:bodyPr/>
          <a:lstStyle/>
          <a:p>
            <a:pPr lvl="0">
              <a:lnSpc>
                <a:spcPct val="115000"/>
              </a:lnSpc>
            </a:pPr>
            <a:r>
              <a:rPr lang="en-US" b="1"/>
              <a:t>2 min. </a:t>
            </a:r>
            <a:endParaRPr lang="en-US"/>
          </a:p>
          <a:p>
            <a:pPr lvl="0">
              <a:lnSpc>
                <a:spcPct val="115000"/>
              </a:lnSpc>
            </a:pPr>
            <a:endParaRPr lang="en-US"/>
          </a:p>
          <a:p>
            <a:pPr lvl="0">
              <a:lnSpc>
                <a:spcPct val="115000"/>
              </a:lnSpc>
            </a:pPr>
            <a:r>
              <a:rPr lang="en-US" b="1"/>
              <a:t>Say: </a:t>
            </a:r>
            <a:r>
              <a:rPr lang="en-US"/>
              <a:t>Students will have several opportunities to demonstrate acquisition of 3rd grade standards. </a:t>
            </a:r>
            <a:r>
              <a:rPr lang="en-US" i="1"/>
              <a:t>For students to be promoted from third grade to fourth, one of three criteria must be met. </a:t>
            </a:r>
            <a:r>
              <a:rPr lang="en-US"/>
              <a:t>(facilitator reads slide and explains in parent-friendly terms.)</a:t>
            </a:r>
          </a:p>
          <a:p>
            <a:pPr lvl="0">
              <a:lnSpc>
                <a:spcPct val="114999"/>
              </a:lnSpc>
            </a:pPr>
            <a:endParaRPr lang="en-US"/>
          </a:p>
          <a:p>
            <a:pPr lvl="0">
              <a:lnSpc>
                <a:spcPct val="114999"/>
              </a:lnSpc>
            </a:pPr>
            <a:r>
              <a:rPr lang="en-US"/>
              <a:t> Here are the bullets in parent-friendly terms:</a:t>
            </a:r>
          </a:p>
          <a:p>
            <a:pPr lvl="0" indent="-322197">
              <a:lnSpc>
                <a:spcPct val="115000"/>
              </a:lnSpc>
              <a:buClr>
                <a:srgbClr val="000000"/>
              </a:buClr>
              <a:buSzPts val="1200"/>
              <a:buAutoNum type="arabicPeriod"/>
            </a:pPr>
            <a:r>
              <a:rPr lang="en-US"/>
              <a:t> Students will take a state assessment called ACAP in the spring. Students who score above the lowest achievement level on this assessment in reading will be promoted to fourth grade.</a:t>
            </a:r>
          </a:p>
          <a:p>
            <a:pPr lvl="0" indent="-322197">
              <a:lnSpc>
                <a:spcPct val="115000"/>
              </a:lnSpc>
              <a:buClr>
                <a:srgbClr val="000000"/>
              </a:buClr>
              <a:buSzPts val="1200"/>
              <a:buAutoNum type="arabicPeriod"/>
            </a:pPr>
            <a:r>
              <a:rPr lang="en-US"/>
              <a:t>Students who did not score above the lowest achievement level on the ACAP in the spring will be given the ACAP supplemental assessment at the end of summer reading camp.  Students who earn an acceptable score on this assessment will be promoted to fourth grade.</a:t>
            </a:r>
          </a:p>
          <a:p>
            <a:pPr lvl="0" indent="-322197">
              <a:lnSpc>
                <a:spcPct val="115000"/>
              </a:lnSpc>
              <a:buClr>
                <a:srgbClr val="000000"/>
              </a:buClr>
              <a:buSzPts val="1200"/>
              <a:buAutoNum type="arabicPeriod"/>
            </a:pPr>
            <a:r>
              <a:rPr lang="en-US"/>
              <a:t>Students who demonstrate mastery of third-grade essential reading standards through evidence collected in a reading portfolio, the Literacy Act Portfolio, will be promoted to fourth grade. The Literacy Act Portfolio evidence pieces are collected throughout the third-grade year.</a:t>
            </a:r>
          </a:p>
          <a:p>
            <a:pPr lvl="0">
              <a:lnSpc>
                <a:spcPct val="115000"/>
              </a:lnSpc>
            </a:pPr>
            <a:endParaRPr lang="en-US"/>
          </a:p>
          <a:p>
            <a:pPr lvl="0">
              <a:lnSpc>
                <a:spcPct val="115000"/>
              </a:lnSpc>
            </a:pPr>
            <a:r>
              <a:rPr lang="en-US" i="1"/>
              <a:t>Additional Information for facilitators only:</a:t>
            </a:r>
          </a:p>
          <a:p>
            <a:pPr lvl="0">
              <a:lnSpc>
                <a:spcPct val="115000"/>
              </a:lnSpc>
            </a:pPr>
            <a:r>
              <a:rPr lang="en-US" i="1"/>
              <a:t>This information is located on page 21, line 17 – page 22 line 9. </a:t>
            </a:r>
            <a:endParaRPr lang="en-US"/>
          </a:p>
          <a:p>
            <a:pPr lvl="0">
              <a:lnSpc>
                <a:spcPct val="115000"/>
              </a:lnSpc>
            </a:pPr>
            <a:r>
              <a:rPr lang="en-US" i="1"/>
              <a:t>“Scoring above the lowest achievement level” refers to meeting the cut score for reading sufficiency (not proficiency) on the ACAP, which is the “State Board approved assessment in reading.”</a:t>
            </a:r>
            <a:endParaRPr lang="en-US"/>
          </a:p>
          <a:p>
            <a:pPr lvl="0">
              <a:lnSpc>
                <a:spcPct val="115000"/>
              </a:lnSpc>
            </a:pPr>
            <a:r>
              <a:rPr lang="en-US" i="1"/>
              <a:t>“Earning an acceptable score on an alternative reading assessment refers to the ACAP supplemental that is given at the end of summer reading camp. </a:t>
            </a:r>
          </a:p>
          <a:p>
            <a:pPr lvl="0"/>
            <a:endParaRPr lang="en-US"/>
          </a:p>
        </p:txBody>
      </p:sp>
      <p:sp>
        <p:nvSpPr>
          <p:cNvPr id="4" name="Slide Number Placeholder 3">
            <a:extLst>
              <a:ext uri="{FF2B5EF4-FFF2-40B4-BE49-F238E27FC236}">
                <a16:creationId xmlns:a16="http://schemas.microsoft.com/office/drawing/2014/main" id="{EE238897-6A55-2F4E-1686-932A91A7F373}"/>
              </a:ext>
            </a:extLst>
          </p:cNvPr>
          <p:cNvSpPr txBox="1"/>
          <p:nvPr/>
        </p:nvSpPr>
        <p:spPr>
          <a:xfrm>
            <a:off x="4143585" y="9119466"/>
            <a:ext cx="3169923" cy="481733"/>
          </a:xfrm>
          <a:prstGeom prst="rect">
            <a:avLst/>
          </a:prstGeom>
          <a:noFill/>
          <a:ln cap="flat">
            <a:noFill/>
          </a:ln>
        </p:spPr>
        <p:txBody>
          <a:bodyPr vert="horz" wrap="square" lIns="96661" tIns="48335" rIns="96661" bIns="48335" anchor="b" anchorCtr="0" compatLnSpc="1">
            <a:noAutofit/>
          </a:bodyPr>
          <a:lstStyle/>
          <a:p>
            <a:pPr marL="0" marR="0" lvl="0" indent="0" algn="r" defTabSz="966612"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D186473-B47F-4B89-942A-E65F6D5B01D7}" type="slidenum">
              <a:t>12</a:t>
            </a:fld>
            <a:endParaRPr lang="en-US" sz="1300" b="0" i="0" u="none" strike="noStrike" kern="0" cap="none" spc="0" baseline="0">
              <a:solidFill>
                <a:srgbClr val="000000"/>
              </a:solidFill>
              <a:uFillTx/>
              <a:latin typeface="Apto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178409B-4D5F-7E12-C588-C78A4D01B441}"/>
              </a:ext>
            </a:extLst>
          </p:cNvPr>
          <p:cNvSpPr>
            <a:spLocks noGrp="1"/>
          </p:cNvSpPr>
          <p:nvPr>
            <p:ph type="body" idx="1"/>
          </p:nvPr>
        </p:nvSpPr>
        <p:spPr/>
        <p:txBody>
          <a:bodyPr/>
          <a:lstStyle/>
          <a:p>
            <a:r>
              <a:rPr lang="en-US" i="1"/>
              <a:t>This is the last step in our funnel or path to promotion. Point out #3 because the language has slight changes. Make sure you address the word </a:t>
            </a:r>
            <a:r>
              <a:rPr lang="en-US" b="1" i="1"/>
              <a:t>‘and.’</a:t>
            </a:r>
          </a:p>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9D5E85-C6B4-CE22-08F6-E207AFD5FD44}"/>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E951632F-41F4-DD52-C5F6-C15EE3507286}"/>
              </a:ext>
            </a:extLst>
          </p:cNvPr>
          <p:cNvSpPr txBox="1">
            <a:spLocks noGrp="1"/>
          </p:cNvSpPr>
          <p:nvPr>
            <p:ph type="body" sz="quarter" idx="1"/>
          </p:nvPr>
        </p:nvSpPr>
        <p:spPr/>
        <p:txBody>
          <a:bodyPr/>
          <a:lstStyle/>
          <a:p>
            <a:pPr lvl="0">
              <a:lnSpc>
                <a:spcPct val="115000"/>
              </a:lnSpc>
            </a:pPr>
            <a:r>
              <a:rPr lang="en-US" b="1"/>
              <a:t>2 min.</a:t>
            </a:r>
            <a:endParaRPr lang="en-US" b="1">
              <a:highlight>
                <a:srgbClr val="FFFF00"/>
              </a:highlight>
            </a:endParaRPr>
          </a:p>
          <a:p>
            <a:pPr lvl="0">
              <a:lnSpc>
                <a:spcPct val="115000"/>
              </a:lnSpc>
            </a:pPr>
            <a:endParaRPr lang="en-US"/>
          </a:p>
          <a:p>
            <a:pPr lvl="0">
              <a:lnSpc>
                <a:spcPct val="115000"/>
              </a:lnSpc>
            </a:pPr>
            <a:r>
              <a:rPr lang="en-US" b="1" i="1"/>
              <a:t>Say: </a:t>
            </a:r>
            <a:r>
              <a:rPr lang="en-US" i="1"/>
              <a:t>Students who are promoted to fourth grade through a good cause exemption will continue to receive targeted support in their area of reading deficiency. </a:t>
            </a:r>
          </a:p>
          <a:p>
            <a:pPr lvl="0">
              <a:lnSpc>
                <a:spcPct val="115000"/>
              </a:lnSpc>
            </a:pPr>
            <a:r>
              <a:rPr lang="en-US" i="1"/>
              <a:t> </a:t>
            </a:r>
          </a:p>
          <a:p>
            <a:pPr lvl="0"/>
            <a:r>
              <a:rPr lang="en-US" b="1" i="1"/>
              <a:t>Say:</a:t>
            </a:r>
            <a:r>
              <a:rPr lang="en-US" i="1"/>
              <a:t> Examples of Continued Targeted Support:</a:t>
            </a:r>
          </a:p>
          <a:p>
            <a:pPr marL="483306" lvl="0" indent="-328918">
              <a:buClr>
                <a:srgbClr val="000000"/>
              </a:buClr>
              <a:buSzPts val="1300"/>
              <a:buAutoNum type="arabicPeriod"/>
            </a:pPr>
            <a:r>
              <a:rPr lang="en-US" i="1"/>
              <a:t>Instruction with embedded research-based multisensory strategies</a:t>
            </a:r>
          </a:p>
          <a:p>
            <a:pPr marL="483306" lvl="0" indent="-328918">
              <a:buClr>
                <a:srgbClr val="000000"/>
              </a:buClr>
              <a:buSzPts val="1300"/>
              <a:buAutoNum type="arabicPeriod"/>
            </a:pPr>
            <a:r>
              <a:rPr lang="en-US" i="1"/>
              <a:t>Multiple opportunities to practice identified skills</a:t>
            </a:r>
          </a:p>
          <a:p>
            <a:pPr marL="483306" lvl="0" indent="-328918">
              <a:buClr>
                <a:srgbClr val="000000"/>
              </a:buClr>
              <a:buSzPts val="1300"/>
              <a:buAutoNum type="arabicPeriod"/>
            </a:pPr>
            <a:r>
              <a:rPr lang="en-US" i="1"/>
              <a:t>Daily targeted small group instruction</a:t>
            </a:r>
          </a:p>
          <a:p>
            <a:pPr marL="483306" lvl="0" indent="-328918">
              <a:buClr>
                <a:srgbClr val="000000"/>
              </a:buClr>
              <a:buSzPts val="1300"/>
              <a:buAutoNum type="arabicPeriod"/>
            </a:pPr>
            <a:r>
              <a:rPr lang="en-US" i="1"/>
              <a:t>Intensive intervention based on the student needs</a:t>
            </a:r>
          </a:p>
          <a:p>
            <a:pPr lvl="0"/>
            <a:endParaRPr lang="en-US"/>
          </a:p>
        </p:txBody>
      </p:sp>
      <p:sp>
        <p:nvSpPr>
          <p:cNvPr id="4" name="Slide Number Placeholder 3">
            <a:extLst>
              <a:ext uri="{FF2B5EF4-FFF2-40B4-BE49-F238E27FC236}">
                <a16:creationId xmlns:a16="http://schemas.microsoft.com/office/drawing/2014/main" id="{B8E9F62E-CDE9-1430-4FD1-53CB9D1EC2F7}"/>
              </a:ext>
            </a:extLst>
          </p:cNvPr>
          <p:cNvSpPr txBox="1"/>
          <p:nvPr/>
        </p:nvSpPr>
        <p:spPr>
          <a:xfrm>
            <a:off x="4143585" y="9119466"/>
            <a:ext cx="3169923" cy="481733"/>
          </a:xfrm>
          <a:prstGeom prst="rect">
            <a:avLst/>
          </a:prstGeom>
          <a:noFill/>
          <a:ln cap="flat">
            <a:noFill/>
          </a:ln>
        </p:spPr>
        <p:txBody>
          <a:bodyPr vert="horz" wrap="square" lIns="96661" tIns="48335" rIns="96661" bIns="48335" anchor="b" anchorCtr="0" compatLnSpc="1">
            <a:noAutofit/>
          </a:bodyPr>
          <a:lstStyle/>
          <a:p>
            <a:pPr marL="0" marR="0" lvl="0" indent="0" algn="r" defTabSz="966612"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4FCDA97-07D7-4F42-BA81-208D11576190}" type="slidenum">
              <a:t>14</a:t>
            </a:fld>
            <a:endParaRPr lang="en-US" sz="1300" b="0" i="0" u="none" strike="noStrike" kern="0" cap="none" spc="0" baseline="0">
              <a:solidFill>
                <a:srgbClr val="000000"/>
              </a:solidFill>
              <a:uFillTx/>
              <a:latin typeface="Apto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8079D9-98C4-AF4F-A399-C28AEAF3848E}"/>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3FD487E1-19FF-9671-17B9-A69F21A84A6D}"/>
              </a:ext>
            </a:extLst>
          </p:cNvPr>
          <p:cNvSpPr txBox="1">
            <a:spLocks noGrp="1"/>
          </p:cNvSpPr>
          <p:nvPr>
            <p:ph type="body" sz="quarter" idx="1"/>
          </p:nvPr>
        </p:nvSpPr>
        <p:spPr/>
        <p:txBody>
          <a:bodyPr/>
          <a:lstStyle/>
          <a:p>
            <a:pPr lvl="0">
              <a:lnSpc>
                <a:spcPct val="115000"/>
              </a:lnSpc>
            </a:pPr>
            <a:r>
              <a:rPr lang="en-US" b="1" i="1"/>
              <a:t>2 min. </a:t>
            </a:r>
            <a:endParaRPr lang="en-US"/>
          </a:p>
          <a:p>
            <a:pPr lvl="0">
              <a:lnSpc>
                <a:spcPct val="115000"/>
              </a:lnSpc>
            </a:pPr>
            <a:r>
              <a:rPr lang="en-US" b="1" i="1"/>
              <a:t>SAY</a:t>
            </a:r>
            <a:r>
              <a:rPr lang="en-US" i="1"/>
              <a:t>: The local reading specialist at your school is available to coach</a:t>
            </a:r>
            <a:r>
              <a:rPr lang="en-US" b="1" i="1"/>
              <a:t> </a:t>
            </a:r>
            <a:r>
              <a:rPr lang="en-US" i="1"/>
              <a:t>and mentor</a:t>
            </a:r>
            <a:r>
              <a:rPr lang="en-US" b="1" i="1"/>
              <a:t> </a:t>
            </a:r>
            <a:r>
              <a:rPr lang="en-US" i="1"/>
              <a:t>teachers and student growth in your schools. They provide instructional tools and strategies to support teachers in their understanding of the science of reading and best instructional practices. The local reading specialist is not an intervention teacher however he/she coaches and mentors interventionists. </a:t>
            </a:r>
          </a:p>
          <a:p>
            <a:pPr lvl="0"/>
            <a:endParaRPr lang="en-US"/>
          </a:p>
        </p:txBody>
      </p:sp>
      <p:sp>
        <p:nvSpPr>
          <p:cNvPr id="4" name="Slide Number Placeholder 3">
            <a:extLst>
              <a:ext uri="{FF2B5EF4-FFF2-40B4-BE49-F238E27FC236}">
                <a16:creationId xmlns:a16="http://schemas.microsoft.com/office/drawing/2014/main" id="{97D7A4BD-FE84-0737-1647-8681EA2C5373}"/>
              </a:ext>
            </a:extLst>
          </p:cNvPr>
          <p:cNvSpPr txBox="1"/>
          <p:nvPr/>
        </p:nvSpPr>
        <p:spPr>
          <a:xfrm>
            <a:off x="4143585" y="9119466"/>
            <a:ext cx="3169923" cy="481733"/>
          </a:xfrm>
          <a:prstGeom prst="rect">
            <a:avLst/>
          </a:prstGeom>
          <a:noFill/>
          <a:ln cap="flat">
            <a:noFill/>
          </a:ln>
        </p:spPr>
        <p:txBody>
          <a:bodyPr vert="horz" wrap="square" lIns="96661" tIns="48335" rIns="96661" bIns="48335" anchor="b" anchorCtr="0" compatLnSpc="1">
            <a:noAutofit/>
          </a:bodyPr>
          <a:lstStyle/>
          <a:p>
            <a:pPr marL="0" marR="0" lvl="0" indent="0" algn="r" defTabSz="966612"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CF14C4C-8714-431D-8727-4B726DE4BBCC}" type="slidenum">
              <a:t>15</a:t>
            </a:fld>
            <a:endParaRPr lang="en-US" sz="1300" b="0" i="0" u="none" strike="noStrike" kern="0" cap="none" spc="0" baseline="0">
              <a:solidFill>
                <a:srgbClr val="000000"/>
              </a:solidFill>
              <a:uFillTx/>
              <a:latin typeface="Apto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D8BD10-3FE5-3752-A545-EC2740EB12D5}"/>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6E679A08-A6BE-EEA1-829B-7FCF44F6D40C}"/>
              </a:ext>
            </a:extLst>
          </p:cNvPr>
          <p:cNvSpPr txBox="1">
            <a:spLocks noGrp="1"/>
          </p:cNvSpPr>
          <p:nvPr>
            <p:ph type="body" sz="quarter" idx="1"/>
          </p:nvPr>
        </p:nvSpPr>
        <p:spPr/>
        <p:txBody>
          <a:bodyPr/>
          <a:lstStyle/>
          <a:p>
            <a:pPr lvl="0">
              <a:lnSpc>
                <a:spcPct val="114999"/>
              </a:lnSpc>
            </a:pPr>
            <a:r>
              <a:rPr lang="en-US" b="1"/>
              <a:t>2 min.</a:t>
            </a:r>
            <a:endParaRPr lang="en-US"/>
          </a:p>
          <a:p>
            <a:pPr lvl="0">
              <a:lnSpc>
                <a:spcPct val="114999"/>
              </a:lnSpc>
            </a:pPr>
            <a:endParaRPr lang="en-US"/>
          </a:p>
          <a:p>
            <a:pPr>
              <a:lnSpc>
                <a:spcPct val="114999"/>
              </a:lnSpc>
            </a:pPr>
            <a:r>
              <a:rPr lang="en-US" b="1" i="1"/>
              <a:t>Say: </a:t>
            </a:r>
            <a:r>
              <a:rPr lang="en-US" i="1"/>
              <a:t>Students retained in 3rd grade should receive more intensive reading intervention services, including the 5 bulleted areas you see on this slide. </a:t>
            </a:r>
            <a:endParaRPr lang="en-US"/>
          </a:p>
          <a:p>
            <a:pPr lvl="0">
              <a:lnSpc>
                <a:spcPct val="114999"/>
              </a:lnSpc>
            </a:pPr>
            <a:endParaRPr lang="en-US"/>
          </a:p>
          <a:p>
            <a:pPr lvl="0">
              <a:lnSpc>
                <a:spcPct val="114999"/>
              </a:lnSpc>
            </a:pPr>
            <a:r>
              <a:rPr lang="en-US"/>
              <a:t>Facilitator reads the information on the slide. </a:t>
            </a:r>
          </a:p>
          <a:p>
            <a:pPr lvl="0">
              <a:lnSpc>
                <a:spcPct val="114999"/>
              </a:lnSpc>
            </a:pPr>
            <a:endParaRPr lang="en-US"/>
          </a:p>
          <a:p>
            <a:pPr lvl="0">
              <a:lnSpc>
                <a:spcPct val="114999"/>
              </a:lnSpc>
            </a:pPr>
            <a:r>
              <a:rPr lang="en-US" b="1" i="1"/>
              <a:t>Say</a:t>
            </a:r>
            <a:r>
              <a:rPr lang="en-US" i="1"/>
              <a:t>: The ALSDE has created resources for parents. We will share how to access these resources later in the session</a:t>
            </a:r>
            <a:endParaRPr lang="en-US"/>
          </a:p>
          <a:p>
            <a:pPr lvl="0"/>
            <a:endParaRPr lang="en-US"/>
          </a:p>
        </p:txBody>
      </p:sp>
      <p:sp>
        <p:nvSpPr>
          <p:cNvPr id="4" name="Slide Number Placeholder 3">
            <a:extLst>
              <a:ext uri="{FF2B5EF4-FFF2-40B4-BE49-F238E27FC236}">
                <a16:creationId xmlns:a16="http://schemas.microsoft.com/office/drawing/2014/main" id="{E7802AA7-6EDD-E97D-494E-0DAF328D9B34}"/>
              </a:ext>
            </a:extLst>
          </p:cNvPr>
          <p:cNvSpPr txBox="1"/>
          <p:nvPr/>
        </p:nvSpPr>
        <p:spPr>
          <a:xfrm>
            <a:off x="4143585" y="9119466"/>
            <a:ext cx="3169923" cy="481733"/>
          </a:xfrm>
          <a:prstGeom prst="rect">
            <a:avLst/>
          </a:prstGeom>
          <a:noFill/>
          <a:ln cap="flat">
            <a:noFill/>
          </a:ln>
        </p:spPr>
        <p:txBody>
          <a:bodyPr vert="horz" wrap="square" lIns="96661" tIns="48335" rIns="96661" bIns="48335" anchor="b" anchorCtr="0" compatLnSpc="1">
            <a:noAutofit/>
          </a:bodyPr>
          <a:lstStyle/>
          <a:p>
            <a:pPr marL="0" marR="0" lvl="0" indent="0" algn="r" defTabSz="966612"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F73978E-EDC0-4699-BC0E-2F0CC90B62C8}" type="slidenum">
              <a:t>16</a:t>
            </a:fld>
            <a:endParaRPr lang="en-US" sz="1300" b="0" i="0" u="none" strike="noStrike" kern="0" cap="none" spc="0" baseline="0">
              <a:solidFill>
                <a:srgbClr val="000000"/>
              </a:solidFill>
              <a:uFillTx/>
              <a:latin typeface="Apto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4EE5FB2-BCFA-1657-07F3-F80D2FC9FC0B}"/>
              </a:ext>
            </a:extLst>
          </p:cNvPr>
          <p:cNvSpPr txBox="1">
            <a:spLocks noGrp="1"/>
          </p:cNvSpPr>
          <p:nvPr>
            <p:ph type="body" sz="quarter" idx="1"/>
          </p:nvPr>
        </p:nvSpPr>
        <p:spPr/>
        <p:txBody>
          <a:bodyPr/>
          <a:lstStyle/>
          <a:p>
            <a:pPr defTabSz="966612"/>
            <a:r>
              <a:rPr lang="en-US" b="1"/>
              <a:t>This is a resource to have accessible to families to help answer some of the questions they may have about the </a:t>
            </a:r>
            <a:r>
              <a:rPr lang="en-US" b="1" i="1"/>
              <a:t>Alabama Literacy Act.</a:t>
            </a:r>
            <a:r>
              <a:rPr lang="en-US" b="1"/>
              <a:t> </a:t>
            </a:r>
          </a:p>
          <a:p>
            <a:pPr defTabSz="966612"/>
            <a:endParaRPr lang="en-US" b="1"/>
          </a:p>
          <a:p>
            <a:pPr lvl="0" defTabSz="966612"/>
            <a:r>
              <a:rPr lang="en-US" b="1"/>
              <a:t>Handout 4- </a:t>
            </a:r>
            <a:r>
              <a:rPr lang="en-US">
                <a:hlinkClick r:id="rId3">
                  <a:extLst>
                    <a:ext uri="{A12FA001-AC4F-418D-AE19-62706E023703}">
                      <ahyp:hlinkClr xmlns:ahyp="http://schemas.microsoft.com/office/drawing/2018/hyperlinkcolor" val="tx"/>
                    </a:ext>
                  </a:extLst>
                </a:hlinkClick>
              </a:rPr>
              <a:t>ALA FAQ for Families August 2024.pdf</a:t>
            </a:r>
            <a:endParaRPr lang="en-US" b="1"/>
          </a:p>
          <a:p>
            <a:pPr lvl="0" defTabSz="966612"/>
            <a:r>
              <a:rPr lang="en-US" b="1"/>
              <a:t>Handout 4- </a:t>
            </a:r>
            <a:r>
              <a:rPr lang="en-US"/>
              <a:t>https://drive.google.com/drive/folders/1BbllShQYnaE_Y-Q9QGXDh6UXp6snx7cd?usp=sharing</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8FC2001-35D1-777D-BD1C-2B3B1EA47345}"/>
              </a:ext>
            </a:extLst>
          </p:cNvPr>
          <p:cNvSpPr txBox="1">
            <a:spLocks noGrp="1"/>
          </p:cNvSpPr>
          <p:nvPr>
            <p:ph type="body" sz="quarter" idx="1"/>
          </p:nvPr>
        </p:nvSpPr>
        <p:spPr/>
        <p:txBody>
          <a:bodyPr/>
          <a:lstStyle/>
          <a:p>
            <a:pPr lvl="0"/>
            <a:r>
              <a:rPr lang="en-US"/>
              <a:t>Youtube Video Clips </a:t>
            </a:r>
          </a:p>
          <a:p>
            <a:pPr lvl="0"/>
            <a:endParaRPr lang="en-US"/>
          </a:p>
          <a:p>
            <a:pPr lvl="0"/>
            <a:r>
              <a:rPr lang="en-US" b="1"/>
              <a:t>Universal Literacy Screeners as a Tool for Families Video 2024</a:t>
            </a:r>
            <a:r>
              <a:rPr lang="en-US"/>
              <a:t>- </a:t>
            </a:r>
            <a:r>
              <a:rPr lang="en-US">
                <a:hlinkClick r:id="rId3">
                  <a:extLst>
                    <a:ext uri="{A12FA001-AC4F-418D-AE19-62706E023703}">
                      <ahyp:hlinkClr xmlns:ahyp="http://schemas.microsoft.com/office/drawing/2018/hyperlinkcolor" val="tx"/>
                    </a:ext>
                  </a:extLst>
                </a:hlinkClick>
              </a:rPr>
              <a:t>Universal Literacy Screeners as a Tool for Families Video 2024 (youtube.com)</a:t>
            </a:r>
            <a:endParaRPr lang="en-US"/>
          </a:p>
          <a:p>
            <a:pPr lvl="0"/>
            <a:r>
              <a:rPr lang="en-US" b="1"/>
              <a:t>ACAP Summative Assessment for Families January 2024- </a:t>
            </a:r>
            <a:r>
              <a:rPr lang="en-US">
                <a:hlinkClick r:id="rId4">
                  <a:extLst>
                    <a:ext uri="{A12FA001-AC4F-418D-AE19-62706E023703}">
                      <ahyp:hlinkClr xmlns:ahyp="http://schemas.microsoft.com/office/drawing/2018/hyperlinkcolor" val="tx"/>
                    </a:ext>
                  </a:extLst>
                </a:hlinkClick>
              </a:rPr>
              <a:t>ACAP Summative Assessment for Families January 2024 (youtube.com)</a:t>
            </a:r>
            <a:endParaRPr lang="en-US"/>
          </a:p>
          <a:p>
            <a:pPr lvl="0"/>
            <a:r>
              <a:rPr lang="en-US" b="1"/>
              <a:t>The Alabama Reading Initiative presents Phonemic Awareness: Family Engagement Information and Ideas</a:t>
            </a:r>
            <a:r>
              <a:rPr lang="en-US"/>
              <a:t>- </a:t>
            </a:r>
            <a:r>
              <a:rPr lang="en-US">
                <a:hlinkClick r:id="rId5">
                  <a:extLst>
                    <a:ext uri="{A12FA001-AC4F-418D-AE19-62706E023703}">
                      <ahyp:hlinkClr xmlns:ahyp="http://schemas.microsoft.com/office/drawing/2018/hyperlinkcolor" val="tx"/>
                    </a:ext>
                  </a:extLst>
                </a:hlinkClick>
              </a:rPr>
              <a:t>The Alabama Reading Initiative presents PHONEMIC AWARENESS: Family Engagement Information and Ideas – YouTube</a:t>
            </a:r>
            <a:endParaRPr lang="en-US"/>
          </a:p>
          <a:p>
            <a:pPr lvl="0"/>
            <a:r>
              <a:rPr lang="en-US" b="1"/>
              <a:t>The Alabama Reading Initiative presents PHONICS: Family Engagement Information and Ideas- </a:t>
            </a:r>
            <a:r>
              <a:rPr lang="en-US">
                <a:hlinkClick r:id="rId6">
                  <a:extLst>
                    <a:ext uri="{A12FA001-AC4F-418D-AE19-62706E023703}">
                      <ahyp:hlinkClr xmlns:ahyp="http://schemas.microsoft.com/office/drawing/2018/hyperlinkcolor" val="tx"/>
                    </a:ext>
                  </a:extLst>
                </a:hlinkClick>
              </a:rPr>
              <a:t>The Alabama Reading Initiative presents PHONICS: Family Engagement Information and Ideas – YouTube</a:t>
            </a:r>
            <a:endParaRPr lang="en-US"/>
          </a:p>
          <a:p>
            <a:pPr lvl="0"/>
            <a:endParaRPr lang="en-US"/>
          </a:p>
          <a:p>
            <a:pPr lvl="0" defTabSz="966612"/>
            <a:r>
              <a:rPr lang="en-US" b="1"/>
              <a:t>Handout 5- Microsoft link </a:t>
            </a:r>
            <a:r>
              <a:rPr lang="en-US"/>
              <a:t>Family and Community Support Resources (Microsoft link)- </a:t>
            </a:r>
            <a:r>
              <a:rPr lang="en-US">
                <a:hlinkClick r:id="rId7">
                  <a:extLst>
                    <a:ext uri="{A12FA001-AC4F-418D-AE19-62706E023703}">
                      <ahyp:hlinkClr xmlns:ahyp="http://schemas.microsoft.com/office/drawing/2018/hyperlinkcolor" val="tx"/>
                    </a:ext>
                  </a:extLst>
                </a:hlinkClick>
              </a:rPr>
              <a:t>Updates Family &amp; Community Resource Support QR CODES</a:t>
            </a:r>
            <a:endParaRPr lang="en-US"/>
          </a:p>
          <a:p>
            <a:pPr lvl="0" defTabSz="966612"/>
            <a:r>
              <a:rPr lang="en-US" b="1"/>
              <a:t>Handout 5- Google link </a:t>
            </a:r>
            <a:r>
              <a:rPr lang="en-US"/>
              <a:t>Family and Community Support Resources (Google link)- https://drive.google.com/drive/folders/107L3NTM1wJrkNujIqwDFvoh42wkNqC-C?usp=sharing</a:t>
            </a:r>
          </a:p>
          <a:p>
            <a:pPr lvl="0" defTabSz="966612"/>
            <a:endParaRPr lang="en-US"/>
          </a:p>
          <a:p>
            <a:pPr lvl="0"/>
            <a:endParaRPr lang="en-US"/>
          </a:p>
          <a:p>
            <a:pPr lvl="0"/>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BF66EDD-1B13-FC10-B9C1-BBF093A2BCDD}"/>
              </a:ext>
            </a:extLst>
          </p:cNvPr>
          <p:cNvSpPr txBox="1">
            <a:spLocks noGrp="1"/>
          </p:cNvSpPr>
          <p:nvPr>
            <p:ph type="body" sz="quarter" idx="1"/>
          </p:nvPr>
        </p:nvSpPr>
        <p:spPr/>
        <p:txBody>
          <a:bodyPr/>
          <a:lstStyle/>
          <a:p>
            <a:pPr lvl="0"/>
            <a:r>
              <a:rPr lang="en-US"/>
              <a:t>Let’s take a moment to review the components of the </a:t>
            </a:r>
            <a:r>
              <a:rPr lang="en-US" i="1"/>
              <a:t>Alabama Literacy Act</a:t>
            </a:r>
            <a:r>
              <a:rPr lang="en-US"/>
              <a:t>.  </a:t>
            </a:r>
          </a:p>
          <a:p>
            <a:pPr lvl="0"/>
            <a:endParaRPr lang="en-US"/>
          </a:p>
          <a:p>
            <a:pPr lvl="0"/>
            <a:r>
              <a:rPr lang="en-US"/>
              <a:t>The Alabama Literacy Act (updated 8.15.23)- </a:t>
            </a:r>
            <a:r>
              <a:rPr lang="en-US">
                <a:hlinkClick r:id="rId3">
                  <a:extLst>
                    <a:ext uri="{A12FA001-AC4F-418D-AE19-62706E023703}">
                      <ahyp:hlinkClr xmlns:ahyp="http://schemas.microsoft.com/office/drawing/2018/hyperlinkcolor" val="tx"/>
                    </a:ext>
                  </a:extLst>
                </a:hlinkClick>
              </a:rPr>
              <a:t>The Alabama Literacy Act (updated 8.15.23) (youtube.com)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10803F-8C32-21E3-9FAD-8FF00C78CC72}"/>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6CF6BB04-302F-A012-D733-87B1FCA0150B}"/>
              </a:ext>
            </a:extLst>
          </p:cNvPr>
          <p:cNvSpPr txBox="1">
            <a:spLocks noGrp="1"/>
          </p:cNvSpPr>
          <p:nvPr>
            <p:ph type="body" sz="quarter" idx="1"/>
          </p:nvPr>
        </p:nvSpPr>
        <p:spPr/>
        <p:txBody>
          <a:bodyPr/>
          <a:lstStyle/>
          <a:p>
            <a:pPr lvl="0">
              <a:lnSpc>
                <a:spcPct val="115000"/>
              </a:lnSpc>
            </a:pPr>
            <a:r>
              <a:rPr lang="en-US" b="1"/>
              <a:t>4 min. </a:t>
            </a:r>
            <a:endParaRPr lang="en-US"/>
          </a:p>
          <a:p>
            <a:pPr lvl="0">
              <a:lnSpc>
                <a:spcPct val="114999"/>
              </a:lnSpc>
            </a:pPr>
            <a:endParaRPr lang="en-US" b="1"/>
          </a:p>
          <a:p>
            <a:pPr lvl="0">
              <a:lnSpc>
                <a:spcPct val="114999"/>
              </a:lnSpc>
            </a:pPr>
            <a:r>
              <a:rPr lang="en-US" b="1"/>
              <a:t>Handout 1- Microsoft link  </a:t>
            </a:r>
            <a:r>
              <a:rPr lang="en-US">
                <a:hlinkClick r:id="rId3">
                  <a:extLst>
                    <a:ext uri="{A12FA001-AC4F-418D-AE19-62706E023703}">
                      <ahyp:hlinkClr xmlns:ahyp="http://schemas.microsoft.com/office/drawing/2018/hyperlinkcolor" val="tx"/>
                    </a:ext>
                  </a:extLst>
                </a:hlinkClick>
              </a:rPr>
              <a:t>QR </a:t>
            </a:r>
            <a:r>
              <a:rPr lang="en-US" err="1">
                <a:hlinkClick r:id="rId3">
                  <a:extLst>
                    <a:ext uri="{A12FA001-AC4F-418D-AE19-62706E023703}">
                      <ahyp:hlinkClr xmlns:ahyp="http://schemas.microsoft.com/office/drawing/2018/hyperlinkcolor" val="tx"/>
                    </a:ext>
                  </a:extLst>
                </a:hlinkClick>
              </a:rPr>
              <a:t>Code_ALA</a:t>
            </a:r>
            <a:r>
              <a:rPr lang="en-US">
                <a:hlinkClick r:id="rId3">
                  <a:extLst>
                    <a:ext uri="{A12FA001-AC4F-418D-AE19-62706E023703}">
                      <ahyp:hlinkClr xmlns:ahyp="http://schemas.microsoft.com/office/drawing/2018/hyperlinkcolor" val="tx"/>
                    </a:ext>
                  </a:extLst>
                </a:hlinkClick>
              </a:rPr>
              <a:t> for Families Sign-in 2024-2025</a:t>
            </a:r>
            <a:endParaRPr lang="en-US"/>
          </a:p>
          <a:p>
            <a:pPr lvl="0">
              <a:lnSpc>
                <a:spcPct val="114999"/>
              </a:lnSpc>
            </a:pPr>
            <a:r>
              <a:rPr lang="en-US" b="1"/>
              <a:t>Handout 1- Google link </a:t>
            </a:r>
            <a:r>
              <a:rPr lang="en-US"/>
              <a:t>https://drive.google.com/drive/folders/1fCerLSFBFIMCVriDk4E-VwuCDXXqRRab?usp=sharing</a:t>
            </a:r>
          </a:p>
          <a:p>
            <a:pPr lvl="0">
              <a:lnSpc>
                <a:spcPct val="114999"/>
              </a:lnSpc>
            </a:pPr>
            <a:endParaRPr lang="en-US"/>
          </a:p>
          <a:p>
            <a:pPr lvl="0">
              <a:lnSpc>
                <a:spcPct val="114999"/>
              </a:lnSpc>
            </a:pPr>
            <a:r>
              <a:rPr lang="en-US" b="1"/>
              <a:t>Handout 2 </a:t>
            </a:r>
            <a:r>
              <a:rPr lang="en-US"/>
              <a:t>(a school-created sign-in sheet)</a:t>
            </a:r>
          </a:p>
          <a:p>
            <a:pPr lvl="0">
              <a:lnSpc>
                <a:spcPct val="114999"/>
              </a:lnSpc>
            </a:pPr>
            <a:endParaRPr lang="en-US"/>
          </a:p>
          <a:p>
            <a:pPr lvl="0" defTabSz="966612">
              <a:lnSpc>
                <a:spcPct val="114999"/>
              </a:lnSpc>
            </a:pPr>
            <a:r>
              <a:rPr lang="en-US" b="1"/>
              <a:t>Handout 3- Microsoft link </a:t>
            </a:r>
            <a:r>
              <a:rPr lang="en-US"/>
              <a:t>Family and Community Involvement Communication Tool- </a:t>
            </a:r>
            <a:r>
              <a:rPr lang="en-US">
                <a:hlinkClick r:id="rId4">
                  <a:extLst>
                    <a:ext uri="{A12FA001-AC4F-418D-AE19-62706E023703}">
                      <ahyp:hlinkClr xmlns:ahyp="http://schemas.microsoft.com/office/drawing/2018/hyperlinkcolor" val="tx"/>
                    </a:ext>
                  </a:extLst>
                </a:hlinkClick>
              </a:rPr>
              <a:t>ALA Family Communication Tool</a:t>
            </a:r>
            <a:r>
              <a:rPr lang="en-US"/>
              <a:t> (Microsoft link)</a:t>
            </a:r>
          </a:p>
          <a:p>
            <a:pPr lvl="0" defTabSz="966612">
              <a:lnSpc>
                <a:spcPct val="114999"/>
              </a:lnSpc>
            </a:pPr>
            <a:r>
              <a:rPr lang="en-US" b="1"/>
              <a:t>Handout 3- Google link </a:t>
            </a:r>
            <a:r>
              <a:rPr lang="en-US"/>
              <a:t> Family and Community Involvement Communication Tool- https://drive.google.com/drive/folders/12NRZ6Ytlqkri9Mrrg7_84DhDZMfLZPYG?usp=sharing</a:t>
            </a:r>
          </a:p>
          <a:p>
            <a:pPr lvl="0" defTabSz="966612">
              <a:lnSpc>
                <a:spcPct val="114999"/>
              </a:lnSpc>
            </a:pPr>
            <a:endParaRPr lang="en-US" b="1"/>
          </a:p>
          <a:p>
            <a:pPr lvl="0" defTabSz="966612"/>
            <a:r>
              <a:rPr lang="en-US" b="1"/>
              <a:t>Handout 4- </a:t>
            </a:r>
            <a:r>
              <a:rPr lang="en-US">
                <a:hlinkClick r:id="rId5">
                  <a:extLst>
                    <a:ext uri="{A12FA001-AC4F-418D-AE19-62706E023703}">
                      <ahyp:hlinkClr xmlns:ahyp="http://schemas.microsoft.com/office/drawing/2018/hyperlinkcolor" val="tx"/>
                    </a:ext>
                  </a:extLst>
                </a:hlinkClick>
              </a:rPr>
              <a:t>ALA FAQ for Families August 2024.pdf</a:t>
            </a:r>
            <a:endParaRPr lang="en-US" b="1"/>
          </a:p>
          <a:p>
            <a:pPr lvl="0" defTabSz="966612"/>
            <a:r>
              <a:rPr lang="en-US" b="1"/>
              <a:t>Handout 4- </a:t>
            </a:r>
            <a:r>
              <a:rPr lang="en-US"/>
              <a:t>https://drive.google.com/drive/folders/1BbllShQYnaE_Y-Q9QGXDh6UXp6snx7cd?usp=sharing</a:t>
            </a:r>
          </a:p>
          <a:p>
            <a:pPr lvl="0" defTabSz="966612"/>
            <a:endParaRPr lang="en-US" b="1"/>
          </a:p>
          <a:p>
            <a:pPr lvl="0" defTabSz="966612"/>
            <a:r>
              <a:rPr lang="en-US" b="1"/>
              <a:t>Handout 5- Microsoft link </a:t>
            </a:r>
            <a:r>
              <a:rPr lang="en-US"/>
              <a:t>Family and Community Support Resources (Microsoft link)- </a:t>
            </a:r>
            <a:r>
              <a:rPr lang="en-US">
                <a:hlinkClick r:id="rId6">
                  <a:extLst>
                    <a:ext uri="{A12FA001-AC4F-418D-AE19-62706E023703}">
                      <ahyp:hlinkClr xmlns:ahyp="http://schemas.microsoft.com/office/drawing/2018/hyperlinkcolor" val="tx"/>
                    </a:ext>
                  </a:extLst>
                </a:hlinkClick>
              </a:rPr>
              <a:t>Updates Family &amp; Community Resource Support QR CODES</a:t>
            </a:r>
            <a:endParaRPr lang="en-US"/>
          </a:p>
          <a:p>
            <a:pPr lvl="0" defTabSz="966612"/>
            <a:r>
              <a:rPr lang="en-US" b="1"/>
              <a:t>Handout 5- Google link </a:t>
            </a:r>
            <a:r>
              <a:rPr lang="en-US"/>
              <a:t>Family and Community Support Resources (Google link)- https://drive.google.com/drive/folders/107L3NTM1wJrkNujIqwDFvoh42wkNqC-C?usp=sharing</a:t>
            </a:r>
          </a:p>
          <a:p>
            <a:pPr lvl="0" defTabSz="966612">
              <a:lnSpc>
                <a:spcPct val="114999"/>
              </a:lnSpc>
            </a:pPr>
            <a:endParaRPr lang="en-US" b="1"/>
          </a:p>
          <a:p>
            <a:pPr lvl="0"/>
            <a:r>
              <a:rPr lang="en-US"/>
              <a:t>Have participants sign in with the QR Code on the slide but also use (Handout 2: a school-created sign-in sheet) in case of technical difficulties. </a:t>
            </a:r>
          </a:p>
          <a:p>
            <a:pPr lvl="0"/>
            <a:endParaRPr lang="en-US"/>
          </a:p>
          <a:p>
            <a:pPr lvl="0"/>
            <a:r>
              <a:rPr lang="en-US" b="1"/>
              <a:t>2024-2025  Sign-in link</a:t>
            </a:r>
          </a:p>
          <a:p>
            <a:pPr lvl="0"/>
            <a:r>
              <a:rPr lang="en-US"/>
              <a:t>https://forms.office.com/r/ZpxYTGr8qm</a:t>
            </a:r>
          </a:p>
          <a:p>
            <a:pPr lvl="0">
              <a:lnSpc>
                <a:spcPct val="114999"/>
              </a:lnSpc>
            </a:pPr>
            <a:endParaRPr lang="en-US" b="1"/>
          </a:p>
          <a:p>
            <a:pPr lvl="0">
              <a:lnSpc>
                <a:spcPct val="114999"/>
              </a:lnSpc>
            </a:pPr>
            <a:r>
              <a:rPr lang="en-US" b="1"/>
              <a:t>Be sure to provide support with completing the sign-in. Families will be asked to identify their region. We want to be sure this information is accurate. </a:t>
            </a:r>
          </a:p>
          <a:p>
            <a:pPr lvl="0">
              <a:lnSpc>
                <a:spcPct val="115000"/>
              </a:lnSpc>
            </a:pPr>
            <a:r>
              <a:rPr lang="en-US"/>
              <a:t>Have participants read the outcomes. </a:t>
            </a:r>
          </a:p>
          <a:p>
            <a:pPr lvl="0">
              <a:lnSpc>
                <a:spcPct val="115000"/>
              </a:lnSpc>
            </a:pPr>
            <a:endParaRPr lang="en-US"/>
          </a:p>
          <a:p>
            <a:pPr lvl="0">
              <a:lnSpc>
                <a:spcPct val="115000"/>
              </a:lnSpc>
            </a:pPr>
            <a:r>
              <a:rPr lang="en-US" sz="1500" b="1" i="1"/>
              <a:t>Say</a:t>
            </a:r>
            <a:r>
              <a:rPr lang="en-US" sz="1500" i="1"/>
              <a:t>: I hope that today you leave with:</a:t>
            </a:r>
          </a:p>
          <a:p>
            <a:pPr lvl="0" indent="-322197">
              <a:lnSpc>
                <a:spcPct val="115000"/>
              </a:lnSpc>
              <a:buSzPts val="1200"/>
              <a:buFont typeface="Arial" pitchFamily="34"/>
              <a:buChar char="•"/>
            </a:pPr>
            <a:r>
              <a:rPr lang="en-US" sz="1500" i="1"/>
              <a:t> an initial understanding of the ALA,</a:t>
            </a:r>
          </a:p>
          <a:p>
            <a:pPr lvl="0" indent="-322197">
              <a:lnSpc>
                <a:spcPct val="115000"/>
              </a:lnSpc>
              <a:buSzPts val="1200"/>
              <a:buFont typeface="Arial" pitchFamily="34"/>
              <a:buChar char="•"/>
            </a:pPr>
            <a:r>
              <a:rPr lang="en-US" sz="1500" i="1"/>
              <a:t> ways to support your students’ growth and achievement,  </a:t>
            </a:r>
          </a:p>
          <a:p>
            <a:pPr lvl="0" indent="-322197">
              <a:lnSpc>
                <a:spcPct val="115000"/>
              </a:lnSpc>
              <a:buSzPts val="1200"/>
              <a:buFont typeface="Arial" pitchFamily="34"/>
              <a:buChar char="•"/>
            </a:pPr>
            <a:r>
              <a:rPr lang="en-US" sz="1500" i="1"/>
              <a:t>And activities you can use at home to promote literacy.  </a:t>
            </a:r>
          </a:p>
          <a:p>
            <a:pPr lvl="0">
              <a:lnSpc>
                <a:spcPct val="115000"/>
              </a:lnSpc>
            </a:pPr>
            <a:endParaRPr lang="en-US" sz="1500"/>
          </a:p>
          <a:p>
            <a:pPr lvl="0">
              <a:lnSpc>
                <a:spcPct val="114999"/>
              </a:lnSpc>
            </a:pPr>
            <a:r>
              <a:rPr lang="en-US" b="1"/>
              <a:t>If parents are unable to sign in due to internet issues, the LRS will need to submit the parent information to the QR code after the session. </a:t>
            </a:r>
            <a:endParaRPr lang="en-US"/>
          </a:p>
          <a:p>
            <a:pPr lvl="0"/>
            <a:endParaRPr lang="en-US"/>
          </a:p>
        </p:txBody>
      </p:sp>
      <p:sp>
        <p:nvSpPr>
          <p:cNvPr id="4" name="Slide Number Placeholder 3">
            <a:extLst>
              <a:ext uri="{FF2B5EF4-FFF2-40B4-BE49-F238E27FC236}">
                <a16:creationId xmlns:a16="http://schemas.microsoft.com/office/drawing/2014/main" id="{0B29729B-9F6D-440F-E8EB-D8C26FAF97E4}"/>
              </a:ext>
            </a:extLst>
          </p:cNvPr>
          <p:cNvSpPr txBox="1"/>
          <p:nvPr/>
        </p:nvSpPr>
        <p:spPr>
          <a:xfrm>
            <a:off x="4143585" y="9119466"/>
            <a:ext cx="3169923" cy="481733"/>
          </a:xfrm>
          <a:prstGeom prst="rect">
            <a:avLst/>
          </a:prstGeom>
          <a:noFill/>
          <a:ln cap="flat">
            <a:noFill/>
          </a:ln>
        </p:spPr>
        <p:txBody>
          <a:bodyPr vert="horz" wrap="square" lIns="96661" tIns="48335" rIns="96661" bIns="48335" anchor="b" anchorCtr="0" compatLnSpc="1">
            <a:noAutofit/>
          </a:bodyPr>
          <a:lstStyle/>
          <a:p>
            <a:pPr marL="0" marR="0" lvl="0" indent="0" algn="r" defTabSz="966612"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0E47CCB-A870-4E01-9D4C-38A8E7B078E9}" type="slidenum">
              <a:t>2</a:t>
            </a:fld>
            <a:endParaRPr lang="en-US" sz="1300" b="0" i="0" u="none" strike="noStrike" kern="0" cap="none" spc="0" baseline="0">
              <a:solidFill>
                <a:srgbClr val="000000"/>
              </a:solidFill>
              <a:uFillTx/>
              <a:latin typeface="Apto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57E1818-A67C-67C6-9E5E-EAA7341C2F1B}"/>
              </a:ext>
            </a:extLst>
          </p:cNvPr>
          <p:cNvSpPr txBox="1">
            <a:spLocks noGrp="1"/>
          </p:cNvSpPr>
          <p:nvPr>
            <p:ph type="body" sz="quarter" idx="1"/>
          </p:nvPr>
        </p:nvSpPr>
        <p:spPr/>
        <p:txBody>
          <a:bodyPr/>
          <a:lstStyle/>
          <a:p>
            <a:pPr lvl="0"/>
            <a:r>
              <a:rPr lang="en-US" b="1"/>
              <a:t>2024-2025  Sign-in link</a:t>
            </a:r>
          </a:p>
          <a:p>
            <a:pPr lvl="0"/>
            <a:r>
              <a:rPr lang="en-US"/>
              <a:t>https://forms.office.com/r/ZpxYTGr8qm</a:t>
            </a:r>
          </a:p>
          <a:p>
            <a:pPr lvl="0"/>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5296B2-15D6-A6CE-8233-EF8994E8983A}"/>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988A2EBF-43EE-0451-8396-66A7E19358F1}"/>
              </a:ext>
            </a:extLst>
          </p:cNvPr>
          <p:cNvSpPr txBox="1">
            <a:spLocks noGrp="1"/>
          </p:cNvSpPr>
          <p:nvPr>
            <p:ph type="body" sz="quarter" idx="1"/>
          </p:nvPr>
        </p:nvSpPr>
        <p:spPr/>
        <p:txBody>
          <a:bodyPr/>
          <a:lstStyle/>
          <a:p>
            <a:pPr lvl="0">
              <a:lnSpc>
                <a:spcPct val="115000"/>
              </a:lnSpc>
            </a:pPr>
            <a:r>
              <a:rPr lang="en-US" b="1" i="1"/>
              <a:t>1 min. </a:t>
            </a:r>
            <a:endParaRPr lang="en-US"/>
          </a:p>
          <a:p>
            <a:pPr lvl="0">
              <a:lnSpc>
                <a:spcPct val="115000"/>
              </a:lnSpc>
            </a:pPr>
            <a:endParaRPr lang="en-US" b="1" i="1"/>
          </a:p>
          <a:p>
            <a:pPr lvl="0">
              <a:lnSpc>
                <a:spcPct val="115000"/>
              </a:lnSpc>
            </a:pPr>
            <a:r>
              <a:rPr lang="en-US" b="1" i="1"/>
              <a:t>Say: </a:t>
            </a:r>
            <a:r>
              <a:rPr lang="en-US" i="1"/>
              <a:t>The purpose of the ALA is to ensure that all students are proficient readers by the end of 3rd grade.</a:t>
            </a:r>
          </a:p>
          <a:p>
            <a:pPr lvl="0">
              <a:lnSpc>
                <a:spcPct val="115000"/>
              </a:lnSpc>
            </a:pPr>
            <a:endParaRPr lang="en-US" i="1"/>
          </a:p>
          <a:p>
            <a:pPr lvl="0">
              <a:lnSpc>
                <a:spcPct val="115000"/>
              </a:lnSpc>
            </a:pPr>
            <a:r>
              <a:rPr lang="en-US" i="1"/>
              <a:t>This is a picture of the actual ALA. We want students reading at or above grade level by the time they exit 3rd grade. We do this by monitoring their progress in reading proficiency from grade level to grade level starting in kindergarten.  </a:t>
            </a:r>
          </a:p>
          <a:p>
            <a:pPr lvl="0"/>
            <a:endParaRPr lang="en-US"/>
          </a:p>
        </p:txBody>
      </p:sp>
      <p:sp>
        <p:nvSpPr>
          <p:cNvPr id="4" name="Slide Number Placeholder 3">
            <a:extLst>
              <a:ext uri="{FF2B5EF4-FFF2-40B4-BE49-F238E27FC236}">
                <a16:creationId xmlns:a16="http://schemas.microsoft.com/office/drawing/2014/main" id="{995CC656-B39A-B206-2909-A1DF2E1E3649}"/>
              </a:ext>
            </a:extLst>
          </p:cNvPr>
          <p:cNvSpPr txBox="1"/>
          <p:nvPr/>
        </p:nvSpPr>
        <p:spPr>
          <a:xfrm>
            <a:off x="4143585" y="9119466"/>
            <a:ext cx="3169923" cy="481733"/>
          </a:xfrm>
          <a:prstGeom prst="rect">
            <a:avLst/>
          </a:prstGeom>
          <a:noFill/>
          <a:ln cap="flat">
            <a:noFill/>
          </a:ln>
        </p:spPr>
        <p:txBody>
          <a:bodyPr vert="horz" wrap="square" lIns="96661" tIns="48335" rIns="96661" bIns="48335" anchor="b" anchorCtr="0" compatLnSpc="1">
            <a:noAutofit/>
          </a:bodyPr>
          <a:lstStyle/>
          <a:p>
            <a:pPr marL="0" marR="0" lvl="0" indent="0" algn="r" defTabSz="966612"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B28AA44-0624-4C7D-961B-8EE2C6D74F30}" type="slidenum">
              <a:t>3</a:t>
            </a:fld>
            <a:endParaRPr lang="en-US" sz="1300" b="0" i="0" u="none" strike="noStrike" kern="0" cap="none" spc="0" baseline="0">
              <a:solidFill>
                <a:srgbClr val="000000"/>
              </a:solidFill>
              <a:uFillTx/>
              <a:latin typeface="Apto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EE17DD-DC88-902B-B475-90192865B832}"/>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8A9EC5B8-19F9-6640-78FF-F1C17D320380}"/>
              </a:ext>
            </a:extLst>
          </p:cNvPr>
          <p:cNvSpPr txBox="1">
            <a:spLocks noGrp="1"/>
          </p:cNvSpPr>
          <p:nvPr>
            <p:ph type="body" sz="quarter" idx="1"/>
          </p:nvPr>
        </p:nvSpPr>
        <p:spPr/>
        <p:txBody>
          <a:bodyPr/>
          <a:lstStyle/>
          <a:p>
            <a:pPr lvl="0"/>
            <a:r>
              <a:rPr lang="en-US" b="1"/>
              <a:t>1-2 min. </a:t>
            </a:r>
            <a:endParaRPr lang="en-US"/>
          </a:p>
          <a:p>
            <a:pPr lvl="0"/>
            <a:endParaRPr lang="en-US"/>
          </a:p>
          <a:p>
            <a:pPr lvl="0"/>
            <a:r>
              <a:rPr lang="en-US"/>
              <a:t>Read parent friendly bullets</a:t>
            </a:r>
          </a:p>
          <a:p>
            <a:pPr lvl="0"/>
            <a:endParaRPr lang="en-US"/>
          </a:p>
          <a:p>
            <a:pPr lvl="0"/>
            <a:r>
              <a:rPr lang="en-US"/>
              <a:t>Bullet 2 - Read the parent friendly definition of the Science of Reading:  </a:t>
            </a:r>
          </a:p>
          <a:p>
            <a:pPr lvl="0"/>
            <a:endParaRPr lang="en-US"/>
          </a:p>
          <a:p>
            <a:pPr lvl="0"/>
            <a:r>
              <a:rPr lang="en-US" b="1" i="1"/>
              <a:t>The science of reading is a body of research from thousands of studies which have revealed how we learn to read, what goes wrong when students don't learn, and what kind of instruction is most likely to work the best for most students. (Moats, 2020 &amp; Reading League).</a:t>
            </a:r>
            <a:endParaRPr lang="en-US"/>
          </a:p>
          <a:p>
            <a:pPr lvl="0"/>
            <a:endParaRPr lang="en-US"/>
          </a:p>
        </p:txBody>
      </p:sp>
      <p:sp>
        <p:nvSpPr>
          <p:cNvPr id="4" name="Slide Number Placeholder 3">
            <a:extLst>
              <a:ext uri="{FF2B5EF4-FFF2-40B4-BE49-F238E27FC236}">
                <a16:creationId xmlns:a16="http://schemas.microsoft.com/office/drawing/2014/main" id="{BE2AFBDD-194E-E496-5739-F5B75E094EC1}"/>
              </a:ext>
            </a:extLst>
          </p:cNvPr>
          <p:cNvSpPr txBox="1"/>
          <p:nvPr/>
        </p:nvSpPr>
        <p:spPr>
          <a:xfrm>
            <a:off x="4143585" y="9119466"/>
            <a:ext cx="3169923" cy="481733"/>
          </a:xfrm>
          <a:prstGeom prst="rect">
            <a:avLst/>
          </a:prstGeom>
          <a:noFill/>
          <a:ln cap="flat">
            <a:noFill/>
          </a:ln>
        </p:spPr>
        <p:txBody>
          <a:bodyPr vert="horz" wrap="square" lIns="96661" tIns="48335" rIns="96661" bIns="48335" anchor="b" anchorCtr="0" compatLnSpc="1">
            <a:noAutofit/>
          </a:bodyPr>
          <a:lstStyle/>
          <a:p>
            <a:pPr marL="0" marR="0" lvl="0" indent="0" algn="r" defTabSz="966612"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13BDB1-51DC-4AAE-93E6-2CA60B6EF9F8}" type="slidenum">
              <a:t>4</a:t>
            </a:fld>
            <a:endParaRPr lang="en-US" sz="1300" b="0" i="0" u="none" strike="noStrike" kern="0" cap="none" spc="0" baseline="0">
              <a:solidFill>
                <a:srgbClr val="000000"/>
              </a:solidFill>
              <a:uFillTx/>
              <a:latin typeface="Apto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20B58F-87BB-D649-BD54-1A8C9441BD09}"/>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231F3D76-51EB-79A8-F93E-8615D8C7F48F}"/>
              </a:ext>
            </a:extLst>
          </p:cNvPr>
          <p:cNvSpPr txBox="1">
            <a:spLocks noGrp="1"/>
          </p:cNvSpPr>
          <p:nvPr>
            <p:ph type="body" sz="quarter" idx="1"/>
          </p:nvPr>
        </p:nvSpPr>
        <p:spPr/>
        <p:txBody>
          <a:bodyPr/>
          <a:lstStyle/>
          <a:p>
            <a:pPr lvl="0"/>
            <a:r>
              <a:rPr lang="en-US" b="1"/>
              <a:t>1 min.</a:t>
            </a:r>
            <a:endParaRPr lang="en-US"/>
          </a:p>
          <a:p>
            <a:pPr lvl="0"/>
            <a:endParaRPr lang="en-US" b="1" i="1"/>
          </a:p>
          <a:p>
            <a:pPr lvl="0">
              <a:lnSpc>
                <a:spcPct val="114999"/>
              </a:lnSpc>
            </a:pPr>
            <a:endParaRPr lang="en-US" b="1" i="1">
              <a:solidFill>
                <a:srgbClr val="FF0000"/>
              </a:solidFill>
            </a:endParaRPr>
          </a:p>
          <a:p>
            <a:pPr lvl="0">
              <a:lnSpc>
                <a:spcPct val="115000"/>
              </a:lnSpc>
            </a:pPr>
            <a:r>
              <a:rPr lang="en-US" i="1"/>
              <a:t>On this slide, we have information about the different parts of tier one instruction, which is the main reading instruction for all students.</a:t>
            </a:r>
          </a:p>
          <a:p>
            <a:pPr lvl="0">
              <a:lnSpc>
                <a:spcPct val="115000"/>
              </a:lnSpc>
            </a:pPr>
            <a:endParaRPr lang="en-US" i="1"/>
          </a:p>
          <a:p>
            <a:pPr lvl="0">
              <a:lnSpc>
                <a:spcPct val="115000"/>
              </a:lnSpc>
            </a:pPr>
            <a:r>
              <a:rPr lang="en-US" i="1"/>
              <a:t> You'll see the scientifically proven instructional components. These are the essential elements that are backed by research and help students learn effectively.</a:t>
            </a:r>
          </a:p>
          <a:p>
            <a:pPr lvl="0">
              <a:lnSpc>
                <a:spcPct val="114999"/>
              </a:lnSpc>
            </a:pPr>
            <a:r>
              <a:rPr lang="en-US" i="1"/>
              <a:t>The  tier one reading block includes both whole group instruction, where the entire class learns together, and small group instruction, where students receive personalized support based on their individual needs.</a:t>
            </a:r>
          </a:p>
          <a:p>
            <a:pPr lvl="0">
              <a:lnSpc>
                <a:spcPct val="115000"/>
              </a:lnSpc>
            </a:pPr>
            <a:endParaRPr lang="en-US" i="1"/>
          </a:p>
          <a:p>
            <a:pPr lvl="0">
              <a:lnSpc>
                <a:spcPct val="115000"/>
              </a:lnSpc>
            </a:pPr>
            <a:r>
              <a:rPr lang="en-US" i="1"/>
              <a:t>It's important to note that </a:t>
            </a:r>
            <a:r>
              <a:rPr lang="en-US" b="1" i="1"/>
              <a:t>all</a:t>
            </a:r>
            <a:r>
              <a:rPr lang="en-US" i="1"/>
              <a:t> students get opportunities to practice what they've learned through connected activities. This ensures that every student can apply and reinforce their reading skills.</a:t>
            </a:r>
          </a:p>
          <a:p>
            <a:pPr lvl="0">
              <a:lnSpc>
                <a:spcPct val="115000"/>
              </a:lnSpc>
            </a:pPr>
            <a:endParaRPr lang="en-US" i="1"/>
          </a:p>
          <a:p>
            <a:pPr lvl="0"/>
            <a:r>
              <a:rPr lang="en-US" b="1" i="1"/>
              <a:t>Every child. Every chance. Every day.</a:t>
            </a:r>
          </a:p>
          <a:p>
            <a:pPr lvl="0"/>
            <a:endParaRPr lang="en-US"/>
          </a:p>
        </p:txBody>
      </p:sp>
      <p:sp>
        <p:nvSpPr>
          <p:cNvPr id="4" name="Slide Number Placeholder 3">
            <a:extLst>
              <a:ext uri="{FF2B5EF4-FFF2-40B4-BE49-F238E27FC236}">
                <a16:creationId xmlns:a16="http://schemas.microsoft.com/office/drawing/2014/main" id="{0A986DB7-6B39-783A-5887-A348BE96B54C}"/>
              </a:ext>
            </a:extLst>
          </p:cNvPr>
          <p:cNvSpPr txBox="1"/>
          <p:nvPr/>
        </p:nvSpPr>
        <p:spPr>
          <a:xfrm>
            <a:off x="4143585" y="9119466"/>
            <a:ext cx="3169923" cy="481733"/>
          </a:xfrm>
          <a:prstGeom prst="rect">
            <a:avLst/>
          </a:prstGeom>
          <a:noFill/>
          <a:ln cap="flat">
            <a:noFill/>
          </a:ln>
        </p:spPr>
        <p:txBody>
          <a:bodyPr vert="horz" wrap="square" lIns="96661" tIns="48335" rIns="96661" bIns="48335" anchor="b" anchorCtr="0" compatLnSpc="1">
            <a:noAutofit/>
          </a:bodyPr>
          <a:lstStyle/>
          <a:p>
            <a:pPr marL="0" marR="0" lvl="0" indent="0" algn="r" defTabSz="966612"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41AABB7-7B5E-4C5F-B8F3-EF17317779C7}" type="slidenum">
              <a:t>5</a:t>
            </a:fld>
            <a:endParaRPr lang="en-US" sz="1300" b="0" i="0" u="none" strike="noStrike" kern="0" cap="none" spc="0" baseline="0">
              <a:solidFill>
                <a:srgbClr val="000000"/>
              </a:solidFill>
              <a:uFillTx/>
              <a:latin typeface="Apto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2D55F7-EEDA-611C-0DBA-5EC5AE3AEB15}"/>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76E38C87-2B3B-D0DF-23B1-DB76866FE0EB}"/>
              </a:ext>
            </a:extLst>
          </p:cNvPr>
          <p:cNvSpPr txBox="1">
            <a:spLocks noGrp="1"/>
          </p:cNvSpPr>
          <p:nvPr>
            <p:ph type="body" sz="quarter" idx="1"/>
          </p:nvPr>
        </p:nvSpPr>
        <p:spPr/>
        <p:txBody>
          <a:bodyPr/>
          <a:lstStyle/>
          <a:p>
            <a:pPr lvl="0">
              <a:lnSpc>
                <a:spcPct val="115000"/>
              </a:lnSpc>
            </a:pPr>
            <a:r>
              <a:rPr lang="en-US" b="1" i="1"/>
              <a:t>5 min. </a:t>
            </a:r>
            <a:endParaRPr lang="en-US" b="1" i="1">
              <a:highlight>
                <a:srgbClr val="EDEF00"/>
              </a:highlight>
            </a:endParaRPr>
          </a:p>
          <a:p>
            <a:pPr lvl="0">
              <a:lnSpc>
                <a:spcPct val="114999"/>
              </a:lnSpc>
            </a:pPr>
            <a:r>
              <a:rPr lang="en-US" b="1"/>
              <a:t>Handout 3</a:t>
            </a:r>
            <a:r>
              <a:rPr lang="en-US"/>
              <a:t>  Family &amp; Community Support QR Codes  </a:t>
            </a:r>
            <a:r>
              <a:rPr lang="en-US">
                <a:hlinkClick r:id="rId3">
                  <a:extLst>
                    <a:ext uri="{A12FA001-AC4F-418D-AE19-62706E023703}">
                      <ahyp:hlinkClr xmlns:ahyp="http://schemas.microsoft.com/office/drawing/2018/hyperlinkcolor" val="tx"/>
                    </a:ext>
                  </a:extLst>
                </a:hlinkClick>
              </a:rPr>
              <a:t>Family &amp; Community Support Resources 2024.pdf</a:t>
            </a:r>
            <a:endParaRPr lang="en-US" b="1" i="1"/>
          </a:p>
          <a:p>
            <a:pPr lvl="0">
              <a:lnSpc>
                <a:spcPct val="115000"/>
              </a:lnSpc>
            </a:pPr>
            <a:endParaRPr lang="en-US" b="1" i="1"/>
          </a:p>
          <a:p>
            <a:pPr lvl="0">
              <a:lnSpc>
                <a:spcPct val="115000"/>
              </a:lnSpc>
            </a:pPr>
            <a:r>
              <a:rPr lang="en-US" b="1" i="1"/>
              <a:t>SAY</a:t>
            </a:r>
            <a:r>
              <a:rPr lang="en-US" i="1"/>
              <a:t>: </a:t>
            </a:r>
          </a:p>
          <a:p>
            <a:pPr lvl="0">
              <a:lnSpc>
                <a:spcPct val="115000"/>
              </a:lnSpc>
            </a:pPr>
            <a:r>
              <a:rPr lang="en-US" i="1"/>
              <a:t>One way we can meet these intervention requirements is through Tier 2 instruction. If, for example, you have students with multiple areas of deficiency, teachers will provide targeted instruction on a specific deficiency during Tier 2. This is a great way to bring in additional multisensory strategies. Reference your Parent Resource handout for activities that can be used at home as you practice foundational reading skills with your student at home.</a:t>
            </a:r>
            <a:endParaRPr lang="en-US"/>
          </a:p>
          <a:p>
            <a:pPr lvl="0">
              <a:lnSpc>
                <a:spcPct val="115000"/>
              </a:lnSpc>
            </a:pPr>
            <a:endParaRPr lang="en-US" i="1"/>
          </a:p>
          <a:p>
            <a:pPr lvl="0">
              <a:lnSpc>
                <a:spcPct val="114999"/>
              </a:lnSpc>
            </a:pPr>
            <a:endParaRPr lang="en-US" i="1"/>
          </a:p>
          <a:p>
            <a:pPr lvl="0">
              <a:lnSpc>
                <a:spcPct val="114999"/>
              </a:lnSpc>
            </a:pPr>
            <a:r>
              <a:rPr lang="en-US"/>
              <a:t>FACILITATORS:  Here are some examples that could be used to </a:t>
            </a:r>
            <a:r>
              <a:rPr lang="en-US" b="1" u="sng"/>
              <a:t>demonstrate multisensory instruction </a:t>
            </a:r>
            <a:r>
              <a:rPr lang="en-US"/>
              <a:t>if ideas are needed.</a:t>
            </a:r>
          </a:p>
          <a:p>
            <a:pPr lvl="0">
              <a:lnSpc>
                <a:spcPct val="114999"/>
              </a:lnSpc>
            </a:pPr>
            <a:endParaRPr lang="en-US"/>
          </a:p>
          <a:p>
            <a:pPr lvl="0">
              <a:lnSpc>
                <a:spcPct val="114999"/>
              </a:lnSpc>
            </a:pPr>
            <a:r>
              <a:rPr lang="en-US" i="1"/>
              <a:t>Multisensory Strategies:</a:t>
            </a:r>
          </a:p>
          <a:p>
            <a:pPr lvl="0">
              <a:lnSpc>
                <a:spcPct val="115000"/>
              </a:lnSpc>
            </a:pPr>
            <a:endParaRPr lang="en-US" i="1"/>
          </a:p>
          <a:p>
            <a:pPr lvl="0">
              <a:lnSpc>
                <a:spcPct val="114999"/>
              </a:lnSpc>
            </a:pPr>
            <a:r>
              <a:rPr lang="en-US" b="1" i="1"/>
              <a:t>Letter Naming Fluency deficiency </a:t>
            </a:r>
            <a:r>
              <a:rPr lang="en-US" i="1"/>
              <a:t>– work with alphabet arcs.</a:t>
            </a:r>
            <a:endParaRPr lang="en-US"/>
          </a:p>
          <a:p>
            <a:pPr lvl="0">
              <a:lnSpc>
                <a:spcPct val="115000"/>
              </a:lnSpc>
            </a:pPr>
            <a:r>
              <a:rPr lang="en-US" b="1" i="1"/>
              <a:t>LWSF deficiency</a:t>
            </a:r>
            <a:r>
              <a:rPr lang="en-US" i="1"/>
              <a:t> – if the need is accuracy: work with letter/sound correspondence (tactile experiences such as sand trays/fingerpaints/etc. child writes a letter as he/she says sound aloud) If the need is automaticity: work with RAN activities (letter names, sounds, objects, numbers – focus here is on strengthening the processing speed from print to speech)</a:t>
            </a:r>
            <a:r>
              <a:rPr lang="en-US" i="1">
                <a:solidFill>
                  <a:srgbClr val="163E64"/>
                </a:solidFill>
              </a:rPr>
              <a:t> NOTE: Reading nonsense words is not a SKILL. It is an INDICATOR of student blending ability.</a:t>
            </a:r>
            <a:endParaRPr lang="en-US"/>
          </a:p>
          <a:p>
            <a:pPr lvl="0">
              <a:lnSpc>
                <a:spcPct val="115000"/>
              </a:lnSpc>
            </a:pPr>
            <a:r>
              <a:rPr lang="en-US" b="1" i="1"/>
              <a:t>NWF deficiency </a:t>
            </a:r>
            <a:r>
              <a:rPr lang="en-US" i="1"/>
              <a:t>– work with blending (blending boards, blending lines, analytic phonics (word families), etc.) Simply drilling nonsense words will not correct the foundational issue and is not a best practice for instruction.)</a:t>
            </a:r>
            <a:endParaRPr lang="en-US"/>
          </a:p>
          <a:p>
            <a:pPr lvl="0">
              <a:lnSpc>
                <a:spcPct val="115000"/>
              </a:lnSpc>
            </a:pPr>
            <a:r>
              <a:rPr lang="en-US" b="1" i="1"/>
              <a:t>WRF deficiency </a:t>
            </a:r>
            <a:r>
              <a:rPr lang="en-US" i="1"/>
              <a:t>– if accuracy: work with strategies for decoding non-phonetic patterns, such as heart word strategies, explicit phonics instruction, phoneme-grapheme mapping, etc.  If fluency: practice with RAN activities using high frequency words)</a:t>
            </a:r>
            <a:endParaRPr lang="en-US"/>
          </a:p>
          <a:p>
            <a:pPr lvl="0">
              <a:lnSpc>
                <a:spcPct val="115000"/>
              </a:lnSpc>
            </a:pPr>
            <a:r>
              <a:rPr lang="en-US" b="1" i="1"/>
              <a:t>ORF deficiency </a:t>
            </a:r>
            <a:r>
              <a:rPr lang="en-US" i="1"/>
              <a:t>– if accuracy: explicit phonics instruction w/ additional multisensory elements. If fluency: explicit fluency instruction (phrasing, expression, prosody, etc.)</a:t>
            </a:r>
            <a:endParaRPr lang="en-US"/>
          </a:p>
          <a:p>
            <a:pPr lvl="0">
              <a:lnSpc>
                <a:spcPct val="115000"/>
              </a:lnSpc>
            </a:pPr>
            <a:r>
              <a:rPr lang="en-US" b="1" i="1"/>
              <a:t>Vocab deficiency </a:t>
            </a:r>
            <a:r>
              <a:rPr lang="en-US" i="1"/>
              <a:t>– Vocabulary preloading for the upcoming lesson, semantic mapping activities, LETRS vocabulary strategies</a:t>
            </a:r>
            <a:endParaRPr lang="en-US"/>
          </a:p>
          <a:p>
            <a:pPr lvl="0">
              <a:lnSpc>
                <a:spcPct val="115000"/>
              </a:lnSpc>
            </a:pPr>
            <a:r>
              <a:rPr lang="en-US" b="1" i="1"/>
              <a:t>Comprehension deficiency </a:t>
            </a:r>
            <a:r>
              <a:rPr lang="en-US" i="1"/>
              <a:t>– Explicit comprehension skill lesson, oral language building activities (read </a:t>
            </a:r>
            <a:r>
              <a:rPr lang="en-US" i="1" err="1"/>
              <a:t>alouds</a:t>
            </a:r>
            <a:r>
              <a:rPr lang="en-US" i="1"/>
              <a:t> / graphic organizers / writing activities)</a:t>
            </a:r>
            <a:endParaRPr lang="en-US"/>
          </a:p>
          <a:p>
            <a:pPr lvl="0">
              <a:lnSpc>
                <a:spcPct val="115000"/>
              </a:lnSpc>
            </a:pPr>
            <a:endParaRPr lang="en-US" i="1"/>
          </a:p>
          <a:p>
            <a:pPr lvl="0">
              <a:lnSpc>
                <a:spcPct val="115000"/>
              </a:lnSpc>
            </a:pPr>
            <a:r>
              <a:rPr lang="en-US" i="1"/>
              <a:t>Please note these are not the only activities that can be used, but they can help give you some ideas of ways to meet these specific deficiency areas. </a:t>
            </a:r>
          </a:p>
          <a:p>
            <a:pPr lvl="0"/>
            <a:endParaRPr lang="en-US"/>
          </a:p>
        </p:txBody>
      </p:sp>
      <p:sp>
        <p:nvSpPr>
          <p:cNvPr id="4" name="Slide Number Placeholder 3">
            <a:extLst>
              <a:ext uri="{FF2B5EF4-FFF2-40B4-BE49-F238E27FC236}">
                <a16:creationId xmlns:a16="http://schemas.microsoft.com/office/drawing/2014/main" id="{49D36A5F-6782-E985-F013-C82038590880}"/>
              </a:ext>
            </a:extLst>
          </p:cNvPr>
          <p:cNvSpPr txBox="1"/>
          <p:nvPr/>
        </p:nvSpPr>
        <p:spPr>
          <a:xfrm>
            <a:off x="4143585" y="9119466"/>
            <a:ext cx="3169923" cy="481733"/>
          </a:xfrm>
          <a:prstGeom prst="rect">
            <a:avLst/>
          </a:prstGeom>
          <a:noFill/>
          <a:ln cap="flat">
            <a:noFill/>
          </a:ln>
        </p:spPr>
        <p:txBody>
          <a:bodyPr vert="horz" wrap="square" lIns="96661" tIns="48335" rIns="96661" bIns="48335" anchor="b" anchorCtr="0" compatLnSpc="1">
            <a:noAutofit/>
          </a:bodyPr>
          <a:lstStyle/>
          <a:p>
            <a:pPr marL="0" marR="0" lvl="0" indent="0" algn="r" defTabSz="966612"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F9FFF04-99AC-476C-AB92-6DEC98C14BD1}" type="slidenum">
              <a:t>6</a:t>
            </a:fld>
            <a:endParaRPr lang="en-US" sz="1300" b="0" i="0" u="none" strike="noStrike" kern="0" cap="none" spc="0" baseline="0">
              <a:solidFill>
                <a:srgbClr val="000000"/>
              </a:solidFill>
              <a:uFillTx/>
              <a:latin typeface="Apto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20DADE-4D3A-9521-C78A-C67C314CC573}"/>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C8638002-6A7F-9182-29B5-186E3649BFB3}"/>
              </a:ext>
            </a:extLst>
          </p:cNvPr>
          <p:cNvSpPr txBox="1">
            <a:spLocks noGrp="1"/>
          </p:cNvSpPr>
          <p:nvPr>
            <p:ph type="body" sz="quarter" idx="1"/>
          </p:nvPr>
        </p:nvSpPr>
        <p:spPr/>
        <p:txBody>
          <a:bodyPr/>
          <a:lstStyle/>
          <a:p>
            <a:pPr lvl="0">
              <a:lnSpc>
                <a:spcPct val="115000"/>
              </a:lnSpc>
            </a:pPr>
            <a:r>
              <a:rPr lang="en-US" b="1"/>
              <a:t>2 minutes</a:t>
            </a:r>
            <a:endParaRPr lang="en-US"/>
          </a:p>
          <a:p>
            <a:pPr lvl="0">
              <a:lnSpc>
                <a:spcPct val="115000"/>
              </a:lnSpc>
            </a:pPr>
            <a:endParaRPr lang="en-US"/>
          </a:p>
          <a:p>
            <a:pPr lvl="0">
              <a:lnSpc>
                <a:spcPct val="115000"/>
              </a:lnSpc>
            </a:pPr>
            <a:r>
              <a:rPr lang="en-US" b="1" i="1"/>
              <a:t>Say: </a:t>
            </a:r>
            <a:r>
              <a:rPr lang="en-US" i="1"/>
              <a:t>The ALA includes information specifically pertaining to assessing literacy. Students are screened, at a minimum, 3 times a year. (Beginning of the year, middle of the year, and end of the year). The screening data guides the instruction in the classroom. </a:t>
            </a:r>
          </a:p>
          <a:p>
            <a:pPr lvl="0">
              <a:lnSpc>
                <a:spcPct val="115000"/>
              </a:lnSpc>
            </a:pPr>
            <a:endParaRPr lang="en-US" i="1"/>
          </a:p>
          <a:p>
            <a:pPr lvl="0">
              <a:lnSpc>
                <a:spcPct val="115000"/>
              </a:lnSpc>
            </a:pPr>
            <a:r>
              <a:rPr lang="en-US" i="1"/>
              <a:t> Read bullets at the top.</a:t>
            </a:r>
          </a:p>
          <a:p>
            <a:pPr lvl="0">
              <a:lnSpc>
                <a:spcPct val="115000"/>
              </a:lnSpc>
            </a:pPr>
            <a:endParaRPr lang="en-US"/>
          </a:p>
          <a:p>
            <a:pPr lvl="0">
              <a:lnSpc>
                <a:spcPct val="115000"/>
              </a:lnSpc>
            </a:pPr>
            <a:r>
              <a:rPr lang="en-US" i="1"/>
              <a:t>Schools have selected an early literacy assessment that meets the requirements on this slide. Share with families the name of the assessment your school uses to screen students. </a:t>
            </a:r>
            <a:endParaRPr lang="en-US"/>
          </a:p>
          <a:p>
            <a:pPr lvl="0"/>
            <a:endParaRPr lang="en-US"/>
          </a:p>
        </p:txBody>
      </p:sp>
      <p:sp>
        <p:nvSpPr>
          <p:cNvPr id="4" name="Slide Number Placeholder 3">
            <a:extLst>
              <a:ext uri="{FF2B5EF4-FFF2-40B4-BE49-F238E27FC236}">
                <a16:creationId xmlns:a16="http://schemas.microsoft.com/office/drawing/2014/main" id="{75DE0575-8DB2-8561-6C2F-C6045475B597}"/>
              </a:ext>
            </a:extLst>
          </p:cNvPr>
          <p:cNvSpPr txBox="1"/>
          <p:nvPr/>
        </p:nvSpPr>
        <p:spPr>
          <a:xfrm>
            <a:off x="4143585" y="9119466"/>
            <a:ext cx="3169923" cy="481733"/>
          </a:xfrm>
          <a:prstGeom prst="rect">
            <a:avLst/>
          </a:prstGeom>
          <a:noFill/>
          <a:ln cap="flat">
            <a:noFill/>
          </a:ln>
        </p:spPr>
        <p:txBody>
          <a:bodyPr vert="horz" wrap="square" lIns="96661" tIns="48335" rIns="96661" bIns="48335" anchor="b" anchorCtr="0" compatLnSpc="1">
            <a:noAutofit/>
          </a:bodyPr>
          <a:lstStyle/>
          <a:p>
            <a:pPr marL="0" marR="0" lvl="0" indent="0" algn="r" defTabSz="966612"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57AF1A5-A62B-4706-90BA-7FAE10C4504A}" type="slidenum">
              <a:t>7</a:t>
            </a:fld>
            <a:endParaRPr lang="en-US" sz="1300" b="0" i="0" u="none" strike="noStrike" kern="0" cap="none" spc="0" baseline="0">
              <a:solidFill>
                <a:srgbClr val="000000"/>
              </a:solidFill>
              <a:uFillTx/>
              <a:latin typeface="Apto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D07744-9CE0-997F-5FE1-30CE2268D021}"/>
              </a:ext>
            </a:extLst>
          </p:cNvPr>
          <p:cNvSpPr txBox="1">
            <a:spLocks noGrp="1"/>
          </p:cNvSpPr>
          <p:nvPr>
            <p:ph type="body" sz="quarter" idx="1"/>
          </p:nvPr>
        </p:nvSpPr>
        <p:spPr/>
        <p:txBody>
          <a:bodyPr/>
          <a:lstStyle/>
          <a:p>
            <a:pPr defTabSz="966612">
              <a:lnSpc>
                <a:spcPct val="114999"/>
              </a:lnSpc>
            </a:pPr>
            <a:r>
              <a:rPr lang="en-US" b="1"/>
              <a:t>Discuss the process for developing Student Reading Improvement Plans using the five bullets. The ALA Family Communication Tool can be used as a guide for the school and families. </a:t>
            </a:r>
          </a:p>
          <a:p>
            <a:pPr lvl="0" defTabSz="966612">
              <a:lnSpc>
                <a:spcPct val="114999"/>
              </a:lnSpc>
            </a:pPr>
            <a:r>
              <a:rPr lang="en-US" b="1"/>
              <a:t>Handout 3- Microsoft </a:t>
            </a:r>
            <a:r>
              <a:rPr lang="en-US"/>
              <a:t>Family and Community Involvement Communication Tool- </a:t>
            </a:r>
            <a:r>
              <a:rPr lang="en-US">
                <a:hlinkClick r:id="rId3">
                  <a:extLst>
                    <a:ext uri="{A12FA001-AC4F-418D-AE19-62706E023703}">
                      <ahyp:hlinkClr xmlns:ahyp="http://schemas.microsoft.com/office/drawing/2018/hyperlinkcolor" val="tx"/>
                    </a:ext>
                  </a:extLst>
                </a:hlinkClick>
              </a:rPr>
              <a:t>ALA Family Communication Tool</a:t>
            </a:r>
            <a:r>
              <a:rPr lang="en-US"/>
              <a:t> (Microsoft link)</a:t>
            </a:r>
          </a:p>
          <a:p>
            <a:pPr lvl="0" defTabSz="966612">
              <a:lnSpc>
                <a:spcPct val="114999"/>
              </a:lnSpc>
            </a:pPr>
            <a:r>
              <a:rPr lang="en-US" b="1"/>
              <a:t>Handout 3- Google </a:t>
            </a:r>
            <a:r>
              <a:rPr lang="en-US"/>
              <a:t> Family and Community Involvement Communication Tool- https://drive.google.com/drive/folders/12NRZ6Ytlqkri9Mrrg7_84DhDZMfLZPYG?usp=sharing</a:t>
            </a:r>
          </a:p>
          <a:p>
            <a:pPr lvl="0"/>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7C9511-7300-287A-C58A-7CF8512B47F4}"/>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2A3D1A86-7916-E68B-C370-961B3D38448F}"/>
              </a:ext>
            </a:extLst>
          </p:cNvPr>
          <p:cNvSpPr txBox="1">
            <a:spLocks noGrp="1"/>
          </p:cNvSpPr>
          <p:nvPr>
            <p:ph type="body" sz="quarter" idx="1"/>
          </p:nvPr>
        </p:nvSpPr>
        <p:spPr/>
        <p:txBody>
          <a:bodyPr/>
          <a:lstStyle/>
          <a:p>
            <a:pPr lvl="0">
              <a:lnSpc>
                <a:spcPct val="115000"/>
              </a:lnSpc>
            </a:pPr>
            <a:r>
              <a:rPr lang="en-US" b="1"/>
              <a:t>2 minutes</a:t>
            </a:r>
            <a:endParaRPr lang="en-US" b="1">
              <a:highlight>
                <a:srgbClr val="EDEF00"/>
              </a:highlight>
            </a:endParaRPr>
          </a:p>
          <a:p>
            <a:pPr lvl="0">
              <a:lnSpc>
                <a:spcPct val="115000"/>
              </a:lnSpc>
            </a:pPr>
            <a:endParaRPr lang="en-US"/>
          </a:p>
          <a:p>
            <a:pPr lvl="0">
              <a:lnSpc>
                <a:spcPct val="115000"/>
              </a:lnSpc>
            </a:pPr>
            <a:r>
              <a:rPr lang="en-US" b="1" i="1"/>
              <a:t>Say</a:t>
            </a:r>
            <a:r>
              <a:rPr lang="en-US" i="1"/>
              <a:t>: These are the layers of support for a student with reading deficiencies according to the  ALA - if multiple pieces of data support a consistent reading deficiency for a child, then the school notifies the parents/guardians of the identification and begins intervention supports in an effort to remedy the reading deficiency. </a:t>
            </a:r>
          </a:p>
          <a:p>
            <a:pPr lvl="0">
              <a:lnSpc>
                <a:spcPct val="115000"/>
              </a:lnSpc>
            </a:pPr>
            <a:endParaRPr lang="en-US" i="1"/>
          </a:p>
          <a:p>
            <a:pPr lvl="0">
              <a:lnSpc>
                <a:spcPct val="115000"/>
              </a:lnSpc>
            </a:pPr>
            <a:r>
              <a:rPr lang="en-US" i="1"/>
              <a:t>Fly-in each graphic representing the layers of support </a:t>
            </a:r>
            <a:endParaRPr lang="en-US"/>
          </a:p>
          <a:p>
            <a:pPr lvl="0">
              <a:lnSpc>
                <a:spcPct val="115000"/>
              </a:lnSpc>
            </a:pPr>
            <a:endParaRPr lang="en-US" i="1"/>
          </a:p>
          <a:p>
            <a:pPr lvl="0">
              <a:lnSpc>
                <a:spcPct val="115000"/>
              </a:lnSpc>
            </a:pPr>
            <a:r>
              <a:rPr lang="en-US" b="1" i="1">
                <a:solidFill>
                  <a:srgbClr val="196B24"/>
                </a:solidFill>
              </a:rPr>
              <a:t>As a reminder, the retention provision of the law went into effect during the 2023-2024 school year. The 2023-2024 3rd graders were the first students impacted by the promotion/retention requirement. </a:t>
            </a:r>
          </a:p>
          <a:p>
            <a:pPr lvl="0">
              <a:lnSpc>
                <a:spcPct val="114999"/>
              </a:lnSpc>
            </a:pPr>
            <a:endParaRPr lang="en-US" b="1" i="1">
              <a:solidFill>
                <a:srgbClr val="ED561B"/>
              </a:solidFill>
            </a:endParaRPr>
          </a:p>
          <a:p>
            <a:pPr lvl="0">
              <a:lnSpc>
                <a:spcPct val="114999"/>
              </a:lnSpc>
            </a:pPr>
            <a:r>
              <a:rPr lang="en-US" b="1" i="1">
                <a:solidFill>
                  <a:srgbClr val="ED561B"/>
                </a:solidFill>
              </a:rPr>
              <a:t>Every child. Every chance. Every day.</a:t>
            </a:r>
          </a:p>
          <a:p>
            <a:pPr lvl="0">
              <a:lnSpc>
                <a:spcPct val="114999"/>
              </a:lnSpc>
            </a:pPr>
            <a:endParaRPr lang="en-US" b="1" i="1">
              <a:solidFill>
                <a:srgbClr val="ED561B"/>
              </a:solidFill>
            </a:endParaRPr>
          </a:p>
          <a:p>
            <a:pPr lvl="0">
              <a:lnSpc>
                <a:spcPct val="114999"/>
              </a:lnSpc>
            </a:pPr>
            <a:r>
              <a:rPr lang="en-US" b="1" i="1">
                <a:solidFill>
                  <a:srgbClr val="ED561B"/>
                </a:solidFill>
              </a:rPr>
              <a:t>Facilitator Note: Before &amp; After school tutoring varies at each school. Some schools offer tutoring before school and some schools offer tutoring after schools.</a:t>
            </a:r>
          </a:p>
          <a:p>
            <a:pPr lvl="0">
              <a:lnSpc>
                <a:spcPct val="114999"/>
              </a:lnSpc>
            </a:pPr>
            <a:endParaRPr lang="en-US" b="1" i="1">
              <a:solidFill>
                <a:srgbClr val="ED561B"/>
              </a:solidFill>
            </a:endParaRPr>
          </a:p>
          <a:p>
            <a:pPr lvl="0">
              <a:lnSpc>
                <a:spcPct val="115000"/>
              </a:lnSpc>
            </a:pPr>
            <a:endParaRPr lang="en-US"/>
          </a:p>
          <a:p>
            <a:pPr lvl="0"/>
            <a:endParaRPr lang="en-US"/>
          </a:p>
        </p:txBody>
      </p:sp>
      <p:sp>
        <p:nvSpPr>
          <p:cNvPr id="4" name="Slide Number Placeholder 3">
            <a:extLst>
              <a:ext uri="{FF2B5EF4-FFF2-40B4-BE49-F238E27FC236}">
                <a16:creationId xmlns:a16="http://schemas.microsoft.com/office/drawing/2014/main" id="{6EE928B8-60FA-F21C-3C80-551D63C633B4}"/>
              </a:ext>
            </a:extLst>
          </p:cNvPr>
          <p:cNvSpPr txBox="1"/>
          <p:nvPr/>
        </p:nvSpPr>
        <p:spPr>
          <a:xfrm>
            <a:off x="4143585" y="9119466"/>
            <a:ext cx="3169923" cy="481733"/>
          </a:xfrm>
          <a:prstGeom prst="rect">
            <a:avLst/>
          </a:prstGeom>
          <a:noFill/>
          <a:ln cap="flat">
            <a:noFill/>
          </a:ln>
        </p:spPr>
        <p:txBody>
          <a:bodyPr vert="horz" wrap="square" lIns="96661" tIns="48335" rIns="96661" bIns="48335" anchor="b" anchorCtr="0" compatLnSpc="1">
            <a:noAutofit/>
          </a:bodyPr>
          <a:lstStyle/>
          <a:p>
            <a:pPr marL="0" marR="0" lvl="0" indent="0" algn="r" defTabSz="966612"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7488A2E-5A9A-4218-BBF2-F463530F4578}" type="slidenum">
              <a:t>9</a:t>
            </a:fld>
            <a:endParaRPr lang="en-US" sz="1300" b="0" i="0" u="none" strike="noStrike" kern="0" cap="none" spc="0" baseline="0">
              <a:solidFill>
                <a:srgbClr val="000000"/>
              </a:solidFill>
              <a:uFillTx/>
              <a:latin typeface="Apto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351EF-63F2-FC58-3764-D1D9D0BFFF71}"/>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p>
        </p:txBody>
      </p:sp>
      <p:sp>
        <p:nvSpPr>
          <p:cNvPr id="3" name="Subtitle 2">
            <a:extLst>
              <a:ext uri="{FF2B5EF4-FFF2-40B4-BE49-F238E27FC236}">
                <a16:creationId xmlns:a16="http://schemas.microsoft.com/office/drawing/2014/main" id="{4E1CF2FC-CA8E-1F3C-0669-143C91267898}"/>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p>
        </p:txBody>
      </p:sp>
      <p:sp>
        <p:nvSpPr>
          <p:cNvPr id="4" name="Date Placeholder 3">
            <a:extLst>
              <a:ext uri="{FF2B5EF4-FFF2-40B4-BE49-F238E27FC236}">
                <a16:creationId xmlns:a16="http://schemas.microsoft.com/office/drawing/2014/main" id="{F87D7E62-6B20-519D-B91B-452F06C5B72C}"/>
              </a:ext>
            </a:extLst>
          </p:cNvPr>
          <p:cNvSpPr txBox="1">
            <a:spLocks noGrp="1"/>
          </p:cNvSpPr>
          <p:nvPr>
            <p:ph type="dt" sz="half" idx="7"/>
          </p:nvPr>
        </p:nvSpPr>
        <p:spPr/>
        <p:txBody>
          <a:bodyPr/>
          <a:lstStyle>
            <a:lvl1pPr>
              <a:defRPr/>
            </a:lvl1pPr>
          </a:lstStyle>
          <a:p>
            <a:pPr lvl="0"/>
            <a:fld id="{3D168D19-9DCA-4A86-A505-EC42382187B2}" type="datetime1">
              <a:rPr lang="en-US"/>
              <a:pPr lvl="0"/>
              <a:t>9/23/2024</a:t>
            </a:fld>
            <a:endParaRPr lang="en-US"/>
          </a:p>
        </p:txBody>
      </p:sp>
      <p:sp>
        <p:nvSpPr>
          <p:cNvPr id="5" name="Footer Placeholder 4">
            <a:extLst>
              <a:ext uri="{FF2B5EF4-FFF2-40B4-BE49-F238E27FC236}">
                <a16:creationId xmlns:a16="http://schemas.microsoft.com/office/drawing/2014/main" id="{52949879-C4BD-9E2C-CF8D-E3C7C2706542}"/>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D3754430-EBFD-A4F0-1F9C-E681EAB242AA}"/>
              </a:ext>
            </a:extLst>
          </p:cNvPr>
          <p:cNvSpPr txBox="1">
            <a:spLocks noGrp="1"/>
          </p:cNvSpPr>
          <p:nvPr>
            <p:ph type="sldNum" sz="quarter" idx="8"/>
          </p:nvPr>
        </p:nvSpPr>
        <p:spPr/>
        <p:txBody>
          <a:bodyPr/>
          <a:lstStyle>
            <a:lvl1pPr>
              <a:defRPr/>
            </a:lvl1pPr>
          </a:lstStyle>
          <a:p>
            <a:pPr lvl="0"/>
            <a:fld id="{4E7C93CA-DAAA-4CE2-9486-8B5AA8A9C9CF}" type="slidenum">
              <a:t>‹#›</a:t>
            </a:fld>
            <a:endParaRPr lang="en-US"/>
          </a:p>
        </p:txBody>
      </p:sp>
    </p:spTree>
    <p:extLst>
      <p:ext uri="{BB962C8B-B14F-4D97-AF65-F5344CB8AC3E}">
        <p14:creationId xmlns:p14="http://schemas.microsoft.com/office/powerpoint/2010/main" val="349622349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766FE-A12F-7AF1-FE40-97BA56C84745}"/>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AA4E0DAB-76DA-7793-C561-0E7758C4F8C2}"/>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B1211F-980A-8ADC-3CD6-8E30E7C91BE9}"/>
              </a:ext>
            </a:extLst>
          </p:cNvPr>
          <p:cNvSpPr txBox="1">
            <a:spLocks noGrp="1"/>
          </p:cNvSpPr>
          <p:nvPr>
            <p:ph type="dt" sz="half" idx="7"/>
          </p:nvPr>
        </p:nvSpPr>
        <p:spPr/>
        <p:txBody>
          <a:bodyPr/>
          <a:lstStyle>
            <a:lvl1pPr>
              <a:defRPr/>
            </a:lvl1pPr>
          </a:lstStyle>
          <a:p>
            <a:pPr lvl="0"/>
            <a:fld id="{1B58747E-963C-4137-844D-05220A39CE02}" type="datetime1">
              <a:rPr lang="en-US"/>
              <a:pPr lvl="0"/>
              <a:t>9/23/2024</a:t>
            </a:fld>
            <a:endParaRPr lang="en-US"/>
          </a:p>
        </p:txBody>
      </p:sp>
      <p:sp>
        <p:nvSpPr>
          <p:cNvPr id="5" name="Footer Placeholder 4">
            <a:extLst>
              <a:ext uri="{FF2B5EF4-FFF2-40B4-BE49-F238E27FC236}">
                <a16:creationId xmlns:a16="http://schemas.microsoft.com/office/drawing/2014/main" id="{7CBBC78C-69D5-A967-0CE8-3F12C5D29264}"/>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C489AFE4-6791-E850-90C8-710D55C9ACF3}"/>
              </a:ext>
            </a:extLst>
          </p:cNvPr>
          <p:cNvSpPr txBox="1">
            <a:spLocks noGrp="1"/>
          </p:cNvSpPr>
          <p:nvPr>
            <p:ph type="sldNum" sz="quarter" idx="8"/>
          </p:nvPr>
        </p:nvSpPr>
        <p:spPr/>
        <p:txBody>
          <a:bodyPr/>
          <a:lstStyle>
            <a:lvl1pPr>
              <a:defRPr/>
            </a:lvl1pPr>
          </a:lstStyle>
          <a:p>
            <a:pPr lvl="0"/>
            <a:fld id="{220940B6-EB00-44B8-80DC-D16658B9F2BE}" type="slidenum">
              <a:t>‹#›</a:t>
            </a:fld>
            <a:endParaRPr lang="en-US"/>
          </a:p>
        </p:txBody>
      </p:sp>
    </p:spTree>
    <p:extLst>
      <p:ext uri="{BB962C8B-B14F-4D97-AF65-F5344CB8AC3E}">
        <p14:creationId xmlns:p14="http://schemas.microsoft.com/office/powerpoint/2010/main" val="2245419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6A8143-A589-FBFE-66A3-81FA80503EB3}"/>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BD3FCC98-B0F4-5F22-8F3C-B5AC6E8536EA}"/>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8611EA-F09B-7CD6-4567-8FABDDCEA63B}"/>
              </a:ext>
            </a:extLst>
          </p:cNvPr>
          <p:cNvSpPr txBox="1">
            <a:spLocks noGrp="1"/>
          </p:cNvSpPr>
          <p:nvPr>
            <p:ph type="dt" sz="half" idx="7"/>
          </p:nvPr>
        </p:nvSpPr>
        <p:spPr/>
        <p:txBody>
          <a:bodyPr/>
          <a:lstStyle>
            <a:lvl1pPr>
              <a:defRPr/>
            </a:lvl1pPr>
          </a:lstStyle>
          <a:p>
            <a:pPr lvl="0"/>
            <a:fld id="{4CCF3074-3403-406D-8774-C0338413AAEF}" type="datetime1">
              <a:rPr lang="en-US"/>
              <a:pPr lvl="0"/>
              <a:t>9/23/2024</a:t>
            </a:fld>
            <a:endParaRPr lang="en-US"/>
          </a:p>
        </p:txBody>
      </p:sp>
      <p:sp>
        <p:nvSpPr>
          <p:cNvPr id="5" name="Footer Placeholder 4">
            <a:extLst>
              <a:ext uri="{FF2B5EF4-FFF2-40B4-BE49-F238E27FC236}">
                <a16:creationId xmlns:a16="http://schemas.microsoft.com/office/drawing/2014/main" id="{798AAB55-93EC-3EA5-0974-CF42B33D6393}"/>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D3710052-D8CC-3829-49E2-5BE534C79FCA}"/>
              </a:ext>
            </a:extLst>
          </p:cNvPr>
          <p:cNvSpPr txBox="1">
            <a:spLocks noGrp="1"/>
          </p:cNvSpPr>
          <p:nvPr>
            <p:ph type="sldNum" sz="quarter" idx="8"/>
          </p:nvPr>
        </p:nvSpPr>
        <p:spPr/>
        <p:txBody>
          <a:bodyPr/>
          <a:lstStyle>
            <a:lvl1pPr>
              <a:defRPr/>
            </a:lvl1pPr>
          </a:lstStyle>
          <a:p>
            <a:pPr lvl="0"/>
            <a:fld id="{66FB4EAD-21D2-47A9-89DD-2ED2329008E9}" type="slidenum">
              <a:t>‹#›</a:t>
            </a:fld>
            <a:endParaRPr lang="en-US"/>
          </a:p>
        </p:txBody>
      </p:sp>
    </p:spTree>
    <p:extLst>
      <p:ext uri="{BB962C8B-B14F-4D97-AF65-F5344CB8AC3E}">
        <p14:creationId xmlns:p14="http://schemas.microsoft.com/office/powerpoint/2010/main" val="3603079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9615D-1BD3-9470-CCB9-515F198FCBE5}"/>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99AAC49C-7AA4-B2BC-58F5-710550E7582A}"/>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DE316A-9CB2-4329-D30A-4F35F9569241}"/>
              </a:ext>
            </a:extLst>
          </p:cNvPr>
          <p:cNvSpPr txBox="1">
            <a:spLocks noGrp="1"/>
          </p:cNvSpPr>
          <p:nvPr>
            <p:ph type="dt" sz="half" idx="7"/>
          </p:nvPr>
        </p:nvSpPr>
        <p:spPr/>
        <p:txBody>
          <a:bodyPr/>
          <a:lstStyle>
            <a:lvl1pPr>
              <a:defRPr/>
            </a:lvl1pPr>
          </a:lstStyle>
          <a:p>
            <a:pPr lvl="0"/>
            <a:fld id="{0BD829E5-8F88-4CEE-B5A6-FEE47E02AC09}" type="datetime1">
              <a:rPr lang="en-US"/>
              <a:pPr lvl="0"/>
              <a:t>9/23/2024</a:t>
            </a:fld>
            <a:endParaRPr lang="en-US"/>
          </a:p>
        </p:txBody>
      </p:sp>
      <p:sp>
        <p:nvSpPr>
          <p:cNvPr id="5" name="Footer Placeholder 4">
            <a:extLst>
              <a:ext uri="{FF2B5EF4-FFF2-40B4-BE49-F238E27FC236}">
                <a16:creationId xmlns:a16="http://schemas.microsoft.com/office/drawing/2014/main" id="{9C14C49B-AAC9-ACF7-CCB3-832DF22359B2}"/>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6F7E1EFE-0B3F-295E-81E0-0BAE6A239282}"/>
              </a:ext>
            </a:extLst>
          </p:cNvPr>
          <p:cNvSpPr txBox="1">
            <a:spLocks noGrp="1"/>
          </p:cNvSpPr>
          <p:nvPr>
            <p:ph type="sldNum" sz="quarter" idx="8"/>
          </p:nvPr>
        </p:nvSpPr>
        <p:spPr/>
        <p:txBody>
          <a:bodyPr/>
          <a:lstStyle>
            <a:lvl1pPr>
              <a:defRPr/>
            </a:lvl1pPr>
          </a:lstStyle>
          <a:p>
            <a:pPr lvl="0"/>
            <a:fld id="{2FC6114B-6CEE-454C-B919-2107653C12C2}" type="slidenum">
              <a:t>‹#›</a:t>
            </a:fld>
            <a:endParaRPr lang="en-US"/>
          </a:p>
        </p:txBody>
      </p:sp>
    </p:spTree>
    <p:extLst>
      <p:ext uri="{BB962C8B-B14F-4D97-AF65-F5344CB8AC3E}">
        <p14:creationId xmlns:p14="http://schemas.microsoft.com/office/powerpoint/2010/main" val="1892451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7C62F-D357-4E57-64EE-2896AED95BBE}"/>
              </a:ext>
            </a:extLst>
          </p:cNvPr>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p>
        </p:txBody>
      </p:sp>
      <p:sp>
        <p:nvSpPr>
          <p:cNvPr id="3" name="Text Placeholder 2">
            <a:extLst>
              <a:ext uri="{FF2B5EF4-FFF2-40B4-BE49-F238E27FC236}">
                <a16:creationId xmlns:a16="http://schemas.microsoft.com/office/drawing/2014/main" id="{5E690136-BB93-6103-0259-066CB41D63E5}"/>
              </a:ext>
            </a:extLst>
          </p:cNvPr>
          <p:cNvSpPr txBox="1">
            <a:spLocks noGrp="1"/>
          </p:cNvSpPr>
          <p:nvPr>
            <p:ph type="body" idx="1"/>
          </p:nvPr>
        </p:nvSpPr>
        <p:spPr>
          <a:xfrm>
            <a:off x="831847" y="4589465"/>
            <a:ext cx="10515600" cy="1500182"/>
          </a:xfrm>
        </p:spPr>
        <p:txBody>
          <a:bodyPr/>
          <a:lstStyle>
            <a:lvl1pPr marL="0" indent="0">
              <a:buNone/>
              <a:defRPr sz="2400">
                <a:solidFill>
                  <a:srgbClr val="767676"/>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2AFA2AD4-8ED0-8FEF-A03C-9BC14626C398}"/>
              </a:ext>
            </a:extLst>
          </p:cNvPr>
          <p:cNvSpPr txBox="1">
            <a:spLocks noGrp="1"/>
          </p:cNvSpPr>
          <p:nvPr>
            <p:ph type="dt" sz="half" idx="7"/>
          </p:nvPr>
        </p:nvSpPr>
        <p:spPr/>
        <p:txBody>
          <a:bodyPr/>
          <a:lstStyle>
            <a:lvl1pPr>
              <a:defRPr/>
            </a:lvl1pPr>
          </a:lstStyle>
          <a:p>
            <a:pPr lvl="0"/>
            <a:fld id="{4D6750E0-1046-4893-9B57-D298D2CE1769}" type="datetime1">
              <a:rPr lang="en-US"/>
              <a:pPr lvl="0"/>
              <a:t>9/23/2024</a:t>
            </a:fld>
            <a:endParaRPr lang="en-US"/>
          </a:p>
        </p:txBody>
      </p:sp>
      <p:sp>
        <p:nvSpPr>
          <p:cNvPr id="5" name="Footer Placeholder 4">
            <a:extLst>
              <a:ext uri="{FF2B5EF4-FFF2-40B4-BE49-F238E27FC236}">
                <a16:creationId xmlns:a16="http://schemas.microsoft.com/office/drawing/2014/main" id="{4477AA55-F14D-7BE3-6CCE-A740B562095F}"/>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9585BD51-649E-9DC5-7FD1-0B2213C11785}"/>
              </a:ext>
            </a:extLst>
          </p:cNvPr>
          <p:cNvSpPr txBox="1">
            <a:spLocks noGrp="1"/>
          </p:cNvSpPr>
          <p:nvPr>
            <p:ph type="sldNum" sz="quarter" idx="8"/>
          </p:nvPr>
        </p:nvSpPr>
        <p:spPr/>
        <p:txBody>
          <a:bodyPr/>
          <a:lstStyle>
            <a:lvl1pPr>
              <a:defRPr/>
            </a:lvl1pPr>
          </a:lstStyle>
          <a:p>
            <a:pPr lvl="0"/>
            <a:fld id="{C59D61A8-476A-426A-A87F-65C846E74569}" type="slidenum">
              <a:t>‹#›</a:t>
            </a:fld>
            <a:endParaRPr lang="en-US"/>
          </a:p>
        </p:txBody>
      </p:sp>
    </p:spTree>
    <p:extLst>
      <p:ext uri="{BB962C8B-B14F-4D97-AF65-F5344CB8AC3E}">
        <p14:creationId xmlns:p14="http://schemas.microsoft.com/office/powerpoint/2010/main" val="2242202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C047B-09AA-4CF3-F860-26590205BAFA}"/>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57C35C95-B093-9185-CABE-F35FBF7A2652}"/>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CA39A3-E121-1DEF-DD29-C565BA326B31}"/>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BC40A9-F136-21FA-4ECD-229967E39921}"/>
              </a:ext>
            </a:extLst>
          </p:cNvPr>
          <p:cNvSpPr txBox="1">
            <a:spLocks noGrp="1"/>
          </p:cNvSpPr>
          <p:nvPr>
            <p:ph type="dt" sz="half" idx="7"/>
          </p:nvPr>
        </p:nvSpPr>
        <p:spPr/>
        <p:txBody>
          <a:bodyPr/>
          <a:lstStyle>
            <a:lvl1pPr>
              <a:defRPr/>
            </a:lvl1pPr>
          </a:lstStyle>
          <a:p>
            <a:pPr lvl="0"/>
            <a:fld id="{30553A66-9A92-4058-8DCD-0E26173EDD90}" type="datetime1">
              <a:rPr lang="en-US"/>
              <a:pPr lvl="0"/>
              <a:t>9/23/2024</a:t>
            </a:fld>
            <a:endParaRPr lang="en-US"/>
          </a:p>
        </p:txBody>
      </p:sp>
      <p:sp>
        <p:nvSpPr>
          <p:cNvPr id="6" name="Footer Placeholder 5">
            <a:extLst>
              <a:ext uri="{FF2B5EF4-FFF2-40B4-BE49-F238E27FC236}">
                <a16:creationId xmlns:a16="http://schemas.microsoft.com/office/drawing/2014/main" id="{870B1EC5-F57E-F93B-E90A-4BA0121CF24C}"/>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7EBC7B02-6922-3B94-3666-E99EF52A98D5}"/>
              </a:ext>
            </a:extLst>
          </p:cNvPr>
          <p:cNvSpPr txBox="1">
            <a:spLocks noGrp="1"/>
          </p:cNvSpPr>
          <p:nvPr>
            <p:ph type="sldNum" sz="quarter" idx="8"/>
          </p:nvPr>
        </p:nvSpPr>
        <p:spPr/>
        <p:txBody>
          <a:bodyPr/>
          <a:lstStyle>
            <a:lvl1pPr>
              <a:defRPr/>
            </a:lvl1pPr>
          </a:lstStyle>
          <a:p>
            <a:pPr lvl="0"/>
            <a:fld id="{D9763E9A-449E-4A13-A825-D9BD92D1E7F2}" type="slidenum">
              <a:t>‹#›</a:t>
            </a:fld>
            <a:endParaRPr lang="en-US"/>
          </a:p>
        </p:txBody>
      </p:sp>
    </p:spTree>
    <p:extLst>
      <p:ext uri="{BB962C8B-B14F-4D97-AF65-F5344CB8AC3E}">
        <p14:creationId xmlns:p14="http://schemas.microsoft.com/office/powerpoint/2010/main" val="2133352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0B0C2-B751-A252-6D6B-58F1AB9CC758}"/>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799EE21C-0866-6174-57A7-ED573B782BBD}"/>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21638C5A-D9D1-83A8-6891-1E0A797EA1A8}"/>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F5405B-439F-7CE3-7FC6-B8E39E5D6718}"/>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469B7494-82A3-673F-1013-0679B8F6288F}"/>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6AC1F8-52BF-6198-72F7-B0FC9FF7556F}"/>
              </a:ext>
            </a:extLst>
          </p:cNvPr>
          <p:cNvSpPr txBox="1">
            <a:spLocks noGrp="1"/>
          </p:cNvSpPr>
          <p:nvPr>
            <p:ph type="dt" sz="half" idx="7"/>
          </p:nvPr>
        </p:nvSpPr>
        <p:spPr/>
        <p:txBody>
          <a:bodyPr/>
          <a:lstStyle>
            <a:lvl1pPr>
              <a:defRPr/>
            </a:lvl1pPr>
          </a:lstStyle>
          <a:p>
            <a:pPr lvl="0"/>
            <a:fld id="{FCCFD955-FB1D-4078-9DCF-A05CC57D0FDF}" type="datetime1">
              <a:rPr lang="en-US"/>
              <a:pPr lvl="0"/>
              <a:t>9/23/2024</a:t>
            </a:fld>
            <a:endParaRPr lang="en-US"/>
          </a:p>
        </p:txBody>
      </p:sp>
      <p:sp>
        <p:nvSpPr>
          <p:cNvPr id="8" name="Footer Placeholder 7">
            <a:extLst>
              <a:ext uri="{FF2B5EF4-FFF2-40B4-BE49-F238E27FC236}">
                <a16:creationId xmlns:a16="http://schemas.microsoft.com/office/drawing/2014/main" id="{006E6D41-6401-01B3-C16E-7A6147B0C172}"/>
              </a:ext>
            </a:extLst>
          </p:cNvPr>
          <p:cNvSpPr txBox="1">
            <a:spLocks noGrp="1"/>
          </p:cNvSpPr>
          <p:nvPr>
            <p:ph type="ftr" sz="quarter" idx="9"/>
          </p:nvPr>
        </p:nvSpPr>
        <p:spPr/>
        <p:txBody>
          <a:bodyPr/>
          <a:lstStyle>
            <a:lvl1pPr>
              <a:defRPr/>
            </a:lvl1pPr>
          </a:lstStyle>
          <a:p>
            <a:pPr lvl="0"/>
            <a:endParaRPr lang="en-US"/>
          </a:p>
        </p:txBody>
      </p:sp>
      <p:sp>
        <p:nvSpPr>
          <p:cNvPr id="9" name="Slide Number Placeholder 8">
            <a:extLst>
              <a:ext uri="{FF2B5EF4-FFF2-40B4-BE49-F238E27FC236}">
                <a16:creationId xmlns:a16="http://schemas.microsoft.com/office/drawing/2014/main" id="{139A093A-B515-C283-3D8B-5F35087AE6A6}"/>
              </a:ext>
            </a:extLst>
          </p:cNvPr>
          <p:cNvSpPr txBox="1">
            <a:spLocks noGrp="1"/>
          </p:cNvSpPr>
          <p:nvPr>
            <p:ph type="sldNum" sz="quarter" idx="8"/>
          </p:nvPr>
        </p:nvSpPr>
        <p:spPr/>
        <p:txBody>
          <a:bodyPr/>
          <a:lstStyle>
            <a:lvl1pPr>
              <a:defRPr/>
            </a:lvl1pPr>
          </a:lstStyle>
          <a:p>
            <a:pPr lvl="0"/>
            <a:fld id="{B8A47108-9E43-463F-BFC4-B4B4E5E73EAA}" type="slidenum">
              <a:t>‹#›</a:t>
            </a:fld>
            <a:endParaRPr lang="en-US"/>
          </a:p>
        </p:txBody>
      </p:sp>
    </p:spTree>
    <p:extLst>
      <p:ext uri="{BB962C8B-B14F-4D97-AF65-F5344CB8AC3E}">
        <p14:creationId xmlns:p14="http://schemas.microsoft.com/office/powerpoint/2010/main" val="2253519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C0DE0-6290-8E56-016B-B76F40C8A078}"/>
              </a:ext>
            </a:extLst>
          </p:cNvPr>
          <p:cNvSpPr txBox="1">
            <a:spLocks noGrp="1"/>
          </p:cNvSpPr>
          <p:nvPr>
            <p:ph type="title"/>
          </p:nvPr>
        </p:nvSpPr>
        <p:spPr/>
        <p:txBody>
          <a:bodyPr/>
          <a:lstStyle>
            <a:lvl1pPr>
              <a:defRPr/>
            </a:lvl1pPr>
          </a:lstStyle>
          <a:p>
            <a:pPr lvl="0"/>
            <a:r>
              <a:rPr lang="en-US"/>
              <a:t>Click to edit Master title style</a:t>
            </a:r>
          </a:p>
        </p:txBody>
      </p:sp>
      <p:sp>
        <p:nvSpPr>
          <p:cNvPr id="3" name="Date Placeholder 2">
            <a:extLst>
              <a:ext uri="{FF2B5EF4-FFF2-40B4-BE49-F238E27FC236}">
                <a16:creationId xmlns:a16="http://schemas.microsoft.com/office/drawing/2014/main" id="{11A65584-A4C2-BEE4-10D8-E0C7A2C68D0C}"/>
              </a:ext>
            </a:extLst>
          </p:cNvPr>
          <p:cNvSpPr txBox="1">
            <a:spLocks noGrp="1"/>
          </p:cNvSpPr>
          <p:nvPr>
            <p:ph type="dt" sz="half" idx="7"/>
          </p:nvPr>
        </p:nvSpPr>
        <p:spPr/>
        <p:txBody>
          <a:bodyPr/>
          <a:lstStyle>
            <a:lvl1pPr>
              <a:defRPr/>
            </a:lvl1pPr>
          </a:lstStyle>
          <a:p>
            <a:pPr lvl="0"/>
            <a:fld id="{815BE568-A81D-4534-BDAA-DEFD575DC96B}" type="datetime1">
              <a:rPr lang="en-US"/>
              <a:pPr lvl="0"/>
              <a:t>9/23/2024</a:t>
            </a:fld>
            <a:endParaRPr lang="en-US"/>
          </a:p>
        </p:txBody>
      </p:sp>
      <p:sp>
        <p:nvSpPr>
          <p:cNvPr id="4" name="Footer Placeholder 3">
            <a:extLst>
              <a:ext uri="{FF2B5EF4-FFF2-40B4-BE49-F238E27FC236}">
                <a16:creationId xmlns:a16="http://schemas.microsoft.com/office/drawing/2014/main" id="{BE2923E3-BF60-B652-7DDC-3C37F76D7DF9}"/>
              </a:ext>
            </a:extLst>
          </p:cNvPr>
          <p:cNvSpPr txBox="1">
            <a:spLocks noGrp="1"/>
          </p:cNvSpPr>
          <p:nvPr>
            <p:ph type="ftr" sz="quarter" idx="9"/>
          </p:nvPr>
        </p:nvSpPr>
        <p:spPr/>
        <p:txBody>
          <a:bodyPr/>
          <a:lstStyle>
            <a:lvl1pPr>
              <a:defRPr/>
            </a:lvl1pPr>
          </a:lstStyle>
          <a:p>
            <a:pPr lvl="0"/>
            <a:endParaRPr lang="en-US"/>
          </a:p>
        </p:txBody>
      </p:sp>
      <p:sp>
        <p:nvSpPr>
          <p:cNvPr id="5" name="Slide Number Placeholder 4">
            <a:extLst>
              <a:ext uri="{FF2B5EF4-FFF2-40B4-BE49-F238E27FC236}">
                <a16:creationId xmlns:a16="http://schemas.microsoft.com/office/drawing/2014/main" id="{74020980-0DC1-EA85-1B23-EE72961FB2E9}"/>
              </a:ext>
            </a:extLst>
          </p:cNvPr>
          <p:cNvSpPr txBox="1">
            <a:spLocks noGrp="1"/>
          </p:cNvSpPr>
          <p:nvPr>
            <p:ph type="sldNum" sz="quarter" idx="8"/>
          </p:nvPr>
        </p:nvSpPr>
        <p:spPr/>
        <p:txBody>
          <a:bodyPr/>
          <a:lstStyle>
            <a:lvl1pPr>
              <a:defRPr/>
            </a:lvl1pPr>
          </a:lstStyle>
          <a:p>
            <a:pPr lvl="0"/>
            <a:fld id="{86506371-CE18-42DD-AB8F-9B7D22218D99}" type="slidenum">
              <a:t>‹#›</a:t>
            </a:fld>
            <a:endParaRPr lang="en-US"/>
          </a:p>
        </p:txBody>
      </p:sp>
    </p:spTree>
    <p:extLst>
      <p:ext uri="{BB962C8B-B14F-4D97-AF65-F5344CB8AC3E}">
        <p14:creationId xmlns:p14="http://schemas.microsoft.com/office/powerpoint/2010/main" val="3561312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7675A6-D87C-E2AA-33AD-C42737B5ADBA}"/>
              </a:ext>
            </a:extLst>
          </p:cNvPr>
          <p:cNvSpPr txBox="1">
            <a:spLocks noGrp="1"/>
          </p:cNvSpPr>
          <p:nvPr>
            <p:ph type="dt" sz="half" idx="7"/>
          </p:nvPr>
        </p:nvSpPr>
        <p:spPr/>
        <p:txBody>
          <a:bodyPr/>
          <a:lstStyle>
            <a:lvl1pPr>
              <a:defRPr/>
            </a:lvl1pPr>
          </a:lstStyle>
          <a:p>
            <a:pPr lvl="0"/>
            <a:fld id="{C8327E64-DD9E-44AB-B083-53FBF14EC2E5}" type="datetime1">
              <a:rPr lang="en-US"/>
              <a:pPr lvl="0"/>
              <a:t>9/23/2024</a:t>
            </a:fld>
            <a:endParaRPr lang="en-US"/>
          </a:p>
        </p:txBody>
      </p:sp>
      <p:sp>
        <p:nvSpPr>
          <p:cNvPr id="3" name="Footer Placeholder 2">
            <a:extLst>
              <a:ext uri="{FF2B5EF4-FFF2-40B4-BE49-F238E27FC236}">
                <a16:creationId xmlns:a16="http://schemas.microsoft.com/office/drawing/2014/main" id="{FF42770E-D300-9B12-6973-C309277F991C}"/>
              </a:ext>
            </a:extLst>
          </p:cNvPr>
          <p:cNvSpPr txBox="1">
            <a:spLocks noGrp="1"/>
          </p:cNvSpPr>
          <p:nvPr>
            <p:ph type="ftr" sz="quarter" idx="9"/>
          </p:nvPr>
        </p:nvSpPr>
        <p:spPr/>
        <p:txBody>
          <a:bodyPr/>
          <a:lstStyle>
            <a:lvl1pPr>
              <a:defRPr/>
            </a:lvl1pPr>
          </a:lstStyle>
          <a:p>
            <a:pPr lvl="0"/>
            <a:endParaRPr lang="en-US"/>
          </a:p>
        </p:txBody>
      </p:sp>
      <p:sp>
        <p:nvSpPr>
          <p:cNvPr id="4" name="Slide Number Placeholder 3">
            <a:extLst>
              <a:ext uri="{FF2B5EF4-FFF2-40B4-BE49-F238E27FC236}">
                <a16:creationId xmlns:a16="http://schemas.microsoft.com/office/drawing/2014/main" id="{03B4CAE9-206B-5EB6-9A10-B7677D76714D}"/>
              </a:ext>
            </a:extLst>
          </p:cNvPr>
          <p:cNvSpPr txBox="1">
            <a:spLocks noGrp="1"/>
          </p:cNvSpPr>
          <p:nvPr>
            <p:ph type="sldNum" sz="quarter" idx="8"/>
          </p:nvPr>
        </p:nvSpPr>
        <p:spPr/>
        <p:txBody>
          <a:bodyPr/>
          <a:lstStyle>
            <a:lvl1pPr>
              <a:defRPr/>
            </a:lvl1pPr>
          </a:lstStyle>
          <a:p>
            <a:pPr lvl="0"/>
            <a:fld id="{ECC27EF1-F8A7-4D63-9EF7-45FC1C0BBDB2}" type="slidenum">
              <a:t>‹#›</a:t>
            </a:fld>
            <a:endParaRPr lang="en-US"/>
          </a:p>
        </p:txBody>
      </p:sp>
    </p:spTree>
    <p:extLst>
      <p:ext uri="{BB962C8B-B14F-4D97-AF65-F5344CB8AC3E}">
        <p14:creationId xmlns:p14="http://schemas.microsoft.com/office/powerpoint/2010/main" val="1862577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88E6A-235B-E2F3-3596-970F439DDD50}"/>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Content Placeholder 2">
            <a:extLst>
              <a:ext uri="{FF2B5EF4-FFF2-40B4-BE49-F238E27FC236}">
                <a16:creationId xmlns:a16="http://schemas.microsoft.com/office/drawing/2014/main" id="{BB0A8588-2171-9865-701F-41938064D81E}"/>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FE918A-53C9-6074-40F5-6010BAFDA588}"/>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49489517-2656-47EE-58A1-F4446EBFEB6C}"/>
              </a:ext>
            </a:extLst>
          </p:cNvPr>
          <p:cNvSpPr txBox="1">
            <a:spLocks noGrp="1"/>
          </p:cNvSpPr>
          <p:nvPr>
            <p:ph type="dt" sz="half" idx="7"/>
          </p:nvPr>
        </p:nvSpPr>
        <p:spPr/>
        <p:txBody>
          <a:bodyPr/>
          <a:lstStyle>
            <a:lvl1pPr>
              <a:defRPr/>
            </a:lvl1pPr>
          </a:lstStyle>
          <a:p>
            <a:pPr lvl="0"/>
            <a:fld id="{57F803E0-491F-448A-A354-617064CCF072}" type="datetime1">
              <a:rPr lang="en-US"/>
              <a:pPr lvl="0"/>
              <a:t>9/23/2024</a:t>
            </a:fld>
            <a:endParaRPr lang="en-US"/>
          </a:p>
        </p:txBody>
      </p:sp>
      <p:sp>
        <p:nvSpPr>
          <p:cNvPr id="6" name="Footer Placeholder 5">
            <a:extLst>
              <a:ext uri="{FF2B5EF4-FFF2-40B4-BE49-F238E27FC236}">
                <a16:creationId xmlns:a16="http://schemas.microsoft.com/office/drawing/2014/main" id="{D9A277B1-49BC-07E3-6069-5B2458C14230}"/>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FB0B2429-169B-6863-3979-5AED487E14AD}"/>
              </a:ext>
            </a:extLst>
          </p:cNvPr>
          <p:cNvSpPr txBox="1">
            <a:spLocks noGrp="1"/>
          </p:cNvSpPr>
          <p:nvPr>
            <p:ph type="sldNum" sz="quarter" idx="8"/>
          </p:nvPr>
        </p:nvSpPr>
        <p:spPr/>
        <p:txBody>
          <a:bodyPr/>
          <a:lstStyle>
            <a:lvl1pPr>
              <a:defRPr/>
            </a:lvl1pPr>
          </a:lstStyle>
          <a:p>
            <a:pPr lvl="0"/>
            <a:fld id="{EA8E2D18-D2FB-4499-8FF1-4902D2316916}" type="slidenum">
              <a:t>‹#›</a:t>
            </a:fld>
            <a:endParaRPr lang="en-US"/>
          </a:p>
        </p:txBody>
      </p:sp>
    </p:spTree>
    <p:extLst>
      <p:ext uri="{BB962C8B-B14F-4D97-AF65-F5344CB8AC3E}">
        <p14:creationId xmlns:p14="http://schemas.microsoft.com/office/powerpoint/2010/main" val="2036968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DD606-10BE-3102-64F6-3833BAA6CF7D}"/>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Picture Placeholder 2">
            <a:extLst>
              <a:ext uri="{FF2B5EF4-FFF2-40B4-BE49-F238E27FC236}">
                <a16:creationId xmlns:a16="http://schemas.microsoft.com/office/drawing/2014/main" id="{1641D30B-8DCF-C906-EF4F-754700EF4767}"/>
              </a:ext>
            </a:extLst>
          </p:cNvPr>
          <p:cNvSpPr txBox="1">
            <a:spLocks noGrp="1"/>
          </p:cNvSpPr>
          <p:nvPr>
            <p:ph type="pic" idx="1"/>
          </p:nvPr>
        </p:nvSpPr>
        <p:spPr>
          <a:xfrm>
            <a:off x="5183184" y="987423"/>
            <a:ext cx="6172200" cy="4873623"/>
          </a:xfrm>
        </p:spPr>
        <p:txBody>
          <a:bodyPr/>
          <a:lstStyle>
            <a:lvl1pPr marL="0" indent="0">
              <a:buNone/>
              <a:defRPr sz="3200"/>
            </a:lvl1pPr>
          </a:lstStyle>
          <a:p>
            <a:pPr lvl="0"/>
            <a:endParaRPr lang="en-US"/>
          </a:p>
        </p:txBody>
      </p:sp>
      <p:sp>
        <p:nvSpPr>
          <p:cNvPr id="4" name="Text Placeholder 3">
            <a:extLst>
              <a:ext uri="{FF2B5EF4-FFF2-40B4-BE49-F238E27FC236}">
                <a16:creationId xmlns:a16="http://schemas.microsoft.com/office/drawing/2014/main" id="{866DCA64-23C7-EB85-20DF-AA5A1E1A6112}"/>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BC668B24-E6FA-F45A-A272-39244E013DAA}"/>
              </a:ext>
            </a:extLst>
          </p:cNvPr>
          <p:cNvSpPr txBox="1">
            <a:spLocks noGrp="1"/>
          </p:cNvSpPr>
          <p:nvPr>
            <p:ph type="dt" sz="half" idx="7"/>
          </p:nvPr>
        </p:nvSpPr>
        <p:spPr/>
        <p:txBody>
          <a:bodyPr/>
          <a:lstStyle>
            <a:lvl1pPr>
              <a:defRPr/>
            </a:lvl1pPr>
          </a:lstStyle>
          <a:p>
            <a:pPr lvl="0"/>
            <a:fld id="{3388B36F-9370-45AB-A114-AAFE1A33D9EE}" type="datetime1">
              <a:rPr lang="en-US"/>
              <a:pPr lvl="0"/>
              <a:t>9/23/2024</a:t>
            </a:fld>
            <a:endParaRPr lang="en-US"/>
          </a:p>
        </p:txBody>
      </p:sp>
      <p:sp>
        <p:nvSpPr>
          <p:cNvPr id="6" name="Footer Placeholder 5">
            <a:extLst>
              <a:ext uri="{FF2B5EF4-FFF2-40B4-BE49-F238E27FC236}">
                <a16:creationId xmlns:a16="http://schemas.microsoft.com/office/drawing/2014/main" id="{C0EB9B4D-EEE6-D4CE-F96E-809739BC2A10}"/>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0DF2A23E-E353-05D6-8C8B-7F4B693E1813}"/>
              </a:ext>
            </a:extLst>
          </p:cNvPr>
          <p:cNvSpPr txBox="1">
            <a:spLocks noGrp="1"/>
          </p:cNvSpPr>
          <p:nvPr>
            <p:ph type="sldNum" sz="quarter" idx="8"/>
          </p:nvPr>
        </p:nvSpPr>
        <p:spPr/>
        <p:txBody>
          <a:bodyPr/>
          <a:lstStyle>
            <a:lvl1pPr>
              <a:defRPr/>
            </a:lvl1pPr>
          </a:lstStyle>
          <a:p>
            <a:pPr lvl="0"/>
            <a:fld id="{3D615D37-E524-46C3-BE74-87C55860B933}" type="slidenum">
              <a:t>‹#›</a:t>
            </a:fld>
            <a:endParaRPr lang="en-US"/>
          </a:p>
        </p:txBody>
      </p:sp>
    </p:spTree>
    <p:extLst>
      <p:ext uri="{BB962C8B-B14F-4D97-AF65-F5344CB8AC3E}">
        <p14:creationId xmlns:p14="http://schemas.microsoft.com/office/powerpoint/2010/main" val="1563437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8B300C-774A-FB68-08CB-EA7980033823}"/>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C46D6A77-CAF0-E550-4688-72049D09CB21}"/>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16EFBE-01BD-E1D7-140E-27B451C10600}"/>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767676"/>
                </a:solidFill>
                <a:uFillTx/>
                <a:latin typeface="Aptos"/>
              </a:defRPr>
            </a:lvl1pPr>
          </a:lstStyle>
          <a:p>
            <a:pPr lvl="0"/>
            <a:fld id="{ACEC0F7E-3456-4A47-9666-08A1A0B7EA10}" type="datetime1">
              <a:rPr lang="en-US"/>
              <a:pPr lvl="0"/>
              <a:t>9/23/2024</a:t>
            </a:fld>
            <a:endParaRPr lang="en-US"/>
          </a:p>
        </p:txBody>
      </p:sp>
      <p:sp>
        <p:nvSpPr>
          <p:cNvPr id="5" name="Footer Placeholder 4">
            <a:extLst>
              <a:ext uri="{FF2B5EF4-FFF2-40B4-BE49-F238E27FC236}">
                <a16:creationId xmlns:a16="http://schemas.microsoft.com/office/drawing/2014/main" id="{5D3C8141-4BE6-8916-1E4A-B2AAC4DAF9A6}"/>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767676"/>
                </a:solidFill>
                <a:uFillTx/>
                <a:latin typeface="Aptos"/>
              </a:defRPr>
            </a:lvl1pPr>
          </a:lstStyle>
          <a:p>
            <a:pPr lvl="0"/>
            <a:endParaRPr lang="en-US"/>
          </a:p>
        </p:txBody>
      </p:sp>
      <p:sp>
        <p:nvSpPr>
          <p:cNvPr id="6" name="Slide Number Placeholder 5">
            <a:extLst>
              <a:ext uri="{FF2B5EF4-FFF2-40B4-BE49-F238E27FC236}">
                <a16:creationId xmlns:a16="http://schemas.microsoft.com/office/drawing/2014/main" id="{EE46DCAF-93E6-0A5E-4852-365B4A87C498}"/>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767676"/>
                </a:solidFill>
                <a:uFillTx/>
                <a:latin typeface="Aptos"/>
              </a:defRPr>
            </a:lvl1pPr>
          </a:lstStyle>
          <a:p>
            <a:pPr lvl="0"/>
            <a:fld id="{7A5F3B7C-DA04-452A-88F5-4952600F65D3}"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Aptos Display"/>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Aptos"/>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Aptos"/>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Aptos"/>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Aptos"/>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Apto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2.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https://www.youtube.com/embed/EQ21UFG0Vds?feature=oembed" TargetMode="External"/><Relationship Id="rId1" Type="http://schemas.openxmlformats.org/officeDocument/2006/relationships/video" Target="NULL" TargetMode="External"/><Relationship Id="rId6" Type="http://schemas.openxmlformats.org/officeDocument/2006/relationships/image" Target="../media/image37.jpe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jpe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pic>
        <p:nvPicPr>
          <p:cNvPr id="2" name="Picture 2" descr="A logo with text and books on a blue and red background&#10;&#10;Description automatically generated">
            <a:extLst>
              <a:ext uri="{FF2B5EF4-FFF2-40B4-BE49-F238E27FC236}">
                <a16:creationId xmlns:a16="http://schemas.microsoft.com/office/drawing/2014/main" id="{B6E187CC-BB9D-56A6-6953-03D5C9DF2311}"/>
              </a:ext>
            </a:extLst>
          </p:cNvPr>
          <p:cNvPicPr>
            <a:picLocks noChangeAspect="1"/>
          </p:cNvPicPr>
          <p:nvPr/>
        </p:nvPicPr>
        <p:blipFill>
          <a:blip r:embed="rId3"/>
          <a:srcRect/>
          <a:stretch>
            <a:fillRect/>
          </a:stretch>
        </p:blipFill>
        <p:spPr>
          <a:xfrm>
            <a:off x="-1527" y="-11723"/>
            <a:ext cx="12191996" cy="6874011"/>
          </a:xfrm>
          <a:prstGeom prst="rect">
            <a:avLst/>
          </a:prstGeom>
          <a:noFill/>
          <a:ln cap="flat">
            <a:noFill/>
          </a:ln>
        </p:spPr>
      </p:pic>
      <p:sp>
        <p:nvSpPr>
          <p:cNvPr id="3" name="TextBox 1">
            <a:extLst>
              <a:ext uri="{FF2B5EF4-FFF2-40B4-BE49-F238E27FC236}">
                <a16:creationId xmlns:a16="http://schemas.microsoft.com/office/drawing/2014/main" id="{9869E55E-5617-8600-6EFB-2A7E25BECD48}"/>
              </a:ext>
            </a:extLst>
          </p:cNvPr>
          <p:cNvSpPr txBox="1"/>
          <p:nvPr/>
        </p:nvSpPr>
        <p:spPr>
          <a:xfrm>
            <a:off x="5421633" y="548301"/>
            <a:ext cx="6665976" cy="193899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000" b="1" i="1" u="none" strike="noStrike" kern="1200" cap="none" spc="0" baseline="0">
                <a:solidFill>
                  <a:srgbClr val="FFFFFF"/>
                </a:solidFill>
                <a:uFillTx/>
                <a:latin typeface="Tahoma"/>
                <a:ea typeface="Tahoma"/>
                <a:cs typeface="Tahoma"/>
              </a:rPr>
              <a:t>Alabama Literacy Act</a:t>
            </a:r>
            <a:r>
              <a:rPr lang="en-US" sz="6000" b="1" i="1" u="none" strike="noStrike" kern="1200" cap="none" spc="0" baseline="0">
                <a:solidFill>
                  <a:srgbClr val="163E64"/>
                </a:solidFill>
                <a:uFillTx/>
                <a:latin typeface="Tahoma"/>
                <a:ea typeface="Tahoma"/>
                <a:cs typeface="Tahoma"/>
              </a:rPr>
              <a:t> </a:t>
            </a:r>
          </a:p>
        </p:txBody>
      </p:sp>
      <p:sp>
        <p:nvSpPr>
          <p:cNvPr id="4" name="TextBox 3">
            <a:extLst>
              <a:ext uri="{FF2B5EF4-FFF2-40B4-BE49-F238E27FC236}">
                <a16:creationId xmlns:a16="http://schemas.microsoft.com/office/drawing/2014/main" id="{C213A680-B43F-37B2-27C0-0603F821CC07}"/>
              </a:ext>
            </a:extLst>
          </p:cNvPr>
          <p:cNvSpPr txBox="1"/>
          <p:nvPr/>
        </p:nvSpPr>
        <p:spPr>
          <a:xfrm>
            <a:off x="5673797" y="2741755"/>
            <a:ext cx="6158484" cy="46166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a:solidFill>
                  <a:srgbClr val="FFFFFF"/>
                </a:solidFill>
                <a:uFillTx/>
                <a:latin typeface="Tahoma"/>
                <a:ea typeface="Tahoma"/>
                <a:cs typeface="Tahoma"/>
              </a:rPr>
              <a:t>For Families  and </a:t>
            </a:r>
            <a:r>
              <a:rPr lang="en-US" sz="2400" b="1" i="0" u="none" strike="noStrike" kern="0" cap="none" spc="0" baseline="0">
                <a:solidFill>
                  <a:srgbClr val="FFFFFF"/>
                </a:solidFill>
                <a:uFillTx/>
                <a:latin typeface="Tahoma"/>
                <a:ea typeface="Tahoma"/>
                <a:cs typeface="Tahoma"/>
              </a:rPr>
              <a:t>Communities</a:t>
            </a:r>
            <a:endParaRPr lang="en-US" sz="2400" b="1" i="0" u="none" strike="noStrike" kern="1200" cap="none" spc="0" baseline="0">
              <a:solidFill>
                <a:srgbClr val="FFFFFF"/>
              </a:solidFill>
              <a:uFillTx/>
              <a:latin typeface="Tahoma"/>
              <a:ea typeface="Tahoma"/>
              <a:cs typeface="Tahoma"/>
            </a:endParaRPr>
          </a:p>
        </p:txBody>
      </p:sp>
      <p:pic>
        <p:nvPicPr>
          <p:cNvPr id="5" name="Picture 5" descr="A logo for a literacy act&#10;&#10;Description automatically generated">
            <a:extLst>
              <a:ext uri="{FF2B5EF4-FFF2-40B4-BE49-F238E27FC236}">
                <a16:creationId xmlns:a16="http://schemas.microsoft.com/office/drawing/2014/main" id="{5FF47724-0A15-63CD-D357-DD4991CF3F0D}"/>
              </a:ext>
            </a:extLst>
          </p:cNvPr>
          <p:cNvPicPr>
            <a:picLocks noChangeAspect="1"/>
          </p:cNvPicPr>
          <p:nvPr/>
        </p:nvPicPr>
        <p:blipFill>
          <a:blip r:embed="rId4"/>
          <a:stretch>
            <a:fillRect/>
          </a:stretch>
        </p:blipFill>
        <p:spPr>
          <a:xfrm>
            <a:off x="7229758" y="3429000"/>
            <a:ext cx="3177338" cy="2775789"/>
          </a:xfrm>
          <a:prstGeom prst="rect">
            <a:avLst/>
          </a:prstGeom>
          <a:noFill/>
          <a:ln cap="flat">
            <a:noFill/>
          </a:ln>
        </p:spPr>
      </p:pic>
      <p:pic>
        <p:nvPicPr>
          <p:cNvPr id="6" name="Picture 6" descr="A logo with text and books&#10;&#10;Description automatically generated">
            <a:extLst>
              <a:ext uri="{FF2B5EF4-FFF2-40B4-BE49-F238E27FC236}">
                <a16:creationId xmlns:a16="http://schemas.microsoft.com/office/drawing/2014/main" id="{9DAA1E15-6874-70B0-D74B-540D5C80A275}"/>
              </a:ext>
            </a:extLst>
          </p:cNvPr>
          <p:cNvPicPr>
            <a:picLocks noChangeAspect="1"/>
          </p:cNvPicPr>
          <p:nvPr/>
        </p:nvPicPr>
        <p:blipFill>
          <a:blip r:embed="rId5"/>
          <a:stretch>
            <a:fillRect/>
          </a:stretch>
        </p:blipFill>
        <p:spPr>
          <a:xfrm>
            <a:off x="549444" y="1343067"/>
            <a:ext cx="5127461" cy="5097377"/>
          </a:xfrm>
          <a:prstGeom prst="rect">
            <a:avLst/>
          </a:prstGeom>
          <a:noFill/>
          <a:ln cap="flat">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pic>
        <p:nvPicPr>
          <p:cNvPr id="2" name="Picture 2" descr="A blue and red gradient&#10;&#10;Description automatically generated">
            <a:extLst>
              <a:ext uri="{FF2B5EF4-FFF2-40B4-BE49-F238E27FC236}">
                <a16:creationId xmlns:a16="http://schemas.microsoft.com/office/drawing/2014/main" id="{5B5C33AE-305D-8E34-4810-4077313C1699}"/>
              </a:ext>
            </a:extLst>
          </p:cNvPr>
          <p:cNvPicPr>
            <a:picLocks noChangeAspect="1"/>
          </p:cNvPicPr>
          <p:nvPr/>
        </p:nvPicPr>
        <p:blipFill>
          <a:blip r:embed="rId3"/>
          <a:srcRect/>
          <a:stretch>
            <a:fillRect/>
          </a:stretch>
        </p:blipFill>
        <p:spPr>
          <a:xfrm>
            <a:off x="0" y="-20674"/>
            <a:ext cx="12191996" cy="6899349"/>
          </a:xfrm>
          <a:prstGeom prst="rect">
            <a:avLst/>
          </a:prstGeom>
          <a:noFill/>
          <a:ln cap="flat">
            <a:noFill/>
          </a:ln>
        </p:spPr>
      </p:pic>
      <p:sp>
        <p:nvSpPr>
          <p:cNvPr id="3" name="TextBox 2">
            <a:extLst>
              <a:ext uri="{FF2B5EF4-FFF2-40B4-BE49-F238E27FC236}">
                <a16:creationId xmlns:a16="http://schemas.microsoft.com/office/drawing/2014/main" id="{F9879CE4-6B4B-3016-1DAC-26B332B7333E}"/>
              </a:ext>
            </a:extLst>
          </p:cNvPr>
          <p:cNvSpPr txBox="1"/>
          <p:nvPr/>
        </p:nvSpPr>
        <p:spPr>
          <a:xfrm>
            <a:off x="423668" y="2208559"/>
            <a:ext cx="6096003" cy="4651982"/>
          </a:xfrm>
          <a:prstGeom prst="rect">
            <a:avLst/>
          </a:prstGeom>
          <a:noFill/>
          <a:ln cap="flat">
            <a:noFill/>
          </a:ln>
        </p:spPr>
        <p:txBody>
          <a:bodyPr vert="horz" wrap="square" lIns="91440" tIns="45720" rIns="91440" bIns="45720" anchor="t" anchorCtr="0" compatLnSpc="1">
            <a:spAutoFit/>
          </a:bodyPr>
          <a:lstStyle/>
          <a:p>
            <a:pPr marL="0" marR="0" lvl="0" indent="-336554" algn="l" defTabSz="914400" rtl="0" fontAlgn="auto" hangingPunct="1">
              <a:lnSpc>
                <a:spcPct val="15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2000" b="0" i="0" u="none" strike="noStrike" kern="1200" cap="none" spc="0" baseline="0">
                <a:solidFill>
                  <a:srgbClr val="FFFFFF"/>
                </a:solidFill>
                <a:uFillTx/>
                <a:latin typeface="Arial"/>
                <a:cs typeface="Arial"/>
              </a:rPr>
              <a:t>Alabama Summer Achievement Program is for all K-3 students in public elementary schools that are among the lowest performing five percent in reading</a:t>
            </a:r>
            <a:endParaRPr lang="en-US" sz="2000" b="0" i="0" u="none" strike="noStrike" kern="0" cap="none" spc="0" baseline="0">
              <a:solidFill>
                <a:srgbClr val="000000"/>
              </a:solidFill>
              <a:uFillTx/>
              <a:latin typeface="Calibri"/>
              <a:cs typeface="Calibri"/>
            </a:endParaRPr>
          </a:p>
          <a:p>
            <a:pPr marL="0" marR="0" lvl="0" indent="-336554" algn="l" defTabSz="914400" rtl="0" fontAlgn="auto" hangingPunct="1">
              <a:lnSpc>
                <a:spcPct val="15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2000" b="0" i="0" u="none" strike="noStrike" kern="1200" cap="none" spc="0" baseline="0">
                <a:solidFill>
                  <a:srgbClr val="FFFFFF"/>
                </a:solidFill>
                <a:uFillTx/>
                <a:latin typeface="Arial"/>
                <a:cs typeface="Arial"/>
              </a:rPr>
              <a:t>High quality summer reading camps at elementary schools that are not among the lowest five percent performing elementary schools</a:t>
            </a:r>
          </a:p>
          <a:p>
            <a:pPr marL="0" marR="0" lvl="0" indent="-336554" algn="l" defTabSz="914400" rtl="0" fontAlgn="auto" hangingPunct="1">
              <a:lnSpc>
                <a:spcPct val="15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2000" b="0" i="0" u="none" strike="noStrike" kern="1200" cap="none" spc="0" baseline="0">
                <a:solidFill>
                  <a:srgbClr val="FFFFFF"/>
                </a:solidFill>
                <a:uFillTx/>
                <a:latin typeface="Arial"/>
                <a:cs typeface="Arial"/>
              </a:rPr>
              <a:t>All K-3 students identified with a reading deficiency, or the characteristics of dyslexia</a:t>
            </a:r>
            <a:endParaRPr lang="en-US" sz="2000" b="0" i="0" u="none" strike="noStrike" kern="1200" cap="none" spc="0" baseline="0">
              <a:solidFill>
                <a:srgbClr val="FFFFFF"/>
              </a:solidFill>
              <a:uFillTx/>
              <a:latin typeface="Aptos"/>
            </a:endParaRPr>
          </a:p>
          <a:p>
            <a:pPr marL="285750" marR="0" lvl="0" indent="-285750" algn="l" defTabSz="914400" rtl="0" fontAlgn="auto" hangingPunct="1">
              <a:lnSpc>
                <a:spcPct val="150000"/>
              </a:lnSpc>
              <a:spcBef>
                <a:spcPts val="0"/>
              </a:spcBef>
              <a:spcAft>
                <a:spcPts val="0"/>
              </a:spcAft>
              <a:buSzPct val="100000"/>
              <a:buFont typeface="Arial"/>
              <a:buChar char="•"/>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Arial"/>
              <a:ea typeface="Arial"/>
              <a:cs typeface="Arial"/>
            </a:endParaRPr>
          </a:p>
        </p:txBody>
      </p:sp>
      <p:sp>
        <p:nvSpPr>
          <p:cNvPr id="4" name="Google Shape;161;p30">
            <a:extLst>
              <a:ext uri="{FF2B5EF4-FFF2-40B4-BE49-F238E27FC236}">
                <a16:creationId xmlns:a16="http://schemas.microsoft.com/office/drawing/2014/main" id="{443C3313-623A-C320-7D99-09DFF7F367B6}"/>
              </a:ext>
            </a:extLst>
          </p:cNvPr>
          <p:cNvSpPr txBox="1"/>
          <p:nvPr/>
        </p:nvSpPr>
        <p:spPr>
          <a:xfrm>
            <a:off x="2153274" y="158410"/>
            <a:ext cx="9928024" cy="935531"/>
          </a:xfrm>
          <a:prstGeom prst="rect">
            <a:avLst/>
          </a:prstGeom>
          <a:noFill/>
          <a:ln cap="flat">
            <a:noFill/>
          </a:ln>
        </p:spPr>
        <p:txBody>
          <a:bodyPr vert="horz" wrap="square" lIns="91421" tIns="91421" rIns="91421" bIns="91421" anchor="t" anchorCtr="0"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600" b="1" i="0" u="none" strike="noStrike" kern="1200" cap="none" spc="0" baseline="0">
                <a:solidFill>
                  <a:srgbClr val="FFFFFF"/>
                </a:solidFill>
                <a:uFillTx/>
                <a:latin typeface="Arial"/>
                <a:ea typeface="Arial"/>
                <a:cs typeface="Arial"/>
              </a:rPr>
              <a:t>Summer Reading Camp</a:t>
            </a:r>
          </a:p>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endParaRPr lang="en-US" sz="6000" b="1" i="0" u="none" strike="noStrike" kern="1200" cap="none" spc="0" baseline="0">
              <a:solidFill>
                <a:srgbClr val="000000"/>
              </a:solidFill>
              <a:uFillTx/>
              <a:latin typeface="Arial"/>
              <a:ea typeface="Arial"/>
              <a:cs typeface="Arial"/>
            </a:endParaRPr>
          </a:p>
        </p:txBody>
      </p:sp>
      <p:pic>
        <p:nvPicPr>
          <p:cNvPr id="5" name="Picture 2" descr="A logo for a school camp&#10;&#10;Description automatically generated">
            <a:extLst>
              <a:ext uri="{FF2B5EF4-FFF2-40B4-BE49-F238E27FC236}">
                <a16:creationId xmlns:a16="http://schemas.microsoft.com/office/drawing/2014/main" id="{CD2E923D-BCC2-BBD2-4A9C-B3EE6F421B8B}"/>
              </a:ext>
            </a:extLst>
          </p:cNvPr>
          <p:cNvPicPr>
            <a:picLocks noChangeAspect="1"/>
          </p:cNvPicPr>
          <p:nvPr/>
        </p:nvPicPr>
        <p:blipFill>
          <a:blip r:embed="rId4"/>
          <a:stretch>
            <a:fillRect/>
          </a:stretch>
        </p:blipFill>
        <p:spPr>
          <a:xfrm>
            <a:off x="6754352" y="1493041"/>
            <a:ext cx="2949653" cy="2949653"/>
          </a:xfrm>
          <a:prstGeom prst="rect">
            <a:avLst/>
          </a:prstGeom>
          <a:noFill/>
          <a:ln cap="flat">
            <a:noFill/>
          </a:ln>
          <a:effectLst>
            <a:outerShdw dist="139699" dir="2700000" algn="tl">
              <a:srgbClr val="333333">
                <a:alpha val="65000"/>
              </a:srgbClr>
            </a:outerShdw>
          </a:effectLst>
        </p:spPr>
      </p:pic>
      <p:pic>
        <p:nvPicPr>
          <p:cNvPr id="6" name="Picture 3" descr="A logo of a book and backpack&#10;&#10;Description automatically generated">
            <a:extLst>
              <a:ext uri="{FF2B5EF4-FFF2-40B4-BE49-F238E27FC236}">
                <a16:creationId xmlns:a16="http://schemas.microsoft.com/office/drawing/2014/main" id="{ADDECD9D-0D96-0944-6B91-E7EE060609A9}"/>
              </a:ext>
            </a:extLst>
          </p:cNvPr>
          <p:cNvPicPr>
            <a:picLocks noChangeAspect="1"/>
          </p:cNvPicPr>
          <p:nvPr/>
        </p:nvPicPr>
        <p:blipFill>
          <a:blip r:embed="rId5"/>
          <a:stretch>
            <a:fillRect/>
          </a:stretch>
        </p:blipFill>
        <p:spPr>
          <a:xfrm>
            <a:off x="9038935" y="3642302"/>
            <a:ext cx="2844378" cy="2844378"/>
          </a:xfrm>
          <a:prstGeom prst="rect">
            <a:avLst/>
          </a:prstGeom>
          <a:noFill/>
          <a:ln cap="flat">
            <a:noFill/>
          </a:ln>
          <a:effectLst>
            <a:outerShdw dist="139699" dir="2700000" algn="tl">
              <a:srgbClr val="333333">
                <a:alpha val="65000"/>
              </a:srgbClr>
            </a:outerShdw>
          </a:effectLst>
        </p:spPr>
      </p:pic>
      <p:pic>
        <p:nvPicPr>
          <p:cNvPr id="7" name="Picture 7" descr="A logo with text and books&#10;&#10;Description automatically generated">
            <a:extLst>
              <a:ext uri="{FF2B5EF4-FFF2-40B4-BE49-F238E27FC236}">
                <a16:creationId xmlns:a16="http://schemas.microsoft.com/office/drawing/2014/main" id="{B4185CA3-076C-F84C-E414-03AE49FF6B01}"/>
              </a:ext>
            </a:extLst>
          </p:cNvPr>
          <p:cNvPicPr>
            <a:picLocks noChangeAspect="1"/>
          </p:cNvPicPr>
          <p:nvPr/>
        </p:nvPicPr>
        <p:blipFill>
          <a:blip r:embed="rId6"/>
          <a:stretch>
            <a:fillRect/>
          </a:stretch>
        </p:blipFill>
        <p:spPr>
          <a:xfrm>
            <a:off x="218569" y="178463"/>
            <a:ext cx="2039349" cy="1989222"/>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pic>
        <p:nvPicPr>
          <p:cNvPr id="2" name="Picture 2" descr="A blue and red gradient&#10;&#10;Description automatically generated">
            <a:extLst>
              <a:ext uri="{FF2B5EF4-FFF2-40B4-BE49-F238E27FC236}">
                <a16:creationId xmlns:a16="http://schemas.microsoft.com/office/drawing/2014/main" id="{76825E24-C687-C394-C62C-B9AA4BA29EF5}"/>
              </a:ext>
            </a:extLst>
          </p:cNvPr>
          <p:cNvPicPr>
            <a:picLocks noChangeAspect="1"/>
          </p:cNvPicPr>
          <p:nvPr/>
        </p:nvPicPr>
        <p:blipFill>
          <a:blip r:embed="rId3"/>
          <a:srcRect/>
          <a:stretch>
            <a:fillRect/>
          </a:stretch>
        </p:blipFill>
        <p:spPr>
          <a:xfrm>
            <a:off x="0" y="-9468"/>
            <a:ext cx="12191996" cy="6899349"/>
          </a:xfrm>
          <a:prstGeom prst="rect">
            <a:avLst/>
          </a:prstGeom>
          <a:noFill/>
          <a:ln cap="flat">
            <a:noFill/>
          </a:ln>
        </p:spPr>
      </p:pic>
      <p:sp>
        <p:nvSpPr>
          <p:cNvPr id="3" name="TextBox 2">
            <a:extLst>
              <a:ext uri="{FF2B5EF4-FFF2-40B4-BE49-F238E27FC236}">
                <a16:creationId xmlns:a16="http://schemas.microsoft.com/office/drawing/2014/main" id="{FD7239C5-2C35-B578-3ED4-2FC85BCAC727}"/>
              </a:ext>
            </a:extLst>
          </p:cNvPr>
          <p:cNvSpPr txBox="1"/>
          <p:nvPr/>
        </p:nvSpPr>
        <p:spPr>
          <a:xfrm>
            <a:off x="341272" y="2303794"/>
            <a:ext cx="5752298" cy="4190311"/>
          </a:xfrm>
          <a:prstGeom prst="rect">
            <a:avLst/>
          </a:prstGeom>
          <a:noFill/>
          <a:ln cap="flat">
            <a:noFill/>
          </a:ln>
        </p:spPr>
        <p:txBody>
          <a:bodyPr vert="horz" wrap="square" lIns="91440" tIns="45720" rIns="91440" bIns="45720" anchor="t" anchorCtr="0" compatLnSpc="1">
            <a:spAutoFit/>
          </a:bodyPr>
          <a:lstStyle/>
          <a:p>
            <a:pPr marL="0" marR="0" lvl="0" indent="-336554" algn="l" defTabSz="914400" rtl="0" fontAlgn="auto" hangingPunct="1">
              <a:lnSpc>
                <a:spcPct val="150000"/>
              </a:lnSpc>
              <a:spcBef>
                <a:spcPts val="0"/>
              </a:spcBef>
              <a:spcAft>
                <a:spcPts val="0"/>
              </a:spcAft>
              <a:buSzPts val="1700"/>
              <a:buFont typeface="Arial"/>
              <a:buChar char="•"/>
              <a:tabLst/>
              <a:defRPr sz="1800" b="0" i="0" u="none" strike="noStrike" kern="0" cap="none" spc="0" baseline="0">
                <a:solidFill>
                  <a:srgbClr val="000000"/>
                </a:solidFill>
                <a:uFillTx/>
              </a:defRPr>
            </a:pPr>
            <a:r>
              <a:rPr lang="en-US" sz="2000" b="0" i="0" u="none" strike="noStrike" kern="1200" cap="none" spc="0" baseline="0">
                <a:solidFill>
                  <a:srgbClr val="FFFFFF"/>
                </a:solidFill>
                <a:uFillTx/>
                <a:latin typeface="Arial"/>
                <a:cs typeface="Arial"/>
              </a:rPr>
              <a:t>A minimum of 60 hours of scientifically based reading instruction &amp; intervention </a:t>
            </a:r>
            <a:endParaRPr lang="en-US" sz="2000" b="0" i="0" u="none" strike="noStrike" kern="0" cap="none" spc="0" baseline="0">
              <a:solidFill>
                <a:srgbClr val="000000"/>
              </a:solidFill>
              <a:uFillTx/>
              <a:latin typeface="Calibri"/>
              <a:cs typeface="Calibri"/>
            </a:endParaRPr>
          </a:p>
          <a:p>
            <a:pPr marL="0" marR="0" lvl="0" indent="-336554" algn="l" defTabSz="914400" rtl="0" fontAlgn="auto" hangingPunct="1">
              <a:lnSpc>
                <a:spcPct val="150000"/>
              </a:lnSpc>
              <a:spcBef>
                <a:spcPts val="0"/>
              </a:spcBef>
              <a:spcAft>
                <a:spcPts val="0"/>
              </a:spcAft>
              <a:buSzPts val="1700"/>
              <a:buFont typeface="Arial"/>
              <a:buChar char="•"/>
              <a:tabLst/>
              <a:defRPr sz="1800" b="0" i="0" u="none" strike="noStrike" kern="0" cap="none" spc="0" baseline="0">
                <a:solidFill>
                  <a:srgbClr val="000000"/>
                </a:solidFill>
                <a:uFillTx/>
              </a:defRPr>
            </a:pPr>
            <a:r>
              <a:rPr lang="en-US" sz="2000" b="0" i="0" u="none" strike="noStrike" kern="1200" cap="none" spc="0" baseline="0">
                <a:solidFill>
                  <a:srgbClr val="FFFFFF"/>
                </a:solidFill>
                <a:uFillTx/>
                <a:latin typeface="Arial"/>
                <a:cs typeface="Arial"/>
              </a:rPr>
              <a:t>May be held in conjunction with existing summer programs, designated as effective by the State </a:t>
            </a:r>
            <a:r>
              <a:rPr lang="en-US" sz="2000" b="0" i="0" u="none" strike="noStrike" kern="0" cap="none" spc="0" baseline="0">
                <a:solidFill>
                  <a:srgbClr val="FFFFFF"/>
                </a:solidFill>
                <a:uFillTx/>
                <a:latin typeface="Arial"/>
                <a:cs typeface="Arial"/>
              </a:rPr>
              <a:t>Superintendent</a:t>
            </a:r>
            <a:endParaRPr lang="en-US" sz="2000" b="0" i="0" u="none" strike="noStrike" kern="0" cap="none" spc="0" baseline="0">
              <a:solidFill>
                <a:srgbClr val="FFFFFF"/>
              </a:solidFill>
              <a:uFillTx/>
              <a:latin typeface="Aptos"/>
              <a:cs typeface="Arial"/>
            </a:endParaRPr>
          </a:p>
          <a:p>
            <a:pPr marL="0" marR="0" lvl="0" indent="-336554" algn="l" defTabSz="914400" rtl="0" fontAlgn="auto" hangingPunct="1">
              <a:lnSpc>
                <a:spcPct val="150000"/>
              </a:lnSpc>
              <a:spcBef>
                <a:spcPts val="0"/>
              </a:spcBef>
              <a:spcAft>
                <a:spcPts val="0"/>
              </a:spcAft>
              <a:buSzPts val="1700"/>
              <a:buFont typeface="Arial"/>
              <a:buChar char="•"/>
              <a:tabLst/>
              <a:defRPr sz="1800" b="0" i="0" u="none" strike="noStrike" kern="0" cap="none" spc="0" baseline="0">
                <a:solidFill>
                  <a:srgbClr val="000000"/>
                </a:solidFill>
                <a:uFillTx/>
              </a:defRPr>
            </a:pPr>
            <a:r>
              <a:rPr lang="en-US" sz="2000" b="0" i="0" u="none" strike="noStrike" kern="0" cap="none" spc="0" baseline="0">
                <a:solidFill>
                  <a:srgbClr val="FFFFFF"/>
                </a:solidFill>
                <a:uFillTx/>
                <a:latin typeface="Arial"/>
                <a:cs typeface="Arial"/>
              </a:rPr>
              <a:t>High</a:t>
            </a:r>
            <a:r>
              <a:rPr lang="en-US" sz="2000" b="0" i="0" u="none" strike="noStrike" kern="1200" cap="none" spc="0" baseline="0">
                <a:solidFill>
                  <a:srgbClr val="FFFFFF"/>
                </a:solidFill>
                <a:uFillTx/>
                <a:latin typeface="Arial"/>
                <a:cs typeface="Arial"/>
              </a:rPr>
              <a:t> quality instruction with assessments administered at the beginning and end of the summer camp to measure progress</a:t>
            </a:r>
            <a:endParaRPr lang="en-US" sz="2000" b="0" i="0" u="none" strike="noStrike" kern="1200" cap="none" spc="0" baseline="0">
              <a:solidFill>
                <a:srgbClr val="FFFFFF"/>
              </a:solidFill>
              <a:uFillTx/>
              <a:latin typeface="Aptos"/>
              <a:cs typeface="Arial"/>
            </a:endParaRP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FFFFFF"/>
              </a:solidFill>
              <a:uFillTx/>
              <a:latin typeface="Arial"/>
              <a:ea typeface="Arial"/>
              <a:cs typeface="Arial"/>
            </a:endParaRPr>
          </a:p>
        </p:txBody>
      </p:sp>
      <p:sp>
        <p:nvSpPr>
          <p:cNvPr id="4" name="Google Shape;161;p30">
            <a:extLst>
              <a:ext uri="{FF2B5EF4-FFF2-40B4-BE49-F238E27FC236}">
                <a16:creationId xmlns:a16="http://schemas.microsoft.com/office/drawing/2014/main" id="{0186EC9E-513C-50FF-735B-74C166AA2DCA}"/>
              </a:ext>
            </a:extLst>
          </p:cNvPr>
          <p:cNvSpPr txBox="1"/>
          <p:nvPr/>
        </p:nvSpPr>
        <p:spPr>
          <a:xfrm>
            <a:off x="2153274" y="158410"/>
            <a:ext cx="9928024" cy="935531"/>
          </a:xfrm>
          <a:prstGeom prst="rect">
            <a:avLst/>
          </a:prstGeom>
          <a:noFill/>
          <a:ln cap="flat">
            <a:noFill/>
          </a:ln>
        </p:spPr>
        <p:txBody>
          <a:bodyPr vert="horz" wrap="square" lIns="91421" tIns="91421" rIns="91421" bIns="91421" anchor="t" anchorCtr="0"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600" b="1" i="0" u="none" strike="noStrike" kern="1200" cap="none" spc="0" baseline="0">
                <a:solidFill>
                  <a:srgbClr val="FFFFFF"/>
                </a:solidFill>
                <a:uFillTx/>
                <a:latin typeface="Arial"/>
                <a:ea typeface="Arial"/>
                <a:cs typeface="Arial"/>
              </a:rPr>
              <a:t>Summer Reading Camp</a:t>
            </a:r>
          </a:p>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endParaRPr lang="en-US" sz="6000" b="1" i="0" u="none" strike="noStrike" kern="1200" cap="none" spc="0" baseline="0">
              <a:solidFill>
                <a:srgbClr val="000000"/>
              </a:solidFill>
              <a:uFillTx/>
              <a:latin typeface="Arial"/>
              <a:ea typeface="Arial"/>
              <a:cs typeface="Arial"/>
            </a:endParaRPr>
          </a:p>
        </p:txBody>
      </p:sp>
      <p:pic>
        <p:nvPicPr>
          <p:cNvPr id="5" name="Picture 2" descr="A logo for a school camp&#10;&#10;Description automatically generated">
            <a:extLst>
              <a:ext uri="{FF2B5EF4-FFF2-40B4-BE49-F238E27FC236}">
                <a16:creationId xmlns:a16="http://schemas.microsoft.com/office/drawing/2014/main" id="{93EDAD94-42CA-C0D5-A240-0D4C48B9B954}"/>
              </a:ext>
            </a:extLst>
          </p:cNvPr>
          <p:cNvPicPr>
            <a:picLocks noChangeAspect="1"/>
          </p:cNvPicPr>
          <p:nvPr/>
        </p:nvPicPr>
        <p:blipFill>
          <a:blip r:embed="rId4"/>
          <a:stretch>
            <a:fillRect/>
          </a:stretch>
        </p:blipFill>
        <p:spPr>
          <a:xfrm>
            <a:off x="6575057" y="1616302"/>
            <a:ext cx="2949653" cy="2949653"/>
          </a:xfrm>
          <a:prstGeom prst="rect">
            <a:avLst/>
          </a:prstGeom>
          <a:noFill/>
          <a:ln cap="flat">
            <a:noFill/>
          </a:ln>
          <a:effectLst>
            <a:outerShdw dist="139699" dir="2700000" algn="tl">
              <a:srgbClr val="333333">
                <a:alpha val="65000"/>
              </a:srgbClr>
            </a:outerShdw>
          </a:effectLst>
        </p:spPr>
      </p:pic>
      <p:pic>
        <p:nvPicPr>
          <p:cNvPr id="6" name="Picture 3" descr="A logo of a book and backpack&#10;&#10;Description automatically generated">
            <a:extLst>
              <a:ext uri="{FF2B5EF4-FFF2-40B4-BE49-F238E27FC236}">
                <a16:creationId xmlns:a16="http://schemas.microsoft.com/office/drawing/2014/main" id="{CC5941D5-38E6-4620-AB6A-4E9E333F3301}"/>
              </a:ext>
            </a:extLst>
          </p:cNvPr>
          <p:cNvPicPr>
            <a:picLocks noChangeAspect="1"/>
          </p:cNvPicPr>
          <p:nvPr/>
        </p:nvPicPr>
        <p:blipFill>
          <a:blip r:embed="rId5"/>
          <a:stretch>
            <a:fillRect/>
          </a:stretch>
        </p:blipFill>
        <p:spPr>
          <a:xfrm>
            <a:off x="8848438" y="3743151"/>
            <a:ext cx="3012463" cy="2956438"/>
          </a:xfrm>
          <a:prstGeom prst="rect">
            <a:avLst/>
          </a:prstGeom>
          <a:noFill/>
          <a:ln cap="flat">
            <a:noFill/>
          </a:ln>
          <a:effectLst>
            <a:outerShdw dist="139699" dir="2700000" algn="tl">
              <a:srgbClr val="333333">
                <a:alpha val="65000"/>
              </a:srgbClr>
            </a:outerShdw>
          </a:effectLst>
        </p:spPr>
      </p:pic>
      <p:pic>
        <p:nvPicPr>
          <p:cNvPr id="7" name="Picture 7" descr="A logo with text and books&#10;&#10;Description automatically generated">
            <a:extLst>
              <a:ext uri="{FF2B5EF4-FFF2-40B4-BE49-F238E27FC236}">
                <a16:creationId xmlns:a16="http://schemas.microsoft.com/office/drawing/2014/main" id="{90BC643D-BF1C-4EEF-9AAF-BF7F73B1AF14}"/>
              </a:ext>
            </a:extLst>
          </p:cNvPr>
          <p:cNvPicPr>
            <a:picLocks noChangeAspect="1"/>
          </p:cNvPicPr>
          <p:nvPr/>
        </p:nvPicPr>
        <p:blipFill>
          <a:blip r:embed="rId6"/>
          <a:stretch>
            <a:fillRect/>
          </a:stretch>
        </p:blipFill>
        <p:spPr>
          <a:xfrm>
            <a:off x="218569" y="178463"/>
            <a:ext cx="2039349" cy="1989222"/>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pic>
        <p:nvPicPr>
          <p:cNvPr id="2" name="Picture 2" descr="A blue and red gradient&#10;&#10;Description automatically generated">
            <a:extLst>
              <a:ext uri="{FF2B5EF4-FFF2-40B4-BE49-F238E27FC236}">
                <a16:creationId xmlns:a16="http://schemas.microsoft.com/office/drawing/2014/main" id="{DEBB5668-31A2-60E5-6185-DDE4104FD60E}"/>
              </a:ext>
            </a:extLst>
          </p:cNvPr>
          <p:cNvPicPr>
            <a:picLocks noChangeAspect="1"/>
          </p:cNvPicPr>
          <p:nvPr/>
        </p:nvPicPr>
        <p:blipFill>
          <a:blip r:embed="rId3"/>
          <a:srcRect/>
          <a:stretch>
            <a:fillRect/>
          </a:stretch>
        </p:blipFill>
        <p:spPr>
          <a:xfrm>
            <a:off x="0" y="-20674"/>
            <a:ext cx="12191996" cy="6899349"/>
          </a:xfrm>
          <a:prstGeom prst="rect">
            <a:avLst/>
          </a:prstGeom>
          <a:noFill/>
          <a:ln cap="flat">
            <a:noFill/>
          </a:ln>
        </p:spPr>
      </p:pic>
      <p:sp>
        <p:nvSpPr>
          <p:cNvPr id="3" name="TextBox 2">
            <a:extLst>
              <a:ext uri="{FF2B5EF4-FFF2-40B4-BE49-F238E27FC236}">
                <a16:creationId xmlns:a16="http://schemas.microsoft.com/office/drawing/2014/main" id="{4496E608-3DF5-00A8-568D-2171A9B84D83}"/>
              </a:ext>
            </a:extLst>
          </p:cNvPr>
          <p:cNvSpPr txBox="1"/>
          <p:nvPr/>
        </p:nvSpPr>
        <p:spPr>
          <a:xfrm>
            <a:off x="423668" y="2164384"/>
            <a:ext cx="4318007" cy="482388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15000"/>
              </a:lnSpc>
              <a:spcBef>
                <a:spcPts val="160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FFFFFF"/>
                </a:solidFill>
                <a:uFillTx/>
                <a:latin typeface="Arial"/>
                <a:ea typeface="Arial"/>
                <a:cs typeface="Arial"/>
              </a:rPr>
              <a:t>Third graders can be promoted to fourth grade by…</a:t>
            </a:r>
            <a:endParaRPr lang="en-US" sz="1900" b="1" i="0" u="none" strike="noStrike" kern="0" cap="none" spc="0" baseline="0">
              <a:solidFill>
                <a:srgbClr val="FFFFFF"/>
              </a:solidFill>
              <a:uFillTx/>
              <a:latin typeface="Aptos"/>
              <a:ea typeface="Arial"/>
              <a:cs typeface="Arial"/>
            </a:endParaRPr>
          </a:p>
          <a:p>
            <a:pPr marL="342900" marR="0" lvl="0" indent="-342900" algn="l" defTabSz="914400" rtl="0" fontAlgn="auto" hangingPunct="1">
              <a:lnSpc>
                <a:spcPct val="114999"/>
              </a:lnSpc>
              <a:spcBef>
                <a:spcPts val="1600"/>
              </a:spcBef>
              <a:spcAft>
                <a:spcPts val="0"/>
              </a:spcAft>
              <a:buSzPct val="100000"/>
              <a:buAutoNum type="arabicPeriod"/>
              <a:tabLst/>
              <a:defRPr sz="1800" b="0" i="0" u="none" strike="noStrike" kern="0" cap="none" spc="0" baseline="0">
                <a:solidFill>
                  <a:srgbClr val="000000"/>
                </a:solidFill>
                <a:uFillTx/>
              </a:defRPr>
            </a:pPr>
            <a:r>
              <a:rPr lang="en-US" sz="1600" b="0" i="0" u="none" strike="noStrike" kern="1200" cap="none" spc="0" baseline="0">
                <a:solidFill>
                  <a:srgbClr val="FFFFFF"/>
                </a:solidFill>
                <a:uFillTx/>
                <a:latin typeface="Arial"/>
                <a:ea typeface="Arial"/>
                <a:cs typeface="Arial"/>
              </a:rPr>
              <a:t>Scoring above the lowest achievement level on a State Board approved assessment in reading. (ACAP)</a:t>
            </a:r>
            <a:endParaRPr lang="en-US" sz="1600" b="0" i="0" u="none" strike="noStrike" kern="0" cap="none" spc="0" baseline="0">
              <a:solidFill>
                <a:srgbClr val="FFFFFF"/>
              </a:solidFill>
              <a:uFillTx/>
              <a:latin typeface="Aptos"/>
              <a:ea typeface="Arial"/>
              <a:cs typeface="Arial"/>
            </a:endParaRPr>
          </a:p>
          <a:p>
            <a:pPr marL="342900" marR="0" lvl="0" indent="-342900" algn="l" defTabSz="914400" rtl="0" fontAlgn="auto" hangingPunct="1">
              <a:lnSpc>
                <a:spcPct val="114999"/>
              </a:lnSpc>
              <a:spcBef>
                <a:spcPts val="1600"/>
              </a:spcBef>
              <a:spcAft>
                <a:spcPts val="0"/>
              </a:spcAft>
              <a:buSzPct val="100000"/>
              <a:buAutoNum type="arabicPeriod"/>
              <a:tabLst/>
              <a:defRPr sz="1800" b="0" i="0" u="none" strike="noStrike" kern="0" cap="none" spc="0" baseline="0">
                <a:solidFill>
                  <a:srgbClr val="000000"/>
                </a:solidFill>
                <a:uFillTx/>
              </a:defRPr>
            </a:pPr>
            <a:r>
              <a:rPr lang="en-US" sz="1600" b="0" i="0" u="none" strike="noStrike" kern="1200" cap="none" spc="0" baseline="0">
                <a:solidFill>
                  <a:srgbClr val="FFFFFF"/>
                </a:solidFill>
                <a:uFillTx/>
                <a:latin typeface="Arial"/>
                <a:ea typeface="Arial"/>
                <a:cs typeface="Arial"/>
              </a:rPr>
              <a:t>Earning an acceptable score on an alternative (supplemental) reading assessment.</a:t>
            </a:r>
            <a:endParaRPr lang="en-US" sz="1600" b="0" i="0" u="none" strike="noStrike" kern="0" cap="none" spc="0" baseline="0">
              <a:solidFill>
                <a:srgbClr val="FFFFFF"/>
              </a:solidFill>
              <a:uFillTx/>
              <a:latin typeface="Aptos"/>
              <a:ea typeface="Arial"/>
              <a:cs typeface="Arial"/>
            </a:endParaRPr>
          </a:p>
          <a:p>
            <a:pPr marL="342900" marR="0" lvl="0" indent="-342900" algn="l" defTabSz="914400" rtl="0" fontAlgn="auto" hangingPunct="1">
              <a:lnSpc>
                <a:spcPct val="114999"/>
              </a:lnSpc>
              <a:spcBef>
                <a:spcPts val="1600"/>
              </a:spcBef>
              <a:spcAft>
                <a:spcPts val="0"/>
              </a:spcAft>
              <a:buSzPct val="100000"/>
              <a:buAutoNum type="arabicPeriod"/>
              <a:tabLst/>
              <a:defRPr sz="1800" b="0" i="0" u="none" strike="noStrike" kern="0" cap="none" spc="0" baseline="0">
                <a:solidFill>
                  <a:srgbClr val="000000"/>
                </a:solidFill>
                <a:uFillTx/>
              </a:defRPr>
            </a:pPr>
            <a:r>
              <a:rPr lang="en-US" sz="1600" b="0" i="0" u="none" strike="noStrike" kern="1200" cap="none" spc="0" baseline="0">
                <a:solidFill>
                  <a:srgbClr val="FFFFFF"/>
                </a:solidFill>
                <a:uFillTx/>
                <a:latin typeface="Arial"/>
                <a:ea typeface="Arial"/>
                <a:cs typeface="Arial"/>
              </a:rPr>
              <a:t>Demonstrating mastery of essential third grade state reading standards.  Evidence pieces will be collected and stored in a Literacy Act Portfolio for each third grade student.   </a:t>
            </a:r>
            <a:endParaRPr lang="en-US" sz="1600" b="0" i="0" u="none" strike="noStrike" kern="1200" cap="none" spc="0" baseline="0">
              <a:solidFill>
                <a:srgbClr val="FFFFFF"/>
              </a:solidFill>
              <a:uFillTx/>
              <a:latin typeface="Aptos"/>
              <a:ea typeface="Arial"/>
              <a:cs typeface="Arial"/>
            </a:endParaRP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rial"/>
              <a:ea typeface="Arial"/>
              <a:cs typeface="Arial"/>
            </a:endParaRPr>
          </a:p>
        </p:txBody>
      </p:sp>
      <p:sp>
        <p:nvSpPr>
          <p:cNvPr id="4" name="Google Shape;161;p30">
            <a:extLst>
              <a:ext uri="{FF2B5EF4-FFF2-40B4-BE49-F238E27FC236}">
                <a16:creationId xmlns:a16="http://schemas.microsoft.com/office/drawing/2014/main" id="{E6024189-837D-0B4F-6AE3-04726C256DDD}"/>
              </a:ext>
            </a:extLst>
          </p:cNvPr>
          <p:cNvSpPr txBox="1"/>
          <p:nvPr/>
        </p:nvSpPr>
        <p:spPr>
          <a:xfrm>
            <a:off x="1554480" y="164217"/>
            <a:ext cx="11137392" cy="929725"/>
          </a:xfrm>
          <a:prstGeom prst="rect">
            <a:avLst/>
          </a:prstGeom>
          <a:noFill/>
          <a:ln cap="flat">
            <a:noFill/>
          </a:ln>
        </p:spPr>
        <p:txBody>
          <a:bodyPr vert="horz" wrap="square" lIns="91421" tIns="91421" rIns="91421" bIns="91421" anchor="t" anchorCtr="0"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000" b="1" i="0" u="none" strike="noStrike" kern="1200" cap="none" spc="0" baseline="0">
                <a:solidFill>
                  <a:srgbClr val="FFFFFF"/>
                </a:solidFill>
                <a:uFillTx/>
                <a:latin typeface="Arial"/>
                <a:ea typeface="Arial"/>
                <a:cs typeface="Arial"/>
              </a:rPr>
              <a:t>Promotion to Fourth Grade</a:t>
            </a:r>
          </a:p>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endParaRPr lang="en-US" sz="6000" b="1" i="0" u="none" strike="noStrike" kern="1200" cap="none" spc="0" baseline="0">
              <a:solidFill>
                <a:srgbClr val="000000"/>
              </a:solidFill>
              <a:uFillTx/>
              <a:latin typeface="Arial"/>
              <a:ea typeface="Arial"/>
              <a:cs typeface="Arial"/>
            </a:endParaRPr>
          </a:p>
        </p:txBody>
      </p:sp>
      <p:pic>
        <p:nvPicPr>
          <p:cNvPr id="5" name="Picture 6" descr="A logo with text and books&#10;&#10;Description automatically generated">
            <a:extLst>
              <a:ext uri="{FF2B5EF4-FFF2-40B4-BE49-F238E27FC236}">
                <a16:creationId xmlns:a16="http://schemas.microsoft.com/office/drawing/2014/main" id="{50963F65-0A11-5A6F-8FF3-69F33A454949}"/>
              </a:ext>
            </a:extLst>
          </p:cNvPr>
          <p:cNvPicPr>
            <a:picLocks noChangeAspect="1"/>
          </p:cNvPicPr>
          <p:nvPr/>
        </p:nvPicPr>
        <p:blipFill>
          <a:blip r:embed="rId4"/>
          <a:stretch>
            <a:fillRect/>
          </a:stretch>
        </p:blipFill>
        <p:spPr>
          <a:xfrm>
            <a:off x="218569" y="178463"/>
            <a:ext cx="2039349" cy="1989222"/>
          </a:xfrm>
          <a:prstGeom prst="rect">
            <a:avLst/>
          </a:prstGeom>
          <a:noFill/>
          <a:ln cap="flat">
            <a:noFill/>
          </a:ln>
        </p:spPr>
      </p:pic>
      <p:pic>
        <p:nvPicPr>
          <p:cNvPr id="6" name="Picture 7" descr="A screenshot of a computer screen&#10;&#10;Description automatically generated">
            <a:extLst>
              <a:ext uri="{FF2B5EF4-FFF2-40B4-BE49-F238E27FC236}">
                <a16:creationId xmlns:a16="http://schemas.microsoft.com/office/drawing/2014/main" id="{901C4441-4F07-C19F-3F18-D2988B939D2F}"/>
              </a:ext>
            </a:extLst>
          </p:cNvPr>
          <p:cNvPicPr>
            <a:picLocks noChangeAspect="1"/>
          </p:cNvPicPr>
          <p:nvPr/>
        </p:nvPicPr>
        <p:blipFill>
          <a:blip r:embed="rId5"/>
          <a:stretch>
            <a:fillRect/>
          </a:stretch>
        </p:blipFill>
        <p:spPr>
          <a:xfrm>
            <a:off x="4738576" y="1912732"/>
            <a:ext cx="7375202" cy="9581320"/>
          </a:xfrm>
          <a:prstGeom prst="rect">
            <a:avLst/>
          </a:prstGeom>
          <a:noFill/>
          <a:ln cap="flat">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19">
    <p:spTree>
      <p:nvGrpSpPr>
        <p:cNvPr id="1" name=""/>
        <p:cNvGrpSpPr/>
        <p:nvPr/>
      </p:nvGrpSpPr>
      <p:grpSpPr>
        <a:xfrm>
          <a:off x="0" y="0"/>
          <a:ext cx="0" cy="0"/>
          <a:chOff x="0" y="0"/>
          <a:chExt cx="0" cy="0"/>
        </a:xfrm>
      </p:grpSpPr>
      <p:pic>
        <p:nvPicPr>
          <p:cNvPr id="2" name="Picture 2" descr="A blue and red gradient&#10;&#10;Description automatically generated">
            <a:extLst>
              <a:ext uri="{FF2B5EF4-FFF2-40B4-BE49-F238E27FC236}">
                <a16:creationId xmlns:a16="http://schemas.microsoft.com/office/drawing/2014/main" id="{7AB08411-64CE-7CE1-5FFC-19C3101B87F6}"/>
              </a:ext>
            </a:extLst>
          </p:cNvPr>
          <p:cNvPicPr>
            <a:picLocks noChangeAspect="1"/>
          </p:cNvPicPr>
          <p:nvPr/>
        </p:nvPicPr>
        <p:blipFill>
          <a:blip r:embed="rId3"/>
          <a:srcRect/>
          <a:stretch>
            <a:fillRect/>
          </a:stretch>
        </p:blipFill>
        <p:spPr>
          <a:xfrm>
            <a:off x="0" y="0"/>
            <a:ext cx="12191996" cy="6878674"/>
          </a:xfrm>
          <a:prstGeom prst="rect">
            <a:avLst/>
          </a:prstGeom>
          <a:noFill/>
          <a:ln cap="flat">
            <a:noFill/>
          </a:ln>
        </p:spPr>
      </p:pic>
      <p:sp>
        <p:nvSpPr>
          <p:cNvPr id="3" name="Google Shape;161;p30">
            <a:extLst>
              <a:ext uri="{FF2B5EF4-FFF2-40B4-BE49-F238E27FC236}">
                <a16:creationId xmlns:a16="http://schemas.microsoft.com/office/drawing/2014/main" id="{D733870E-30F1-5492-0A21-3CC70C5417B2}"/>
              </a:ext>
            </a:extLst>
          </p:cNvPr>
          <p:cNvSpPr txBox="1"/>
          <p:nvPr/>
        </p:nvSpPr>
        <p:spPr>
          <a:xfrm>
            <a:off x="1554480" y="164217"/>
            <a:ext cx="11137392" cy="929725"/>
          </a:xfrm>
          <a:prstGeom prst="rect">
            <a:avLst/>
          </a:prstGeom>
          <a:noFill/>
          <a:ln cap="flat">
            <a:noFill/>
          </a:ln>
        </p:spPr>
        <p:txBody>
          <a:bodyPr vert="horz" wrap="square" lIns="91421" tIns="91421" rIns="91421" bIns="91421" anchor="t" anchorCtr="0"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000" b="1" i="0" u="none" strike="noStrike" kern="1200" cap="none" spc="0" baseline="0">
                <a:solidFill>
                  <a:srgbClr val="FFFFFF"/>
                </a:solidFill>
                <a:uFillTx/>
                <a:latin typeface="Arial"/>
                <a:ea typeface="Arial"/>
                <a:cs typeface="Arial"/>
              </a:rPr>
              <a:t>Good Cause Exemption</a:t>
            </a:r>
          </a:p>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endParaRPr lang="en-US" sz="6000" b="1" i="0" u="none" strike="noStrike" kern="1200" cap="none" spc="0" baseline="0">
              <a:solidFill>
                <a:srgbClr val="000000"/>
              </a:solidFill>
              <a:uFillTx/>
              <a:latin typeface="Arial"/>
              <a:ea typeface="Arial"/>
              <a:cs typeface="Arial"/>
            </a:endParaRPr>
          </a:p>
        </p:txBody>
      </p:sp>
      <p:pic>
        <p:nvPicPr>
          <p:cNvPr id="4" name="Picture 5" descr="A logo with text and books&#10;&#10;Description automatically generated">
            <a:extLst>
              <a:ext uri="{FF2B5EF4-FFF2-40B4-BE49-F238E27FC236}">
                <a16:creationId xmlns:a16="http://schemas.microsoft.com/office/drawing/2014/main" id="{358FF0E5-FD7B-CA81-F979-A69D7D2C5A2B}"/>
              </a:ext>
            </a:extLst>
          </p:cNvPr>
          <p:cNvPicPr>
            <a:picLocks noChangeAspect="1"/>
          </p:cNvPicPr>
          <p:nvPr/>
        </p:nvPicPr>
        <p:blipFill>
          <a:blip r:embed="rId4"/>
          <a:stretch>
            <a:fillRect/>
          </a:stretch>
        </p:blipFill>
        <p:spPr>
          <a:xfrm>
            <a:off x="218569" y="178463"/>
            <a:ext cx="2039349" cy="1989222"/>
          </a:xfrm>
          <a:prstGeom prst="rect">
            <a:avLst/>
          </a:prstGeom>
          <a:noFill/>
          <a:ln cap="flat">
            <a:noFill/>
          </a:ln>
        </p:spPr>
      </p:pic>
      <p:pic>
        <p:nvPicPr>
          <p:cNvPr id="5" name="Picture 6" descr="A red white and blue text&#10;&#10;Description automatically generated">
            <a:extLst>
              <a:ext uri="{FF2B5EF4-FFF2-40B4-BE49-F238E27FC236}">
                <a16:creationId xmlns:a16="http://schemas.microsoft.com/office/drawing/2014/main" id="{BDFF6203-1AB5-4EB3-0A6D-931EB90F343C}"/>
              </a:ext>
            </a:extLst>
          </p:cNvPr>
          <p:cNvPicPr>
            <a:picLocks noChangeAspect="1"/>
          </p:cNvPicPr>
          <p:nvPr/>
        </p:nvPicPr>
        <p:blipFill>
          <a:blip r:embed="rId5"/>
          <a:stretch>
            <a:fillRect/>
          </a:stretch>
        </p:blipFill>
        <p:spPr>
          <a:xfrm>
            <a:off x="2837410" y="1537600"/>
            <a:ext cx="8847341" cy="5063846"/>
          </a:xfrm>
          <a:prstGeom prst="rect">
            <a:avLst/>
          </a:prstGeom>
          <a:noFill/>
          <a:ln cap="flat">
            <a:noFill/>
          </a:ln>
          <a:effectLst>
            <a:outerShdw dist="139699" dir="2700000" algn="tl">
              <a:srgbClr val="333333">
                <a:alpha val="65000"/>
              </a:srgbClr>
            </a:outerShdw>
          </a:effectLst>
        </p:spPr>
      </p:pic>
      <p:pic>
        <p:nvPicPr>
          <p:cNvPr id="6" name="Picture 5" descr="A logo for a literacy act&#10;&#10;Description automatically generated">
            <a:extLst>
              <a:ext uri="{FF2B5EF4-FFF2-40B4-BE49-F238E27FC236}">
                <a16:creationId xmlns:a16="http://schemas.microsoft.com/office/drawing/2014/main" id="{21B129E2-6F80-367F-B195-FC12A815CD04}"/>
              </a:ext>
            </a:extLst>
          </p:cNvPr>
          <p:cNvPicPr>
            <a:picLocks noChangeAspect="1"/>
          </p:cNvPicPr>
          <p:nvPr/>
        </p:nvPicPr>
        <p:blipFill>
          <a:blip r:embed="rId6"/>
          <a:stretch>
            <a:fillRect/>
          </a:stretch>
        </p:blipFill>
        <p:spPr>
          <a:xfrm>
            <a:off x="-4069" y="4077245"/>
            <a:ext cx="2846033" cy="2367180"/>
          </a:xfrm>
          <a:prstGeom prst="rect">
            <a:avLst/>
          </a:prstGeom>
          <a:noFill/>
          <a:ln cap="flat">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pic>
        <p:nvPicPr>
          <p:cNvPr id="2" name="Picture 2" descr="A blue and red gradient&#10;&#10;Description automatically generated">
            <a:extLst>
              <a:ext uri="{FF2B5EF4-FFF2-40B4-BE49-F238E27FC236}">
                <a16:creationId xmlns:a16="http://schemas.microsoft.com/office/drawing/2014/main" id="{1B5C2E4C-75A9-21B7-9289-D0F73C8CF80F}"/>
              </a:ext>
            </a:extLst>
          </p:cNvPr>
          <p:cNvPicPr>
            <a:picLocks noChangeAspect="1"/>
          </p:cNvPicPr>
          <p:nvPr/>
        </p:nvPicPr>
        <p:blipFill>
          <a:blip r:embed="rId3"/>
          <a:srcRect/>
          <a:stretch>
            <a:fillRect/>
          </a:stretch>
        </p:blipFill>
        <p:spPr>
          <a:xfrm>
            <a:off x="0" y="-20674"/>
            <a:ext cx="12191996" cy="6899349"/>
          </a:xfrm>
          <a:prstGeom prst="rect">
            <a:avLst/>
          </a:prstGeom>
          <a:noFill/>
          <a:ln cap="flat">
            <a:noFill/>
          </a:ln>
        </p:spPr>
      </p:pic>
      <p:sp>
        <p:nvSpPr>
          <p:cNvPr id="3" name="Google Shape;161;p30">
            <a:extLst>
              <a:ext uri="{FF2B5EF4-FFF2-40B4-BE49-F238E27FC236}">
                <a16:creationId xmlns:a16="http://schemas.microsoft.com/office/drawing/2014/main" id="{351F59A3-5CD6-EDCC-E703-89760CA5EB53}"/>
              </a:ext>
            </a:extLst>
          </p:cNvPr>
          <p:cNvSpPr txBox="1"/>
          <p:nvPr/>
        </p:nvSpPr>
        <p:spPr>
          <a:xfrm>
            <a:off x="2331720" y="-21396"/>
            <a:ext cx="8732520" cy="640454"/>
          </a:xfrm>
          <a:prstGeom prst="rect">
            <a:avLst/>
          </a:prstGeom>
          <a:noFill/>
          <a:ln cap="flat">
            <a:noFill/>
          </a:ln>
        </p:spPr>
        <p:txBody>
          <a:bodyPr vert="horz" wrap="square" lIns="91421" tIns="91421" rIns="91421" bIns="91421" anchor="t" anchorCtr="0"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1" i="0" u="none" strike="noStrike" kern="1200" cap="none" spc="0" baseline="0">
                <a:solidFill>
                  <a:srgbClr val="FFFFFF"/>
                </a:solidFill>
                <a:uFillTx/>
                <a:latin typeface="Arial"/>
                <a:ea typeface="Arial"/>
                <a:cs typeface="Arial"/>
              </a:rPr>
              <a:t>Rising 4</a:t>
            </a:r>
            <a:r>
              <a:rPr lang="en-US" sz="4000" b="1" i="0" u="none" strike="noStrike" kern="1200" cap="none" spc="0" baseline="30000">
                <a:solidFill>
                  <a:srgbClr val="FFFFFF"/>
                </a:solidFill>
                <a:uFillTx/>
                <a:latin typeface="Arial"/>
                <a:ea typeface="Arial"/>
                <a:cs typeface="Arial"/>
              </a:rPr>
              <a:t>th</a:t>
            </a:r>
            <a:r>
              <a:rPr lang="en-US" sz="4000" b="1" i="0" u="none" strike="noStrike" kern="1200" cap="none" spc="0" baseline="0">
                <a:solidFill>
                  <a:srgbClr val="FFFFFF"/>
                </a:solidFill>
                <a:uFillTx/>
                <a:latin typeface="Arial"/>
                <a:ea typeface="Arial"/>
                <a:cs typeface="Arial"/>
              </a:rPr>
              <a:t> Graders With Good Cause Exemptions</a:t>
            </a:r>
          </a:p>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endParaRPr lang="en-US" sz="6000" b="1" i="0" u="none" strike="noStrike" kern="1200" cap="none" spc="0" baseline="0">
              <a:solidFill>
                <a:srgbClr val="000000"/>
              </a:solidFill>
              <a:uFillTx/>
              <a:latin typeface="Arial"/>
              <a:ea typeface="Arial"/>
              <a:cs typeface="Arial"/>
            </a:endParaRPr>
          </a:p>
        </p:txBody>
      </p:sp>
      <p:sp>
        <p:nvSpPr>
          <p:cNvPr id="4" name="TextBox 5">
            <a:extLst>
              <a:ext uri="{FF2B5EF4-FFF2-40B4-BE49-F238E27FC236}">
                <a16:creationId xmlns:a16="http://schemas.microsoft.com/office/drawing/2014/main" id="{52E08C2F-AAE8-147C-A4C8-9D6751537614}"/>
              </a:ext>
            </a:extLst>
          </p:cNvPr>
          <p:cNvSpPr txBox="1"/>
          <p:nvPr/>
        </p:nvSpPr>
        <p:spPr>
          <a:xfrm>
            <a:off x="628650" y="2310862"/>
            <a:ext cx="5683617" cy="397031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FFFFFF"/>
                </a:solidFill>
                <a:uFillTx/>
                <a:latin typeface="Arial"/>
                <a:ea typeface="Arial"/>
                <a:cs typeface="Arial"/>
              </a:rPr>
              <a:t>A student who is promoted to fourth grade with a good cause exemption shall continue to receive intensive reading intervention that includes specific reading strategies prescribed in the individual reading improvement plan of the student until the deficiency is improved. </a:t>
            </a:r>
            <a:endParaRPr lang="en-US" sz="2800" b="0" i="0" u="none" strike="noStrike" kern="1200" cap="none" spc="0" baseline="0">
              <a:solidFill>
                <a:srgbClr val="FFFFFF"/>
              </a:solidFill>
              <a:uFillTx/>
              <a:latin typeface="Gill Sans"/>
              <a:ea typeface="Gill Sans"/>
              <a:cs typeface="Gill Sans"/>
            </a:endParaRPr>
          </a:p>
        </p:txBody>
      </p:sp>
      <p:pic>
        <p:nvPicPr>
          <p:cNvPr id="5" name="Picture 8" descr="A logo with text and books&#10;&#10;Description automatically generated">
            <a:extLst>
              <a:ext uri="{FF2B5EF4-FFF2-40B4-BE49-F238E27FC236}">
                <a16:creationId xmlns:a16="http://schemas.microsoft.com/office/drawing/2014/main" id="{72958585-C8B4-4956-51E4-BED6CCBD3941}"/>
              </a:ext>
            </a:extLst>
          </p:cNvPr>
          <p:cNvPicPr>
            <a:picLocks noChangeAspect="1"/>
          </p:cNvPicPr>
          <p:nvPr/>
        </p:nvPicPr>
        <p:blipFill>
          <a:blip r:embed="rId4"/>
          <a:stretch>
            <a:fillRect/>
          </a:stretch>
        </p:blipFill>
        <p:spPr>
          <a:xfrm>
            <a:off x="218569" y="178463"/>
            <a:ext cx="2039349" cy="1989222"/>
          </a:xfrm>
          <a:prstGeom prst="rect">
            <a:avLst/>
          </a:prstGeom>
          <a:noFill/>
          <a:ln cap="flat">
            <a:noFill/>
          </a:ln>
        </p:spPr>
      </p:pic>
      <p:pic>
        <p:nvPicPr>
          <p:cNvPr id="6" name="Picture 9" descr="A clipboard with a dart and a target&#10;&#10;Description automatically generated">
            <a:extLst>
              <a:ext uri="{FF2B5EF4-FFF2-40B4-BE49-F238E27FC236}">
                <a16:creationId xmlns:a16="http://schemas.microsoft.com/office/drawing/2014/main" id="{C93BB08F-A985-35B3-14C5-98AA276189B0}"/>
              </a:ext>
            </a:extLst>
          </p:cNvPr>
          <p:cNvPicPr>
            <a:picLocks noChangeAspect="1"/>
          </p:cNvPicPr>
          <p:nvPr/>
        </p:nvPicPr>
        <p:blipFill>
          <a:blip r:embed="rId5"/>
          <a:stretch>
            <a:fillRect/>
          </a:stretch>
        </p:blipFill>
        <p:spPr>
          <a:xfrm>
            <a:off x="6423989" y="1316379"/>
            <a:ext cx="5539407" cy="5539407"/>
          </a:xfrm>
          <a:prstGeom prst="rect">
            <a:avLst/>
          </a:prstGeom>
          <a:noFill/>
          <a:ln cap="flat">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16">
    <p:spTree>
      <p:nvGrpSpPr>
        <p:cNvPr id="1" name=""/>
        <p:cNvGrpSpPr/>
        <p:nvPr/>
      </p:nvGrpSpPr>
      <p:grpSpPr>
        <a:xfrm>
          <a:off x="0" y="0"/>
          <a:ext cx="0" cy="0"/>
          <a:chOff x="0" y="0"/>
          <a:chExt cx="0" cy="0"/>
        </a:xfrm>
      </p:grpSpPr>
      <p:pic>
        <p:nvPicPr>
          <p:cNvPr id="2" name="Picture 2" descr="A blue and red gradient&#10;&#10;Description automatically generated">
            <a:extLst>
              <a:ext uri="{FF2B5EF4-FFF2-40B4-BE49-F238E27FC236}">
                <a16:creationId xmlns:a16="http://schemas.microsoft.com/office/drawing/2014/main" id="{9FC82002-B33F-1BB6-44AD-43923CAF7539}"/>
              </a:ext>
            </a:extLst>
          </p:cNvPr>
          <p:cNvPicPr>
            <a:picLocks noChangeAspect="1"/>
          </p:cNvPicPr>
          <p:nvPr/>
        </p:nvPicPr>
        <p:blipFill>
          <a:blip r:embed="rId3"/>
          <a:srcRect/>
          <a:stretch>
            <a:fillRect/>
          </a:stretch>
        </p:blipFill>
        <p:spPr>
          <a:xfrm>
            <a:off x="0" y="-20674"/>
            <a:ext cx="12191996" cy="6899349"/>
          </a:xfrm>
          <a:prstGeom prst="rect">
            <a:avLst/>
          </a:prstGeom>
          <a:noFill/>
          <a:ln cap="flat">
            <a:noFill/>
          </a:ln>
        </p:spPr>
      </p:pic>
      <p:sp>
        <p:nvSpPr>
          <p:cNvPr id="3" name="TextBox 2">
            <a:extLst>
              <a:ext uri="{FF2B5EF4-FFF2-40B4-BE49-F238E27FC236}">
                <a16:creationId xmlns:a16="http://schemas.microsoft.com/office/drawing/2014/main" id="{E799777D-2650-FED2-54CB-012DADCDA6CD}"/>
              </a:ext>
            </a:extLst>
          </p:cNvPr>
          <p:cNvSpPr txBox="1"/>
          <p:nvPr/>
        </p:nvSpPr>
        <p:spPr>
          <a:xfrm>
            <a:off x="597404" y="2165783"/>
            <a:ext cx="4527834" cy="4092214"/>
          </a:xfrm>
          <a:prstGeom prst="rect">
            <a:avLst/>
          </a:prstGeom>
          <a:noFill/>
          <a:ln cap="flat">
            <a:noFill/>
          </a:ln>
        </p:spPr>
        <p:txBody>
          <a:bodyPr vert="horz" wrap="square" lIns="91440" tIns="45720" rIns="91440" bIns="45720" anchor="t" anchorCtr="0" compatLnSpc="1">
            <a:spAutoFit/>
          </a:bodyPr>
          <a:lstStyle/>
          <a:p>
            <a:pPr marL="342900" marR="0" lvl="0" indent="-342900" algn="l" defTabSz="914400" rtl="0" fontAlgn="auto" hangingPunct="1">
              <a:lnSpc>
                <a:spcPct val="150000"/>
              </a:lnSpc>
              <a:spcBef>
                <a:spcPts val="0"/>
              </a:spcBef>
              <a:spcAft>
                <a:spcPts val="0"/>
              </a:spcAft>
              <a:buSzPct val="100000"/>
              <a:buAutoNum type="arabicPeriod"/>
              <a:tabLst/>
              <a:defRPr sz="1800" b="0" i="0" u="none" strike="noStrike" kern="0" cap="none" spc="0" baseline="0">
                <a:solidFill>
                  <a:srgbClr val="000000"/>
                </a:solidFill>
                <a:uFillTx/>
              </a:defRPr>
            </a:pPr>
            <a:r>
              <a:rPr lang="en-US" sz="2200" b="1" i="0" u="none" strike="noStrike" kern="1200" cap="none" spc="0" baseline="0">
                <a:solidFill>
                  <a:srgbClr val="FFFFFF"/>
                </a:solidFill>
                <a:uFillTx/>
                <a:latin typeface="Arial"/>
                <a:ea typeface="Arial"/>
                <a:cs typeface="Arial"/>
              </a:rPr>
              <a:t>Model instructional strategies </a:t>
            </a:r>
          </a:p>
          <a:p>
            <a:pPr marL="342900" marR="0" lvl="0" indent="-342900" algn="l" defTabSz="914400" rtl="0" fontAlgn="auto" hangingPunct="1">
              <a:lnSpc>
                <a:spcPct val="150000"/>
              </a:lnSpc>
              <a:spcBef>
                <a:spcPts val="0"/>
              </a:spcBef>
              <a:spcAft>
                <a:spcPts val="0"/>
              </a:spcAft>
              <a:buSzPct val="100000"/>
              <a:buAutoNum type="arabicPeriod"/>
              <a:tabLst/>
              <a:defRPr sz="1800" b="0" i="0" u="none" strike="noStrike" kern="0" cap="none" spc="0" baseline="0">
                <a:solidFill>
                  <a:srgbClr val="000000"/>
                </a:solidFill>
                <a:uFillTx/>
              </a:defRPr>
            </a:pPr>
            <a:r>
              <a:rPr lang="en-US" sz="2200" b="1" i="0" u="none" strike="noStrike" kern="1200" cap="none" spc="0" baseline="0">
                <a:solidFill>
                  <a:srgbClr val="FFFFFF"/>
                </a:solidFill>
                <a:uFillTx/>
                <a:latin typeface="Arial"/>
                <a:ea typeface="Arial"/>
                <a:cs typeface="Arial"/>
              </a:rPr>
              <a:t>Facilitate learning opportunities </a:t>
            </a:r>
          </a:p>
          <a:p>
            <a:pPr marL="342900" marR="0" lvl="0" indent="-342900" algn="l" defTabSz="914400" rtl="0" fontAlgn="auto" hangingPunct="1">
              <a:lnSpc>
                <a:spcPct val="150000"/>
              </a:lnSpc>
              <a:spcBef>
                <a:spcPts val="0"/>
              </a:spcBef>
              <a:spcAft>
                <a:spcPts val="0"/>
              </a:spcAft>
              <a:buSzPct val="100000"/>
              <a:buAutoNum type="arabicPeriod"/>
              <a:tabLst/>
              <a:defRPr sz="1800" b="0" i="0" u="none" strike="noStrike" kern="0" cap="none" spc="0" baseline="0">
                <a:solidFill>
                  <a:srgbClr val="000000"/>
                </a:solidFill>
                <a:uFillTx/>
              </a:defRPr>
            </a:pPr>
            <a:r>
              <a:rPr lang="en-US" sz="2200" b="1" i="0" u="none" strike="noStrike" kern="1200" cap="none" spc="0" baseline="0">
                <a:solidFill>
                  <a:srgbClr val="FFFFFF"/>
                </a:solidFill>
                <a:uFillTx/>
                <a:latin typeface="Arial"/>
                <a:ea typeface="Arial"/>
                <a:cs typeface="Arial"/>
              </a:rPr>
              <a:t>Coach &amp; mentor</a:t>
            </a:r>
          </a:p>
          <a:p>
            <a:pPr marL="342900" marR="0" lvl="0" indent="-342900" algn="l" defTabSz="914400" rtl="0" fontAlgn="auto" hangingPunct="1">
              <a:lnSpc>
                <a:spcPct val="150000"/>
              </a:lnSpc>
              <a:spcBef>
                <a:spcPts val="0"/>
              </a:spcBef>
              <a:spcAft>
                <a:spcPts val="0"/>
              </a:spcAft>
              <a:buSzPct val="100000"/>
              <a:buAutoNum type="arabicPeriod"/>
              <a:tabLst/>
              <a:defRPr sz="1800" b="0" i="0" u="none" strike="noStrike" kern="0" cap="none" spc="0" baseline="0">
                <a:solidFill>
                  <a:srgbClr val="000000"/>
                </a:solidFill>
                <a:uFillTx/>
              </a:defRPr>
            </a:pPr>
            <a:r>
              <a:rPr lang="en-US" sz="2200" b="1" i="0" u="none" strike="noStrike" kern="1200" cap="none" spc="0" baseline="0">
                <a:solidFill>
                  <a:srgbClr val="FFFFFF"/>
                </a:solidFill>
                <a:uFillTx/>
                <a:latin typeface="Arial"/>
                <a:ea typeface="Arial"/>
                <a:cs typeface="Arial"/>
              </a:rPr>
              <a:t>Shares resources for community support</a:t>
            </a:r>
          </a:p>
          <a:p>
            <a:pPr marL="342900" marR="0" lvl="0" indent="-342900" algn="l" defTabSz="914400" rtl="0" fontAlgn="auto" hangingPunct="1">
              <a:lnSpc>
                <a:spcPct val="150000"/>
              </a:lnSpc>
              <a:spcBef>
                <a:spcPts val="0"/>
              </a:spcBef>
              <a:spcAft>
                <a:spcPts val="0"/>
              </a:spcAft>
              <a:buSzPct val="100000"/>
              <a:buAutoNum type="arabicPeriod"/>
              <a:tabLst/>
              <a:defRPr sz="1800" b="0" i="0" u="none" strike="noStrike" kern="0" cap="none" spc="0" baseline="0">
                <a:solidFill>
                  <a:srgbClr val="000000"/>
                </a:solidFill>
                <a:uFillTx/>
              </a:defRPr>
            </a:pPr>
            <a:r>
              <a:rPr lang="en-US" sz="2200" b="1" i="0" u="none" strike="noStrike" kern="1200" cap="none" spc="0" baseline="0">
                <a:solidFill>
                  <a:srgbClr val="FFFFFF"/>
                </a:solidFill>
                <a:uFillTx/>
                <a:latin typeface="Arial"/>
                <a:ea typeface="Arial"/>
                <a:cs typeface="Arial"/>
              </a:rPr>
              <a:t>Monitor student progress</a:t>
            </a:r>
          </a:p>
          <a:p>
            <a:pPr marL="342900" marR="0" lvl="0" indent="-342900" algn="l" defTabSz="914400" rtl="0" fontAlgn="auto" hangingPunct="1">
              <a:lnSpc>
                <a:spcPct val="150000"/>
              </a:lnSpc>
              <a:spcBef>
                <a:spcPts val="0"/>
              </a:spcBef>
              <a:spcAft>
                <a:spcPts val="0"/>
              </a:spcAft>
              <a:buSzPct val="100000"/>
              <a:buAutoNum type="arabicPeriod"/>
              <a:tabLst/>
              <a:defRPr sz="1800" b="0" i="0" u="none" strike="noStrike" kern="0" cap="none" spc="0" baseline="0">
                <a:solidFill>
                  <a:srgbClr val="000000"/>
                </a:solidFill>
                <a:uFillTx/>
              </a:defRPr>
            </a:pPr>
            <a:r>
              <a:rPr lang="en-US" sz="2200" b="1" i="0" u="none" strike="noStrike" kern="1200" cap="none" spc="0" baseline="0">
                <a:solidFill>
                  <a:srgbClr val="FFFFFF"/>
                </a:solidFill>
                <a:uFillTx/>
                <a:latin typeface="Arial"/>
                <a:ea typeface="Arial"/>
                <a:cs typeface="Arial"/>
              </a:rPr>
              <a:t>Analyze data</a:t>
            </a:r>
          </a:p>
        </p:txBody>
      </p:sp>
      <p:sp>
        <p:nvSpPr>
          <p:cNvPr id="4" name="Google Shape;161;p30">
            <a:extLst>
              <a:ext uri="{FF2B5EF4-FFF2-40B4-BE49-F238E27FC236}">
                <a16:creationId xmlns:a16="http://schemas.microsoft.com/office/drawing/2014/main" id="{AAEEAC20-48BA-A6F6-42DB-2C8BE96F7F80}"/>
              </a:ext>
            </a:extLst>
          </p:cNvPr>
          <p:cNvSpPr txBox="1"/>
          <p:nvPr/>
        </p:nvSpPr>
        <p:spPr>
          <a:xfrm>
            <a:off x="1563624" y="-20674"/>
            <a:ext cx="11137392" cy="929725"/>
          </a:xfrm>
          <a:prstGeom prst="rect">
            <a:avLst/>
          </a:prstGeom>
          <a:noFill/>
          <a:ln cap="flat">
            <a:noFill/>
          </a:ln>
        </p:spPr>
        <p:txBody>
          <a:bodyPr vert="horz" wrap="square" lIns="91421" tIns="91421" rIns="91421" bIns="91421" anchor="t" anchorCtr="0"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000" b="1" i="0" u="none" strike="noStrike" kern="1200" cap="none" spc="0" baseline="0">
                <a:solidFill>
                  <a:srgbClr val="FFFFFF"/>
                </a:solidFill>
                <a:uFillTx/>
                <a:latin typeface="Arial"/>
                <a:ea typeface="Arial"/>
                <a:cs typeface="Arial"/>
              </a:rPr>
              <a:t>Reading Specialists</a:t>
            </a:r>
          </a:p>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endParaRPr lang="en-US" sz="6000" b="1" i="0" u="none" strike="noStrike" kern="1200" cap="none" spc="0" baseline="0">
              <a:solidFill>
                <a:srgbClr val="FFFFFF"/>
              </a:solidFill>
              <a:uFillTx/>
              <a:latin typeface="Arial"/>
              <a:ea typeface="Arial"/>
              <a:cs typeface="Arial"/>
            </a:endParaRPr>
          </a:p>
        </p:txBody>
      </p:sp>
      <p:sp>
        <p:nvSpPr>
          <p:cNvPr id="5" name="Google Shape;161;p30">
            <a:extLst>
              <a:ext uri="{FF2B5EF4-FFF2-40B4-BE49-F238E27FC236}">
                <a16:creationId xmlns:a16="http://schemas.microsoft.com/office/drawing/2014/main" id="{E0D9E9E9-AF5D-22C3-4927-F54D7E5D669E}"/>
              </a:ext>
            </a:extLst>
          </p:cNvPr>
          <p:cNvSpPr txBox="1"/>
          <p:nvPr/>
        </p:nvSpPr>
        <p:spPr>
          <a:xfrm>
            <a:off x="1519431" y="922830"/>
            <a:ext cx="11137392" cy="929725"/>
          </a:xfrm>
          <a:prstGeom prst="rect">
            <a:avLst/>
          </a:prstGeom>
          <a:noFill/>
          <a:ln cap="flat">
            <a:noFill/>
          </a:ln>
        </p:spPr>
        <p:txBody>
          <a:bodyPr vert="horz" wrap="square" lIns="91421" tIns="91421" rIns="91421" bIns="91421" anchor="t" anchorCtr="0"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1200" cap="none" spc="0" baseline="0">
                <a:solidFill>
                  <a:srgbClr val="FFFFFF"/>
                </a:solidFill>
                <a:uFillTx/>
                <a:latin typeface="Arial"/>
                <a:ea typeface="Arial"/>
                <a:cs typeface="Arial"/>
              </a:rPr>
              <a:t>The local reading specialist is available to </a:t>
            </a:r>
            <a:r>
              <a:rPr lang="en-US" sz="2000" b="1" i="0" u="none" strike="noStrike" kern="0" cap="none" spc="0" baseline="0">
                <a:solidFill>
                  <a:srgbClr val="FFFFFF"/>
                </a:solidFill>
                <a:uFillTx/>
                <a:latin typeface="Arial"/>
                <a:ea typeface="Arial"/>
                <a:cs typeface="Arial"/>
              </a:rPr>
              <a:t>coach and mentor. </a:t>
            </a:r>
            <a:endParaRPr lang="en-US" sz="2000" b="1" i="0" u="sng" strike="noStrike" kern="1200" cap="none" spc="0" baseline="0">
              <a:solidFill>
                <a:srgbClr val="FFFFFF"/>
              </a:solidFill>
              <a:uFillTx/>
              <a:latin typeface="Arial"/>
              <a:ea typeface="Arial"/>
              <a:cs typeface="Arial"/>
            </a:endParaRPr>
          </a:p>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endParaRPr lang="en-US" sz="6000" b="1" i="0" u="none" strike="noStrike" kern="1200" cap="none" spc="0" baseline="0">
              <a:solidFill>
                <a:srgbClr val="000000"/>
              </a:solidFill>
              <a:uFillTx/>
              <a:latin typeface="Arial"/>
              <a:ea typeface="Arial"/>
              <a:cs typeface="Arial"/>
            </a:endParaRPr>
          </a:p>
        </p:txBody>
      </p:sp>
      <p:pic>
        <p:nvPicPr>
          <p:cNvPr id="6" name="Picture 7" descr="A logo with text and books&#10;&#10;Description automatically generated">
            <a:extLst>
              <a:ext uri="{FF2B5EF4-FFF2-40B4-BE49-F238E27FC236}">
                <a16:creationId xmlns:a16="http://schemas.microsoft.com/office/drawing/2014/main" id="{9A9B5018-C9B6-551D-3334-ADCBFC623CE0}"/>
              </a:ext>
            </a:extLst>
          </p:cNvPr>
          <p:cNvPicPr>
            <a:picLocks noChangeAspect="1"/>
          </p:cNvPicPr>
          <p:nvPr/>
        </p:nvPicPr>
        <p:blipFill>
          <a:blip r:embed="rId4"/>
          <a:stretch>
            <a:fillRect/>
          </a:stretch>
        </p:blipFill>
        <p:spPr>
          <a:xfrm>
            <a:off x="218569" y="178463"/>
            <a:ext cx="2039349" cy="1989222"/>
          </a:xfrm>
          <a:prstGeom prst="rect">
            <a:avLst/>
          </a:prstGeom>
          <a:noFill/>
          <a:ln cap="flat">
            <a:noFill/>
          </a:ln>
        </p:spPr>
      </p:pic>
      <p:pic>
        <p:nvPicPr>
          <p:cNvPr id="7" name="Picture 8" descr="A person holding a book looking at another person&#10;&#10;Description automatically generated">
            <a:extLst>
              <a:ext uri="{FF2B5EF4-FFF2-40B4-BE49-F238E27FC236}">
                <a16:creationId xmlns:a16="http://schemas.microsoft.com/office/drawing/2014/main" id="{226DFAC4-0ED0-D069-A8B6-80407B3253E7}"/>
              </a:ext>
            </a:extLst>
          </p:cNvPr>
          <p:cNvPicPr>
            <a:picLocks noChangeAspect="1"/>
          </p:cNvPicPr>
          <p:nvPr/>
        </p:nvPicPr>
        <p:blipFill>
          <a:blip r:embed="rId5"/>
          <a:stretch>
            <a:fillRect/>
          </a:stretch>
        </p:blipFill>
        <p:spPr>
          <a:xfrm>
            <a:off x="5433392" y="1847023"/>
            <a:ext cx="6096003" cy="3429000"/>
          </a:xfrm>
          <a:prstGeom prst="rect">
            <a:avLst/>
          </a:prstGeom>
          <a:noFill/>
          <a:ln cap="flat">
            <a:noFill/>
          </a:ln>
          <a:effectLst>
            <a:outerShdw dist="139699" dir="2700000" algn="tl">
              <a:srgbClr val="333333">
                <a:alpha val="65000"/>
              </a:srgbClr>
            </a:outerShdw>
          </a:effectLst>
        </p:spPr>
      </p:pic>
      <p:pic>
        <p:nvPicPr>
          <p:cNvPr id="8" name="Picture 9" descr="A stack of colorful books&#10;&#10;Description automatically generated">
            <a:extLst>
              <a:ext uri="{FF2B5EF4-FFF2-40B4-BE49-F238E27FC236}">
                <a16:creationId xmlns:a16="http://schemas.microsoft.com/office/drawing/2014/main" id="{47F1F720-AE45-3107-ED56-27DBB2DCACC9}"/>
              </a:ext>
            </a:extLst>
          </p:cNvPr>
          <p:cNvPicPr>
            <a:picLocks noChangeAspect="1"/>
          </p:cNvPicPr>
          <p:nvPr/>
        </p:nvPicPr>
        <p:blipFill>
          <a:blip r:embed="rId6"/>
          <a:stretch>
            <a:fillRect/>
          </a:stretch>
        </p:blipFill>
        <p:spPr>
          <a:xfrm>
            <a:off x="9140680" y="3712811"/>
            <a:ext cx="3131929" cy="3142975"/>
          </a:xfrm>
          <a:prstGeom prst="rect">
            <a:avLst/>
          </a:prstGeom>
          <a:noFill/>
          <a:ln cap="flat">
            <a:noFill/>
          </a:ln>
        </p:spPr>
      </p:pic>
      <p:sp>
        <p:nvSpPr>
          <p:cNvPr id="9" name="TextBox 10">
            <a:extLst>
              <a:ext uri="{FF2B5EF4-FFF2-40B4-BE49-F238E27FC236}">
                <a16:creationId xmlns:a16="http://schemas.microsoft.com/office/drawing/2014/main" id="{BDAF4EC3-84E7-9F43-8134-20A01A13F8F5}"/>
              </a:ext>
            </a:extLst>
          </p:cNvPr>
          <p:cNvSpPr txBox="1"/>
          <p:nvPr/>
        </p:nvSpPr>
        <p:spPr>
          <a:xfrm>
            <a:off x="5433392" y="5532778"/>
            <a:ext cx="4019821" cy="36933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1" u="none" strike="noStrike" kern="1200" cap="none" spc="0" baseline="0">
                <a:solidFill>
                  <a:srgbClr val="FFFFFF"/>
                </a:solidFill>
                <a:uFillTx/>
                <a:latin typeface="Calibri"/>
                <a:cs typeface="Calibri"/>
              </a:rPr>
              <a:t>Every child.  Every chance.  Every day. </a:t>
            </a:r>
            <a:endParaRPr lang="en-US" sz="1800" b="0" i="0" u="none" strike="noStrike" kern="1200" cap="none" spc="0" baseline="0">
              <a:solidFill>
                <a:srgbClr val="000000"/>
              </a:solidFill>
              <a:uFillTx/>
              <a:latin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17">
    <p:spTree>
      <p:nvGrpSpPr>
        <p:cNvPr id="1" name=""/>
        <p:cNvGrpSpPr/>
        <p:nvPr/>
      </p:nvGrpSpPr>
      <p:grpSpPr>
        <a:xfrm>
          <a:off x="0" y="0"/>
          <a:ext cx="0" cy="0"/>
          <a:chOff x="0" y="0"/>
          <a:chExt cx="0" cy="0"/>
        </a:xfrm>
      </p:grpSpPr>
      <p:pic>
        <p:nvPicPr>
          <p:cNvPr id="2" name="Picture 2" descr="A blue and red gradient&#10;&#10;Description automatically generated">
            <a:extLst>
              <a:ext uri="{FF2B5EF4-FFF2-40B4-BE49-F238E27FC236}">
                <a16:creationId xmlns:a16="http://schemas.microsoft.com/office/drawing/2014/main" id="{023FDD79-1B9C-E26A-B6D6-FDEDCED8438D}"/>
              </a:ext>
            </a:extLst>
          </p:cNvPr>
          <p:cNvPicPr>
            <a:picLocks noChangeAspect="1"/>
          </p:cNvPicPr>
          <p:nvPr/>
        </p:nvPicPr>
        <p:blipFill>
          <a:blip r:embed="rId3"/>
          <a:srcRect/>
          <a:stretch>
            <a:fillRect/>
          </a:stretch>
        </p:blipFill>
        <p:spPr>
          <a:xfrm>
            <a:off x="0" y="-26276"/>
            <a:ext cx="12191996" cy="6899349"/>
          </a:xfrm>
          <a:prstGeom prst="rect">
            <a:avLst/>
          </a:prstGeom>
          <a:noFill/>
          <a:ln cap="flat">
            <a:noFill/>
          </a:ln>
        </p:spPr>
      </p:pic>
      <p:sp>
        <p:nvSpPr>
          <p:cNvPr id="3" name="TextBox 2">
            <a:extLst>
              <a:ext uri="{FF2B5EF4-FFF2-40B4-BE49-F238E27FC236}">
                <a16:creationId xmlns:a16="http://schemas.microsoft.com/office/drawing/2014/main" id="{008C9580-EA85-B686-BA01-7626A479771F}"/>
              </a:ext>
            </a:extLst>
          </p:cNvPr>
          <p:cNvSpPr txBox="1"/>
          <p:nvPr/>
        </p:nvSpPr>
        <p:spPr>
          <a:xfrm>
            <a:off x="246888" y="2770632"/>
            <a:ext cx="7031370" cy="3728648"/>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000" b="0" i="0" u="none" strike="noStrike" kern="1200" cap="none" spc="0" baseline="0">
                <a:solidFill>
                  <a:srgbClr val="FFFFFF"/>
                </a:solidFill>
                <a:uFillTx/>
                <a:latin typeface="Arial"/>
                <a:ea typeface="Arial"/>
                <a:cs typeface="Arial"/>
              </a:rPr>
              <a:t>Reading instruction provided by a highly effective teacher;</a:t>
            </a:r>
          </a:p>
          <a:p>
            <a:pPr marL="285750" marR="0" lvl="0" indent="-28575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000" b="0" i="0" u="none" strike="noStrike" kern="1200" cap="none" spc="0" baseline="0">
                <a:solidFill>
                  <a:srgbClr val="FFFFFF"/>
                </a:solidFill>
                <a:uFillTx/>
                <a:latin typeface="Arial"/>
                <a:ea typeface="Arial"/>
                <a:cs typeface="Arial"/>
              </a:rPr>
              <a:t>Dedicated time each day for intensive reading instruction;</a:t>
            </a:r>
          </a:p>
          <a:p>
            <a:pPr marL="285750" marR="0" lvl="0" indent="-28575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000" b="0" i="0" u="none" strike="noStrike" kern="1200" cap="none" spc="0" baseline="0">
                <a:solidFill>
                  <a:srgbClr val="FFFFFF"/>
                </a:solidFill>
                <a:uFillTx/>
                <a:latin typeface="Arial"/>
                <a:ea typeface="Arial"/>
                <a:cs typeface="Arial"/>
              </a:rPr>
              <a:t>Reading instruction that is grounded in the Science of Reading;</a:t>
            </a:r>
          </a:p>
          <a:p>
            <a:pPr marL="285750" marR="0" lvl="0" indent="-28575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000" b="0" i="0" u="none" strike="noStrike" kern="1200" cap="none" spc="0" baseline="0">
                <a:solidFill>
                  <a:srgbClr val="FFFFFF"/>
                </a:solidFill>
                <a:uFillTx/>
                <a:latin typeface="Arial"/>
                <a:ea typeface="Arial"/>
                <a:cs typeface="Arial"/>
              </a:rPr>
              <a:t>Frequent monitoring to help ensure students are progressing and on track to meet grade-level reading standards;</a:t>
            </a:r>
          </a:p>
          <a:p>
            <a:pPr marL="285750" marR="0" lvl="0" indent="-28575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000" b="1" i="0" u="none" strike="noStrike" kern="1200" cap="none" spc="0" baseline="0">
                <a:solidFill>
                  <a:srgbClr val="FFFFFF"/>
                </a:solidFill>
                <a:uFillTx/>
                <a:latin typeface="Arial"/>
                <a:ea typeface="Arial"/>
                <a:cs typeface="Arial"/>
              </a:rPr>
              <a:t>A Family Read-at-Home Plan</a:t>
            </a:r>
          </a:p>
        </p:txBody>
      </p:sp>
      <p:sp>
        <p:nvSpPr>
          <p:cNvPr id="4" name="Google Shape;161;p30">
            <a:extLst>
              <a:ext uri="{FF2B5EF4-FFF2-40B4-BE49-F238E27FC236}">
                <a16:creationId xmlns:a16="http://schemas.microsoft.com/office/drawing/2014/main" id="{360B3D01-BDAD-920A-A3EC-468046A86E66}"/>
              </a:ext>
            </a:extLst>
          </p:cNvPr>
          <p:cNvSpPr txBox="1"/>
          <p:nvPr/>
        </p:nvSpPr>
        <p:spPr>
          <a:xfrm>
            <a:off x="1285490" y="-11548"/>
            <a:ext cx="10908792" cy="1207382"/>
          </a:xfrm>
          <a:prstGeom prst="rect">
            <a:avLst/>
          </a:prstGeom>
          <a:noFill/>
          <a:ln cap="flat">
            <a:noFill/>
          </a:ln>
        </p:spPr>
        <p:txBody>
          <a:bodyPr vert="horz" wrap="square" lIns="91421" tIns="91421" rIns="91421" bIns="91421" anchor="t" anchorCtr="0"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1" i="0" u="none" strike="noStrike" kern="1200" cap="none" spc="0" baseline="0">
                <a:solidFill>
                  <a:srgbClr val="FFFFFF"/>
                </a:solidFill>
                <a:uFillTx/>
                <a:latin typeface="Arial"/>
                <a:ea typeface="Arial"/>
                <a:cs typeface="Arial"/>
              </a:rPr>
              <a:t>RETAINED THIRD GRADERS</a:t>
            </a:r>
          </a:p>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endParaRPr lang="en-US" sz="6000" b="1" i="0" u="none" strike="noStrike" kern="1200" cap="none" spc="0" baseline="0">
              <a:solidFill>
                <a:srgbClr val="000000"/>
              </a:solidFill>
              <a:uFillTx/>
              <a:latin typeface="Arial"/>
              <a:ea typeface="Arial"/>
              <a:cs typeface="Arial"/>
            </a:endParaRPr>
          </a:p>
        </p:txBody>
      </p:sp>
      <p:sp>
        <p:nvSpPr>
          <p:cNvPr id="5" name="Text Placeholder 2">
            <a:extLst>
              <a:ext uri="{FF2B5EF4-FFF2-40B4-BE49-F238E27FC236}">
                <a16:creationId xmlns:a16="http://schemas.microsoft.com/office/drawing/2014/main" id="{584FC548-4094-F5D3-B3AF-AE96B8981F26}"/>
              </a:ext>
            </a:extLst>
          </p:cNvPr>
          <p:cNvSpPr txBox="1"/>
          <p:nvPr/>
        </p:nvSpPr>
        <p:spPr>
          <a:xfrm>
            <a:off x="2434507" y="766742"/>
            <a:ext cx="9114364" cy="879177"/>
          </a:xfrm>
          <a:prstGeom prst="rect">
            <a:avLst/>
          </a:prstGeom>
          <a:noFill/>
          <a:ln cap="flat">
            <a:noFill/>
          </a:ln>
        </p:spPr>
        <p:txBody>
          <a:bodyPr vert="horz" wrap="square" lIns="91440" tIns="45720" rIns="91440" bIns="45720" anchor="t" anchorCtr="1" compatLnSpc="1">
            <a:normAutofit/>
          </a:bodyPr>
          <a:lstStyle/>
          <a:p>
            <a:pPr marL="114300" marR="0" lvl="0" indent="0" algn="ctr"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1800" b="1" i="1" u="none" strike="noStrike" kern="1200" cap="none" spc="0" baseline="0">
                <a:solidFill>
                  <a:srgbClr val="FFFFFF"/>
                </a:solidFill>
                <a:uFillTx/>
                <a:latin typeface="Aptos"/>
              </a:rPr>
              <a:t>How will schools help students who are retained in 3rd grade because the student does not meet the promotion requirement?</a:t>
            </a:r>
          </a:p>
          <a:p>
            <a:pPr marL="114300" marR="0" lvl="0" indent="0" algn="ctr" defTabSz="914400" rtl="0" fontAlgn="auto" hangingPunct="1">
              <a:lnSpc>
                <a:spcPct val="114999"/>
              </a:lnSpc>
              <a:spcBef>
                <a:spcPts val="1000"/>
              </a:spcBef>
              <a:spcAft>
                <a:spcPts val="0"/>
              </a:spcAft>
              <a:buNone/>
              <a:tabLst/>
              <a:defRPr sz="1800" b="0" i="0" u="none" strike="noStrike" kern="0" cap="none" spc="0" baseline="0">
                <a:solidFill>
                  <a:srgbClr val="000000"/>
                </a:solidFill>
                <a:uFillTx/>
              </a:defRPr>
            </a:pPr>
            <a:endParaRPr lang="en-US" sz="2400" b="1" i="0" u="none" strike="noStrike" kern="1200" cap="none" spc="0" baseline="0">
              <a:solidFill>
                <a:srgbClr val="000000"/>
              </a:solidFill>
              <a:uFillTx/>
              <a:latin typeface="Aptos"/>
            </a:endParaRPr>
          </a:p>
          <a:p>
            <a:pPr marL="114300" marR="0" lvl="0" indent="0" algn="ctr" defTabSz="914400" rtl="0" fontAlgn="auto" hangingPunct="1">
              <a:lnSpc>
                <a:spcPct val="114999"/>
              </a:lnSpc>
              <a:spcBef>
                <a:spcPts val="1000"/>
              </a:spcBef>
              <a:spcAft>
                <a:spcPts val="0"/>
              </a:spcAft>
              <a:buNone/>
              <a:tabLst/>
              <a:defRPr sz="1800" b="0" i="0" u="none" strike="noStrike" kern="0" cap="none" spc="0" baseline="0">
                <a:solidFill>
                  <a:srgbClr val="000000"/>
                </a:solidFill>
                <a:uFillTx/>
              </a:defRPr>
            </a:pPr>
            <a:endParaRPr lang="en-US" sz="2400" b="1" i="0" u="none" strike="noStrike" kern="1200" cap="none" spc="0" baseline="0">
              <a:solidFill>
                <a:srgbClr val="000000"/>
              </a:solidFill>
              <a:uFillTx/>
              <a:latin typeface="Aptos"/>
            </a:endParaRPr>
          </a:p>
          <a:p>
            <a:pPr marL="114300" marR="0" lvl="0" indent="0" algn="ctr" defTabSz="914400" rtl="0" fontAlgn="auto" hangingPunct="1">
              <a:lnSpc>
                <a:spcPct val="114999"/>
              </a:lnSpc>
              <a:spcBef>
                <a:spcPts val="100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000000"/>
              </a:solidFill>
              <a:uFillTx/>
              <a:latin typeface="Aptos"/>
            </a:endParaRPr>
          </a:p>
        </p:txBody>
      </p:sp>
      <p:sp>
        <p:nvSpPr>
          <p:cNvPr id="6" name="Text Placeholder 2">
            <a:extLst>
              <a:ext uri="{FF2B5EF4-FFF2-40B4-BE49-F238E27FC236}">
                <a16:creationId xmlns:a16="http://schemas.microsoft.com/office/drawing/2014/main" id="{CA5AEA25-9702-CFD9-0315-3CDE4FD42213}"/>
              </a:ext>
            </a:extLst>
          </p:cNvPr>
          <p:cNvSpPr txBox="1"/>
          <p:nvPr/>
        </p:nvSpPr>
        <p:spPr>
          <a:xfrm>
            <a:off x="485683" y="2196379"/>
            <a:ext cx="6209617" cy="879177"/>
          </a:xfrm>
          <a:prstGeom prst="rect">
            <a:avLst/>
          </a:prstGeom>
          <a:noFill/>
          <a:ln cap="flat">
            <a:noFill/>
          </a:ln>
        </p:spPr>
        <p:txBody>
          <a:bodyPr vert="horz" wrap="square" lIns="91440" tIns="45720" rIns="91440" bIns="45720" anchor="t" anchorCtr="1" compatLnSpc="1">
            <a:normAutofit/>
          </a:bodyPr>
          <a:lstStyle/>
          <a:p>
            <a:pPr marL="114300" marR="0" lvl="0" indent="0" algn="ctr"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1800" b="1" i="1" u="none" strike="noStrike" kern="1200" cap="none" spc="0" baseline="0">
                <a:solidFill>
                  <a:srgbClr val="FFFFFF"/>
                </a:solidFill>
                <a:uFillTx/>
                <a:latin typeface="Aptos"/>
              </a:rPr>
              <a:t>Students retained in 3</a:t>
            </a:r>
            <a:r>
              <a:rPr lang="en-US" sz="1800" b="1" i="1" u="none" strike="noStrike" kern="1200" cap="none" spc="0" baseline="30000">
                <a:solidFill>
                  <a:srgbClr val="FFFFFF"/>
                </a:solidFill>
                <a:uFillTx/>
                <a:latin typeface="Aptos"/>
              </a:rPr>
              <a:t>rd</a:t>
            </a:r>
            <a:r>
              <a:rPr lang="en-US" sz="1800" b="1" i="1" u="none" strike="noStrike" kern="1200" cap="none" spc="0" baseline="0">
                <a:solidFill>
                  <a:srgbClr val="FFFFFF"/>
                </a:solidFill>
                <a:uFillTx/>
                <a:latin typeface="Aptos"/>
              </a:rPr>
              <a:t> grade will receive more intensive reading intervention services including:</a:t>
            </a:r>
          </a:p>
          <a:p>
            <a:pPr marL="114300" marR="0" lvl="0" indent="0" algn="ctr" defTabSz="914400" rtl="0" fontAlgn="auto" hangingPunct="1">
              <a:lnSpc>
                <a:spcPct val="114999"/>
              </a:lnSpc>
              <a:spcBef>
                <a:spcPts val="1000"/>
              </a:spcBef>
              <a:spcAft>
                <a:spcPts val="0"/>
              </a:spcAft>
              <a:buNone/>
              <a:tabLst/>
              <a:defRPr sz="1800" b="0" i="0" u="none" strike="noStrike" kern="0" cap="none" spc="0" baseline="0">
                <a:solidFill>
                  <a:srgbClr val="000000"/>
                </a:solidFill>
                <a:uFillTx/>
              </a:defRPr>
            </a:pPr>
            <a:endParaRPr lang="en-US" sz="2400" b="1" i="0" u="none" strike="noStrike" kern="1200" cap="none" spc="0" baseline="0">
              <a:solidFill>
                <a:srgbClr val="000000"/>
              </a:solidFill>
              <a:uFillTx/>
              <a:latin typeface="Aptos"/>
            </a:endParaRPr>
          </a:p>
          <a:p>
            <a:pPr marL="114300" marR="0" lvl="0" indent="0" algn="ctr" defTabSz="914400" rtl="0" fontAlgn="auto" hangingPunct="1">
              <a:lnSpc>
                <a:spcPct val="114999"/>
              </a:lnSpc>
              <a:spcBef>
                <a:spcPts val="1000"/>
              </a:spcBef>
              <a:spcAft>
                <a:spcPts val="0"/>
              </a:spcAft>
              <a:buNone/>
              <a:tabLst/>
              <a:defRPr sz="1800" b="0" i="0" u="none" strike="noStrike" kern="0" cap="none" spc="0" baseline="0">
                <a:solidFill>
                  <a:srgbClr val="000000"/>
                </a:solidFill>
                <a:uFillTx/>
              </a:defRPr>
            </a:pPr>
            <a:endParaRPr lang="en-US" sz="2400" b="1" i="0" u="none" strike="noStrike" kern="1200" cap="none" spc="0" baseline="0">
              <a:solidFill>
                <a:srgbClr val="000000"/>
              </a:solidFill>
              <a:uFillTx/>
              <a:latin typeface="Aptos"/>
            </a:endParaRPr>
          </a:p>
          <a:p>
            <a:pPr marL="114300" marR="0" lvl="0" indent="0" algn="ctr" defTabSz="914400" rtl="0" fontAlgn="auto" hangingPunct="1">
              <a:lnSpc>
                <a:spcPct val="114999"/>
              </a:lnSpc>
              <a:spcBef>
                <a:spcPts val="100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000000"/>
              </a:solidFill>
              <a:uFillTx/>
              <a:latin typeface="Aptos"/>
            </a:endParaRPr>
          </a:p>
        </p:txBody>
      </p:sp>
      <p:pic>
        <p:nvPicPr>
          <p:cNvPr id="7" name="Picture 9" descr="A logo with text and books&#10;&#10;Description automatically generated">
            <a:extLst>
              <a:ext uri="{FF2B5EF4-FFF2-40B4-BE49-F238E27FC236}">
                <a16:creationId xmlns:a16="http://schemas.microsoft.com/office/drawing/2014/main" id="{7302365F-FA96-E8CC-EC77-A3260C8B6884}"/>
              </a:ext>
            </a:extLst>
          </p:cNvPr>
          <p:cNvPicPr>
            <a:picLocks noChangeAspect="1"/>
          </p:cNvPicPr>
          <p:nvPr/>
        </p:nvPicPr>
        <p:blipFill>
          <a:blip r:embed="rId4"/>
          <a:stretch>
            <a:fillRect/>
          </a:stretch>
        </p:blipFill>
        <p:spPr>
          <a:xfrm>
            <a:off x="218569" y="178463"/>
            <a:ext cx="2039349" cy="1989222"/>
          </a:xfrm>
          <a:prstGeom prst="rect">
            <a:avLst/>
          </a:prstGeom>
          <a:noFill/>
          <a:ln cap="flat">
            <a:noFill/>
          </a:ln>
        </p:spPr>
      </p:pic>
      <p:pic>
        <p:nvPicPr>
          <p:cNvPr id="8" name="Picture 14" descr="A group of children clapping hands&#10;&#10;Description automatically generated">
            <a:extLst>
              <a:ext uri="{FF2B5EF4-FFF2-40B4-BE49-F238E27FC236}">
                <a16:creationId xmlns:a16="http://schemas.microsoft.com/office/drawing/2014/main" id="{9442C018-4D68-7AF5-E893-AF3BBDF7B6A9}"/>
              </a:ext>
            </a:extLst>
          </p:cNvPr>
          <p:cNvPicPr>
            <a:picLocks noChangeAspect="1"/>
          </p:cNvPicPr>
          <p:nvPr/>
        </p:nvPicPr>
        <p:blipFill>
          <a:blip r:embed="rId5"/>
          <a:stretch>
            <a:fillRect/>
          </a:stretch>
        </p:blipFill>
        <p:spPr>
          <a:xfrm>
            <a:off x="7498518" y="1648242"/>
            <a:ext cx="4207565" cy="2413001"/>
          </a:xfrm>
          <a:prstGeom prst="rect">
            <a:avLst/>
          </a:prstGeom>
          <a:noFill/>
          <a:ln cap="flat">
            <a:noFill/>
          </a:ln>
          <a:effectLst>
            <a:outerShdw dist="139699" dir="2700000" algn="tl">
              <a:srgbClr val="333333">
                <a:alpha val="65000"/>
              </a:srgbClr>
            </a:outerShdw>
          </a:effectLst>
        </p:spPr>
      </p:pic>
      <p:pic>
        <p:nvPicPr>
          <p:cNvPr id="9" name="Picture 15" descr="A child holding a piece of paper&#10;&#10;Description automatically generated">
            <a:extLst>
              <a:ext uri="{FF2B5EF4-FFF2-40B4-BE49-F238E27FC236}">
                <a16:creationId xmlns:a16="http://schemas.microsoft.com/office/drawing/2014/main" id="{E32476FE-7B19-F529-AE36-EB430F0AE285}"/>
              </a:ext>
            </a:extLst>
          </p:cNvPr>
          <p:cNvPicPr>
            <a:picLocks noChangeAspect="1"/>
          </p:cNvPicPr>
          <p:nvPr/>
        </p:nvPicPr>
        <p:blipFill>
          <a:blip r:embed="rId6"/>
          <a:stretch>
            <a:fillRect/>
          </a:stretch>
        </p:blipFill>
        <p:spPr>
          <a:xfrm>
            <a:off x="7498518" y="4177198"/>
            <a:ext cx="4207565" cy="2435083"/>
          </a:xfrm>
          <a:prstGeom prst="rect">
            <a:avLst/>
          </a:prstGeom>
          <a:noFill/>
          <a:ln cap="flat">
            <a:noFill/>
          </a:ln>
          <a:effectLst>
            <a:outerShdw dist="139699" dir="2700000" algn="tl">
              <a:srgbClr val="333333">
                <a:alpha val="65000"/>
              </a:srgbClr>
            </a:outerShdw>
          </a:effectLst>
        </p:spPr>
      </p:pic>
      <p:pic>
        <p:nvPicPr>
          <p:cNvPr id="10" name="Picture 5" descr="A logo for a literacy act&#10;&#10;Description automatically generated">
            <a:extLst>
              <a:ext uri="{FF2B5EF4-FFF2-40B4-BE49-F238E27FC236}">
                <a16:creationId xmlns:a16="http://schemas.microsoft.com/office/drawing/2014/main" id="{E8EA881B-4859-0DC7-4E22-2370B8DECA81}"/>
              </a:ext>
            </a:extLst>
          </p:cNvPr>
          <p:cNvPicPr>
            <a:picLocks noChangeAspect="1"/>
          </p:cNvPicPr>
          <p:nvPr/>
        </p:nvPicPr>
        <p:blipFill>
          <a:blip r:embed="rId7"/>
          <a:stretch>
            <a:fillRect/>
          </a:stretch>
        </p:blipFill>
        <p:spPr>
          <a:xfrm>
            <a:off x="6434276" y="5214731"/>
            <a:ext cx="1752731" cy="1472659"/>
          </a:xfrm>
          <a:prstGeom prst="rect">
            <a:avLst/>
          </a:prstGeom>
          <a:noFill/>
          <a:ln cap="flat">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20">
    <p:spTree>
      <p:nvGrpSpPr>
        <p:cNvPr id="1" name=""/>
        <p:cNvGrpSpPr/>
        <p:nvPr/>
      </p:nvGrpSpPr>
      <p:grpSpPr>
        <a:xfrm>
          <a:off x="0" y="0"/>
          <a:ext cx="0" cy="0"/>
          <a:chOff x="0" y="0"/>
          <a:chExt cx="0" cy="0"/>
        </a:xfrm>
      </p:grpSpPr>
      <p:pic>
        <p:nvPicPr>
          <p:cNvPr id="2" name="Picture 2" descr="A blue and red gradient&#10;&#10;Description automatically generated">
            <a:extLst>
              <a:ext uri="{FF2B5EF4-FFF2-40B4-BE49-F238E27FC236}">
                <a16:creationId xmlns:a16="http://schemas.microsoft.com/office/drawing/2014/main" id="{90323663-B75F-6678-DA0A-43CDE1DE265B}"/>
              </a:ext>
            </a:extLst>
          </p:cNvPr>
          <p:cNvPicPr>
            <a:picLocks noChangeAspect="1"/>
          </p:cNvPicPr>
          <p:nvPr/>
        </p:nvPicPr>
        <p:blipFill>
          <a:blip r:embed="rId3"/>
          <a:srcRect/>
          <a:stretch>
            <a:fillRect/>
          </a:stretch>
        </p:blipFill>
        <p:spPr>
          <a:xfrm>
            <a:off x="0" y="0"/>
            <a:ext cx="12191996" cy="6899349"/>
          </a:xfrm>
          <a:prstGeom prst="rect">
            <a:avLst/>
          </a:prstGeom>
          <a:noFill/>
          <a:ln cap="flat">
            <a:noFill/>
          </a:ln>
        </p:spPr>
      </p:pic>
      <p:sp>
        <p:nvSpPr>
          <p:cNvPr id="3" name="Google Shape;161;p30">
            <a:extLst>
              <a:ext uri="{FF2B5EF4-FFF2-40B4-BE49-F238E27FC236}">
                <a16:creationId xmlns:a16="http://schemas.microsoft.com/office/drawing/2014/main" id="{AE1B1270-33CB-70C4-8BAF-2845AF38C261}"/>
              </a:ext>
            </a:extLst>
          </p:cNvPr>
          <p:cNvSpPr txBox="1"/>
          <p:nvPr/>
        </p:nvSpPr>
        <p:spPr>
          <a:xfrm>
            <a:off x="1283204" y="264892"/>
            <a:ext cx="10908792" cy="1207382"/>
          </a:xfrm>
          <a:prstGeom prst="rect">
            <a:avLst/>
          </a:prstGeom>
          <a:noFill/>
          <a:ln cap="flat">
            <a:noFill/>
          </a:ln>
        </p:spPr>
        <p:txBody>
          <a:bodyPr vert="horz" wrap="square" lIns="91421" tIns="91421" rIns="91421" bIns="91421" anchor="t" anchorCtr="0"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800" b="1" i="0" u="none" strike="noStrike" kern="1200" cap="none" spc="0" baseline="0">
                <a:solidFill>
                  <a:srgbClr val="FFFFFF"/>
                </a:solidFill>
                <a:uFillTx/>
                <a:latin typeface="Arial"/>
                <a:ea typeface="Arial"/>
                <a:cs typeface="Arial"/>
              </a:rPr>
              <a:t>Frequently Asked Questions</a:t>
            </a:r>
          </a:p>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endParaRPr lang="en-US" sz="4800" b="1" i="0" u="none" strike="noStrike" kern="1200" cap="none" spc="0" baseline="0">
              <a:solidFill>
                <a:srgbClr val="000000"/>
              </a:solidFill>
              <a:uFillTx/>
              <a:latin typeface="Arial"/>
              <a:ea typeface="Arial"/>
              <a:cs typeface="Arial"/>
            </a:endParaRPr>
          </a:p>
        </p:txBody>
      </p:sp>
      <p:pic>
        <p:nvPicPr>
          <p:cNvPr id="4" name="Picture 5" descr="A logo with text and books&#10;&#10;Description automatically generated">
            <a:extLst>
              <a:ext uri="{FF2B5EF4-FFF2-40B4-BE49-F238E27FC236}">
                <a16:creationId xmlns:a16="http://schemas.microsoft.com/office/drawing/2014/main" id="{5E23C937-BFBB-6E22-D17E-7624D918B9BC}"/>
              </a:ext>
            </a:extLst>
          </p:cNvPr>
          <p:cNvPicPr>
            <a:picLocks noChangeAspect="1"/>
          </p:cNvPicPr>
          <p:nvPr/>
        </p:nvPicPr>
        <p:blipFill>
          <a:blip r:embed="rId4"/>
          <a:stretch>
            <a:fillRect/>
          </a:stretch>
        </p:blipFill>
        <p:spPr>
          <a:xfrm>
            <a:off x="218569" y="178463"/>
            <a:ext cx="2039349" cy="1989222"/>
          </a:xfrm>
          <a:prstGeom prst="rect">
            <a:avLst/>
          </a:prstGeom>
          <a:noFill/>
          <a:ln cap="flat">
            <a:noFill/>
          </a:ln>
        </p:spPr>
      </p:pic>
      <p:pic>
        <p:nvPicPr>
          <p:cNvPr id="5" name="Picture 5" descr="A logo for a literacy act&#10;&#10;Description automatically generated">
            <a:extLst>
              <a:ext uri="{FF2B5EF4-FFF2-40B4-BE49-F238E27FC236}">
                <a16:creationId xmlns:a16="http://schemas.microsoft.com/office/drawing/2014/main" id="{0FDB8852-D6B9-8130-1EA3-D8F558DC964A}"/>
              </a:ext>
            </a:extLst>
          </p:cNvPr>
          <p:cNvPicPr>
            <a:picLocks noChangeAspect="1"/>
          </p:cNvPicPr>
          <p:nvPr/>
        </p:nvPicPr>
        <p:blipFill>
          <a:blip r:embed="rId5"/>
          <a:stretch>
            <a:fillRect/>
          </a:stretch>
        </p:blipFill>
        <p:spPr>
          <a:xfrm>
            <a:off x="112873" y="4690314"/>
            <a:ext cx="2119944" cy="1765898"/>
          </a:xfrm>
          <a:prstGeom prst="rect">
            <a:avLst/>
          </a:prstGeom>
          <a:noFill/>
          <a:ln cap="flat">
            <a:noFill/>
          </a:ln>
        </p:spPr>
      </p:pic>
      <p:pic>
        <p:nvPicPr>
          <p:cNvPr id="6" name="Picture 7">
            <a:extLst>
              <a:ext uri="{FF2B5EF4-FFF2-40B4-BE49-F238E27FC236}">
                <a16:creationId xmlns:a16="http://schemas.microsoft.com/office/drawing/2014/main" id="{7A708670-89CF-B5E5-E6DE-04B4718AD2A9}"/>
              </a:ext>
            </a:extLst>
          </p:cNvPr>
          <p:cNvPicPr>
            <a:picLocks noChangeAspect="1"/>
          </p:cNvPicPr>
          <p:nvPr/>
        </p:nvPicPr>
        <p:blipFill>
          <a:blip r:embed="rId6"/>
          <a:stretch>
            <a:fillRect/>
          </a:stretch>
        </p:blipFill>
        <p:spPr>
          <a:xfrm>
            <a:off x="2256144" y="1618213"/>
            <a:ext cx="9791184" cy="4969773"/>
          </a:xfrm>
          <a:prstGeom prst="rect">
            <a:avLst/>
          </a:prstGeom>
          <a:noFill/>
          <a:ln cap="flat">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21">
    <p:spTree>
      <p:nvGrpSpPr>
        <p:cNvPr id="1" name=""/>
        <p:cNvGrpSpPr/>
        <p:nvPr/>
      </p:nvGrpSpPr>
      <p:grpSpPr>
        <a:xfrm>
          <a:off x="0" y="0"/>
          <a:ext cx="0" cy="0"/>
          <a:chOff x="0" y="0"/>
          <a:chExt cx="0" cy="0"/>
        </a:xfrm>
      </p:grpSpPr>
      <p:pic>
        <p:nvPicPr>
          <p:cNvPr id="2" name="Picture 2" descr="A blue and red gradient&#10;&#10;Description automatically generated">
            <a:extLst>
              <a:ext uri="{FF2B5EF4-FFF2-40B4-BE49-F238E27FC236}">
                <a16:creationId xmlns:a16="http://schemas.microsoft.com/office/drawing/2014/main" id="{63104FCF-42D0-3E47-FA6A-60DAE1ECDC3C}"/>
              </a:ext>
            </a:extLst>
          </p:cNvPr>
          <p:cNvPicPr>
            <a:picLocks noChangeAspect="1"/>
          </p:cNvPicPr>
          <p:nvPr/>
        </p:nvPicPr>
        <p:blipFill>
          <a:blip r:embed="rId3"/>
          <a:srcRect/>
          <a:stretch>
            <a:fillRect/>
          </a:stretch>
        </p:blipFill>
        <p:spPr>
          <a:xfrm>
            <a:off x="0" y="0"/>
            <a:ext cx="12191996" cy="6899349"/>
          </a:xfrm>
          <a:prstGeom prst="rect">
            <a:avLst/>
          </a:prstGeom>
          <a:noFill/>
          <a:ln cap="flat">
            <a:noFill/>
          </a:ln>
        </p:spPr>
      </p:pic>
      <p:sp>
        <p:nvSpPr>
          <p:cNvPr id="3" name="Google Shape;161;p30">
            <a:extLst>
              <a:ext uri="{FF2B5EF4-FFF2-40B4-BE49-F238E27FC236}">
                <a16:creationId xmlns:a16="http://schemas.microsoft.com/office/drawing/2014/main" id="{5F1E0879-6B5A-5B63-BD34-28F2AC33AD0A}"/>
              </a:ext>
            </a:extLst>
          </p:cNvPr>
          <p:cNvSpPr txBox="1"/>
          <p:nvPr/>
        </p:nvSpPr>
        <p:spPr>
          <a:xfrm>
            <a:off x="2243983" y="-155"/>
            <a:ext cx="4216444" cy="1174254"/>
          </a:xfrm>
          <a:prstGeom prst="rect">
            <a:avLst/>
          </a:prstGeom>
          <a:noFill/>
          <a:ln cap="flat">
            <a:noFill/>
          </a:ln>
        </p:spPr>
        <p:txBody>
          <a:bodyPr vert="horz" wrap="square" lIns="91421" tIns="91421" rIns="91421" bIns="91421" anchor="t" anchorCtr="0"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200" b="1" i="0" u="none" strike="noStrike" kern="1200" cap="none" spc="0" baseline="0">
                <a:solidFill>
                  <a:srgbClr val="FFFFFF"/>
                </a:solidFill>
                <a:uFillTx/>
                <a:latin typeface="Arial"/>
                <a:ea typeface="Arial"/>
                <a:cs typeface="Arial"/>
              </a:rPr>
              <a:t>Parent</a:t>
            </a:r>
            <a:endParaRPr lang="en-US" sz="4200" b="0" i="0" u="none" strike="noStrike" kern="0" cap="none" spc="0" baseline="0">
              <a:solidFill>
                <a:srgbClr val="FFFFFF"/>
              </a:solidFill>
              <a:uFillTx/>
              <a:latin typeface="Calibri"/>
              <a:cs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200" b="1" i="0" u="none" strike="noStrike" kern="0" cap="none" spc="0" baseline="0">
                <a:solidFill>
                  <a:srgbClr val="FFFFFF"/>
                </a:solidFill>
                <a:uFillTx/>
                <a:latin typeface="Arial"/>
                <a:ea typeface="Arial"/>
                <a:cs typeface="Arial"/>
              </a:rPr>
              <a:t> </a:t>
            </a:r>
            <a:r>
              <a:rPr lang="en-US" sz="4200" b="1" i="0" u="none" strike="noStrike" kern="1200" cap="none" spc="0" baseline="0">
                <a:solidFill>
                  <a:srgbClr val="FFFFFF"/>
                </a:solidFill>
                <a:uFillTx/>
                <a:latin typeface="Arial"/>
                <a:ea typeface="Arial"/>
                <a:cs typeface="Arial"/>
              </a:rPr>
              <a:t>Resources</a:t>
            </a:r>
            <a:r>
              <a:rPr lang="en-US" sz="4800" b="1" i="0" u="none" strike="noStrike" kern="1200" cap="none" spc="0" baseline="0">
                <a:solidFill>
                  <a:srgbClr val="FFFFFF"/>
                </a:solidFill>
                <a:uFillTx/>
                <a:latin typeface="Arial"/>
                <a:ea typeface="Arial"/>
                <a:cs typeface="Arial"/>
              </a:rPr>
              <a:t> </a:t>
            </a:r>
            <a:endParaRPr lang="en-US" sz="1800" b="0" i="0" u="none" strike="noStrike" kern="0" cap="none" spc="0" baseline="0">
              <a:solidFill>
                <a:srgbClr val="FFFFFF"/>
              </a:solidFill>
              <a:uFillTx/>
              <a:latin typeface="Calibri"/>
            </a:endParaRPr>
          </a:p>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endParaRPr lang="en-US" sz="4800" b="1" i="0" u="none" strike="noStrike" kern="1200" cap="none" spc="0" baseline="0">
              <a:solidFill>
                <a:srgbClr val="000000"/>
              </a:solidFill>
              <a:uFillTx/>
              <a:latin typeface="Arial"/>
              <a:ea typeface="Arial"/>
              <a:cs typeface="Arial"/>
            </a:endParaRPr>
          </a:p>
        </p:txBody>
      </p:sp>
      <p:pic>
        <p:nvPicPr>
          <p:cNvPr id="4" name="Picture 2" descr="A qr code with text&#10;&#10;Description automatically generated">
            <a:extLst>
              <a:ext uri="{FF2B5EF4-FFF2-40B4-BE49-F238E27FC236}">
                <a16:creationId xmlns:a16="http://schemas.microsoft.com/office/drawing/2014/main" id="{F16C9662-0CC2-54ED-5212-F90B2E3C0A68}"/>
              </a:ext>
            </a:extLst>
          </p:cNvPr>
          <p:cNvPicPr>
            <a:picLocks noChangeAspect="1"/>
          </p:cNvPicPr>
          <p:nvPr/>
        </p:nvPicPr>
        <p:blipFill>
          <a:blip r:embed="rId4"/>
          <a:stretch>
            <a:fillRect/>
          </a:stretch>
        </p:blipFill>
        <p:spPr>
          <a:xfrm>
            <a:off x="6678201" y="179158"/>
            <a:ext cx="4961031" cy="6478441"/>
          </a:xfrm>
          <a:prstGeom prst="rect">
            <a:avLst/>
          </a:prstGeom>
          <a:noFill/>
          <a:ln cap="flat">
            <a:noFill/>
          </a:ln>
          <a:effectLst>
            <a:outerShdw dist="139699" dir="2700000" algn="tl">
              <a:srgbClr val="333333">
                <a:alpha val="65000"/>
              </a:srgbClr>
            </a:outerShdw>
          </a:effectLst>
        </p:spPr>
      </p:pic>
      <p:pic>
        <p:nvPicPr>
          <p:cNvPr id="5" name="Picture 6">
            <a:extLst>
              <a:ext uri="{FF2B5EF4-FFF2-40B4-BE49-F238E27FC236}">
                <a16:creationId xmlns:a16="http://schemas.microsoft.com/office/drawing/2014/main" id="{9DC163D4-3008-7D87-B0B5-7D7F8B7C2B4E}"/>
              </a:ext>
            </a:extLst>
          </p:cNvPr>
          <p:cNvPicPr>
            <a:picLocks noChangeAspect="1"/>
          </p:cNvPicPr>
          <p:nvPr/>
        </p:nvPicPr>
        <p:blipFill>
          <a:blip r:embed="rId5"/>
          <a:stretch>
            <a:fillRect/>
          </a:stretch>
        </p:blipFill>
        <p:spPr>
          <a:xfrm rot="21000026">
            <a:off x="430234" y="2618750"/>
            <a:ext cx="3646298" cy="3640866"/>
          </a:xfrm>
          <a:prstGeom prst="rect">
            <a:avLst/>
          </a:prstGeom>
          <a:noFill/>
          <a:ln cap="flat">
            <a:noFill/>
          </a:ln>
          <a:effectLst>
            <a:outerShdw dist="139699" dir="2700000" algn="tl">
              <a:srgbClr val="333333">
                <a:alpha val="65000"/>
              </a:srgbClr>
            </a:outerShdw>
          </a:effectLst>
        </p:spPr>
      </p:pic>
      <p:pic>
        <p:nvPicPr>
          <p:cNvPr id="6" name="Picture 7" descr="A logo with text and books&#10;&#10;Description automatically generated">
            <a:extLst>
              <a:ext uri="{FF2B5EF4-FFF2-40B4-BE49-F238E27FC236}">
                <a16:creationId xmlns:a16="http://schemas.microsoft.com/office/drawing/2014/main" id="{28979FB6-ECB4-DE18-E38C-2061A3249FEF}"/>
              </a:ext>
            </a:extLst>
          </p:cNvPr>
          <p:cNvPicPr>
            <a:picLocks noChangeAspect="1"/>
          </p:cNvPicPr>
          <p:nvPr/>
        </p:nvPicPr>
        <p:blipFill>
          <a:blip r:embed="rId6"/>
          <a:stretch>
            <a:fillRect/>
          </a:stretch>
        </p:blipFill>
        <p:spPr>
          <a:xfrm>
            <a:off x="218569" y="178463"/>
            <a:ext cx="2039349" cy="1989222"/>
          </a:xfrm>
          <a:prstGeom prst="rect">
            <a:avLst/>
          </a:prstGeom>
          <a:noFill/>
          <a:ln cap="flat">
            <a:noFill/>
          </a:ln>
        </p:spPr>
      </p:pic>
      <p:pic>
        <p:nvPicPr>
          <p:cNvPr id="7" name="Picture 9" descr="A screenshot of a video&#10;&#10;Description automatically generated">
            <a:extLst>
              <a:ext uri="{FF2B5EF4-FFF2-40B4-BE49-F238E27FC236}">
                <a16:creationId xmlns:a16="http://schemas.microsoft.com/office/drawing/2014/main" id="{3302A079-3E5E-5EB3-D727-916E0922AA50}"/>
              </a:ext>
            </a:extLst>
          </p:cNvPr>
          <p:cNvPicPr>
            <a:picLocks noChangeAspect="1"/>
          </p:cNvPicPr>
          <p:nvPr/>
        </p:nvPicPr>
        <p:blipFill>
          <a:blip r:embed="rId7"/>
          <a:stretch>
            <a:fillRect/>
          </a:stretch>
        </p:blipFill>
        <p:spPr>
          <a:xfrm>
            <a:off x="2050770" y="1437866"/>
            <a:ext cx="5119753" cy="5219148"/>
          </a:xfrm>
          <a:prstGeom prst="rect">
            <a:avLst/>
          </a:prstGeom>
          <a:noFill/>
          <a:ln cap="flat">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22">
    <p:spTree>
      <p:nvGrpSpPr>
        <p:cNvPr id="1" name=""/>
        <p:cNvGrpSpPr/>
        <p:nvPr/>
      </p:nvGrpSpPr>
      <p:grpSpPr>
        <a:xfrm>
          <a:off x="0" y="0"/>
          <a:ext cx="0" cy="0"/>
          <a:chOff x="0" y="0"/>
          <a:chExt cx="0" cy="0"/>
        </a:xfrm>
      </p:grpSpPr>
      <p:pic>
        <p:nvPicPr>
          <p:cNvPr id="2" name="Picture 2" descr="A blue and red gradient&#10;&#10;Description automatically generated">
            <a:extLst>
              <a:ext uri="{FF2B5EF4-FFF2-40B4-BE49-F238E27FC236}">
                <a16:creationId xmlns:a16="http://schemas.microsoft.com/office/drawing/2014/main" id="{62EC4382-E4AB-01F4-E15E-8F513B1DE68E}"/>
              </a:ext>
            </a:extLst>
          </p:cNvPr>
          <p:cNvPicPr>
            <a:picLocks noChangeAspect="1"/>
          </p:cNvPicPr>
          <p:nvPr/>
        </p:nvPicPr>
        <p:blipFill>
          <a:blip r:embed="rId5"/>
          <a:srcRect/>
          <a:stretch>
            <a:fillRect/>
          </a:stretch>
        </p:blipFill>
        <p:spPr>
          <a:xfrm>
            <a:off x="-218565" y="34229"/>
            <a:ext cx="12191996" cy="6899349"/>
          </a:xfrm>
          <a:prstGeom prst="rect">
            <a:avLst/>
          </a:prstGeom>
          <a:noFill/>
          <a:ln cap="flat">
            <a:noFill/>
          </a:ln>
        </p:spPr>
      </p:pic>
      <p:sp>
        <p:nvSpPr>
          <p:cNvPr id="3" name="Google Shape;161;p30">
            <a:extLst>
              <a:ext uri="{FF2B5EF4-FFF2-40B4-BE49-F238E27FC236}">
                <a16:creationId xmlns:a16="http://schemas.microsoft.com/office/drawing/2014/main" id="{68805392-DBE6-C1E7-9B41-14A3A8F1F3A8}"/>
              </a:ext>
            </a:extLst>
          </p:cNvPr>
          <p:cNvSpPr txBox="1"/>
          <p:nvPr/>
        </p:nvSpPr>
        <p:spPr>
          <a:xfrm>
            <a:off x="1283204" y="264892"/>
            <a:ext cx="10908792" cy="1207382"/>
          </a:xfrm>
          <a:prstGeom prst="rect">
            <a:avLst/>
          </a:prstGeom>
          <a:noFill/>
          <a:ln cap="flat">
            <a:noFill/>
          </a:ln>
        </p:spPr>
        <p:txBody>
          <a:bodyPr vert="horz" wrap="square" lIns="91421" tIns="91421" rIns="91421" bIns="91421" anchor="t" anchorCtr="0"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800" b="1" i="0" u="none" strike="noStrike" kern="1200" cap="none" spc="0" baseline="0">
                <a:solidFill>
                  <a:srgbClr val="FFFFFF"/>
                </a:solidFill>
                <a:uFillTx/>
                <a:latin typeface="Arial"/>
                <a:ea typeface="Arial"/>
                <a:cs typeface="Arial"/>
              </a:rPr>
              <a:t>Literacy Act Review  </a:t>
            </a:r>
          </a:p>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endParaRPr lang="en-US" sz="4800" b="1" i="0" u="none" strike="noStrike" kern="1200" cap="none" spc="0" baseline="0">
              <a:solidFill>
                <a:srgbClr val="000000"/>
              </a:solidFill>
              <a:uFillTx/>
              <a:latin typeface="Arial"/>
              <a:ea typeface="Arial"/>
              <a:cs typeface="Arial"/>
            </a:endParaRPr>
          </a:p>
        </p:txBody>
      </p:sp>
      <p:pic>
        <p:nvPicPr>
          <p:cNvPr id="4" name="Online Media 2" title="The Alabama Literacy Act (updated 8.15.23)">
            <a:extLst>
              <a:ext uri="{FF2B5EF4-FFF2-40B4-BE49-F238E27FC236}">
                <a16:creationId xmlns:a16="http://schemas.microsoft.com/office/drawing/2014/main" id="{CB50E151-5D62-8A84-037D-D0F419E93B06}"/>
              </a:ext>
            </a:extLst>
          </p:cNvPr>
          <p:cNvPicPr>
            <a:picLocks noChangeAspect="1"/>
          </p:cNvPicPr>
          <p:nvPr>
            <a:videoFile r:link="rId1"/>
            <p:extLst>
              <p:ext uri="{DAA4B4D4-6D71-4841-9C94-3DE7FCFB9230}">
                <p14:media xmlns:p14="http://schemas.microsoft.com/office/powerpoint/2010/main" r:link="rId2"/>
              </p:ext>
            </p:extLst>
          </p:nvPr>
        </p:nvPicPr>
        <p:blipFill>
          <a:blip r:embed="rId6"/>
          <a:stretch>
            <a:fillRect/>
          </a:stretch>
        </p:blipFill>
        <p:spPr>
          <a:xfrm>
            <a:off x="2943289" y="1834633"/>
            <a:ext cx="8463942" cy="4525658"/>
          </a:xfrm>
          <a:prstGeom prst="rect">
            <a:avLst/>
          </a:prstGeom>
          <a:noFill/>
          <a:ln cap="flat">
            <a:noFill/>
          </a:ln>
        </p:spPr>
      </p:pic>
      <p:pic>
        <p:nvPicPr>
          <p:cNvPr id="5" name="Picture 5" descr="A logo with text and books&#10;&#10;Description automatically generated">
            <a:extLst>
              <a:ext uri="{FF2B5EF4-FFF2-40B4-BE49-F238E27FC236}">
                <a16:creationId xmlns:a16="http://schemas.microsoft.com/office/drawing/2014/main" id="{EC98067E-A165-CEB8-B187-3EBF7587904F}"/>
              </a:ext>
            </a:extLst>
          </p:cNvPr>
          <p:cNvPicPr>
            <a:picLocks noChangeAspect="1"/>
          </p:cNvPicPr>
          <p:nvPr/>
        </p:nvPicPr>
        <p:blipFill>
          <a:blip r:embed="rId7"/>
          <a:stretch>
            <a:fillRect/>
          </a:stretch>
        </p:blipFill>
        <p:spPr>
          <a:xfrm>
            <a:off x="218569" y="178463"/>
            <a:ext cx="2039349" cy="1989222"/>
          </a:xfrm>
          <a:prstGeom prst="rect">
            <a:avLst/>
          </a:prstGeom>
          <a:noFill/>
          <a:ln cap="flat">
            <a:noFill/>
          </a:ln>
        </p:spPr>
      </p:pic>
      <p:pic>
        <p:nvPicPr>
          <p:cNvPr id="6" name="Picture 5" descr="A logo for a literacy act&#10;&#10;Description automatically generated">
            <a:extLst>
              <a:ext uri="{FF2B5EF4-FFF2-40B4-BE49-F238E27FC236}">
                <a16:creationId xmlns:a16="http://schemas.microsoft.com/office/drawing/2014/main" id="{E866D317-D472-91AC-2E5F-C17246845649}"/>
              </a:ext>
            </a:extLst>
          </p:cNvPr>
          <p:cNvPicPr>
            <a:picLocks noChangeAspect="1"/>
          </p:cNvPicPr>
          <p:nvPr/>
        </p:nvPicPr>
        <p:blipFill>
          <a:blip r:embed="rId8"/>
          <a:stretch>
            <a:fillRect/>
          </a:stretch>
        </p:blipFill>
        <p:spPr>
          <a:xfrm>
            <a:off x="95317" y="4242907"/>
            <a:ext cx="2702463" cy="2245702"/>
          </a:xfrm>
          <a:prstGeom prst="rect">
            <a:avLst/>
          </a:prstGeom>
          <a:noFill/>
          <a:ln cap="flat">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pic>
        <p:nvPicPr>
          <p:cNvPr id="2" name="Picture 2" descr="A blue and red gradient&#10;&#10;Description automatically generated">
            <a:extLst>
              <a:ext uri="{FF2B5EF4-FFF2-40B4-BE49-F238E27FC236}">
                <a16:creationId xmlns:a16="http://schemas.microsoft.com/office/drawing/2014/main" id="{9C7FD511-AF5C-53AE-4462-64A402559110}"/>
              </a:ext>
            </a:extLst>
          </p:cNvPr>
          <p:cNvPicPr>
            <a:picLocks noChangeAspect="1"/>
          </p:cNvPicPr>
          <p:nvPr/>
        </p:nvPicPr>
        <p:blipFill>
          <a:blip r:embed="rId3"/>
          <a:srcRect/>
          <a:stretch>
            <a:fillRect/>
          </a:stretch>
        </p:blipFill>
        <p:spPr>
          <a:xfrm>
            <a:off x="-236838" y="-1730025"/>
            <a:ext cx="12191996" cy="6899349"/>
          </a:xfrm>
          <a:prstGeom prst="rect">
            <a:avLst/>
          </a:prstGeom>
          <a:noFill/>
          <a:ln cap="flat">
            <a:noFill/>
          </a:ln>
        </p:spPr>
      </p:pic>
      <p:sp>
        <p:nvSpPr>
          <p:cNvPr id="3" name="Rectangle 7">
            <a:extLst>
              <a:ext uri="{FF2B5EF4-FFF2-40B4-BE49-F238E27FC236}">
                <a16:creationId xmlns:a16="http://schemas.microsoft.com/office/drawing/2014/main" id="{1DE5F408-989B-3854-F146-D2585F436E79}"/>
              </a:ext>
            </a:extLst>
          </p:cNvPr>
          <p:cNvSpPr/>
          <p:nvPr/>
        </p:nvSpPr>
        <p:spPr>
          <a:xfrm>
            <a:off x="832186" y="2897605"/>
            <a:ext cx="3749844" cy="3699708"/>
          </a:xfrm>
          <a:prstGeom prst="rect">
            <a:avLst/>
          </a:prstGeom>
          <a:solidFill>
            <a:srgbClr val="548235"/>
          </a:solidFill>
          <a:ln w="12701" cap="flat">
            <a:solidFill>
              <a:srgbClr val="172C5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4" name="Picture 1" descr="A qr code with a few black squares&#10;&#10;Description automatically generated">
            <a:extLst>
              <a:ext uri="{FF2B5EF4-FFF2-40B4-BE49-F238E27FC236}">
                <a16:creationId xmlns:a16="http://schemas.microsoft.com/office/drawing/2014/main" id="{5E1B71AC-6ED2-AB3D-B223-46FDBB026E2D}"/>
              </a:ext>
            </a:extLst>
          </p:cNvPr>
          <p:cNvPicPr>
            <a:picLocks noChangeAspect="1"/>
          </p:cNvPicPr>
          <p:nvPr/>
        </p:nvPicPr>
        <p:blipFill>
          <a:blip r:embed="rId4"/>
          <a:stretch>
            <a:fillRect/>
          </a:stretch>
        </p:blipFill>
        <p:spPr>
          <a:xfrm>
            <a:off x="926095" y="2985104"/>
            <a:ext cx="3552343" cy="3494544"/>
          </a:xfrm>
          <a:prstGeom prst="rect">
            <a:avLst/>
          </a:prstGeom>
          <a:noFill/>
          <a:ln cap="flat">
            <a:noFill/>
          </a:ln>
        </p:spPr>
      </p:pic>
      <p:sp>
        <p:nvSpPr>
          <p:cNvPr id="5" name="Google Shape;140;p18">
            <a:extLst>
              <a:ext uri="{FF2B5EF4-FFF2-40B4-BE49-F238E27FC236}">
                <a16:creationId xmlns:a16="http://schemas.microsoft.com/office/drawing/2014/main" id="{3132E981-D4E3-20C4-9FFB-D0772AD77709}"/>
              </a:ext>
            </a:extLst>
          </p:cNvPr>
          <p:cNvSpPr txBox="1"/>
          <p:nvPr/>
        </p:nvSpPr>
        <p:spPr>
          <a:xfrm>
            <a:off x="2678323" y="258619"/>
            <a:ext cx="8626989" cy="831299"/>
          </a:xfrm>
          <a:prstGeom prst="rect">
            <a:avLst/>
          </a:prstGeom>
          <a:noFill/>
          <a:ln cap="flat">
            <a:noFill/>
          </a:ln>
        </p:spPr>
        <p:txBody>
          <a:bodyPr vert="horz" wrap="square" lIns="91421" tIns="91421" rIns="91421" bIns="91421" anchor="b" anchorCtr="1" compatLnSpc="1">
            <a:no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5000" b="1" i="0" u="none" strike="noStrike" kern="1200" cap="none" spc="0" baseline="0">
                <a:solidFill>
                  <a:srgbClr val="FFFFFF"/>
                </a:solidFill>
                <a:uFillTx/>
                <a:latin typeface="Tahoma"/>
                <a:ea typeface="Tahoma"/>
                <a:cs typeface="Tahoma"/>
              </a:rPr>
              <a:t>Overarching Outcomes</a:t>
            </a:r>
            <a:r>
              <a:rPr lang="en-US" sz="5000" b="1" i="0" u="none" strike="noStrike" kern="1200" cap="none" spc="0" baseline="0">
                <a:solidFill>
                  <a:srgbClr val="000000"/>
                </a:solidFill>
                <a:uFillTx/>
                <a:latin typeface="Tahoma"/>
                <a:ea typeface="Tahoma"/>
                <a:cs typeface="Tahoma"/>
              </a:rPr>
              <a:t>   </a:t>
            </a:r>
            <a:endParaRPr lang="en-US" sz="5000" b="0" i="0" u="none" strike="noStrike" kern="1200" cap="none" spc="0" baseline="0">
              <a:solidFill>
                <a:srgbClr val="000000"/>
              </a:solidFill>
              <a:uFillTx/>
              <a:latin typeface="Tahoma"/>
              <a:ea typeface="Tahoma"/>
              <a:cs typeface="Tahoma"/>
            </a:endParaRPr>
          </a:p>
        </p:txBody>
      </p:sp>
      <p:sp>
        <p:nvSpPr>
          <p:cNvPr id="6" name="TextBox 3">
            <a:extLst>
              <a:ext uri="{FF2B5EF4-FFF2-40B4-BE49-F238E27FC236}">
                <a16:creationId xmlns:a16="http://schemas.microsoft.com/office/drawing/2014/main" id="{AEA5F6EE-2BDF-754E-7745-7DAB0D095CAD}"/>
              </a:ext>
            </a:extLst>
          </p:cNvPr>
          <p:cNvSpPr txBox="1"/>
          <p:nvPr/>
        </p:nvSpPr>
        <p:spPr>
          <a:xfrm>
            <a:off x="5274899" y="1944983"/>
            <a:ext cx="6421447" cy="433516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0" baseline="0">
                <a:solidFill>
                  <a:srgbClr val="FFFFFF"/>
                </a:solidFill>
                <a:uFillTx/>
                <a:latin typeface="Arial"/>
              </a:rPr>
              <a:t>Participants will:</a:t>
            </a:r>
            <a:r>
              <a:rPr lang="en-US" sz="2800" b="1" i="0" u="none" strike="noStrike" kern="1200" cap="none" spc="0" baseline="0">
                <a:solidFill>
                  <a:srgbClr val="FFFFFF"/>
                </a:solidFill>
                <a:uFillTx/>
                <a:latin typeface="Arial"/>
                <a:ea typeface="Arial"/>
                <a:cs typeface="Arial"/>
              </a:rPr>
              <a:t>​</a:t>
            </a:r>
          </a:p>
          <a:p>
            <a:pPr marL="285750" marR="0" lvl="0" indent="-285750" algn="l" defTabSz="914400" rtl="0" fontAlgn="auto" hangingPunct="1">
              <a:lnSpc>
                <a:spcPct val="150000"/>
              </a:lnSpc>
              <a:spcBef>
                <a:spcPts val="0"/>
              </a:spcBef>
              <a:spcAft>
                <a:spcPts val="0"/>
              </a:spcAft>
              <a:buSzPct val="100000"/>
              <a:buChar char="•"/>
              <a:tabLst/>
              <a:defRPr sz="1800" b="0" i="0" u="none" strike="noStrike" kern="0" cap="none" spc="0" baseline="0">
                <a:solidFill>
                  <a:srgbClr val="000000"/>
                </a:solidFill>
                <a:uFillTx/>
              </a:defRPr>
            </a:pPr>
            <a:r>
              <a:rPr lang="en-US" sz="2800" b="0" i="0" u="none" strike="noStrike" kern="1200" cap="none" spc="0" baseline="0">
                <a:solidFill>
                  <a:srgbClr val="FFFFFF"/>
                </a:solidFill>
                <a:uFillTx/>
                <a:latin typeface="Aptos"/>
              </a:rPr>
              <a:t>Develop</a:t>
            </a:r>
            <a:r>
              <a:rPr lang="en-US" sz="2800" b="0" i="0" u="none" strike="noStrike" kern="1200" cap="none" spc="0" baseline="0">
                <a:solidFill>
                  <a:srgbClr val="FFFFFF"/>
                </a:solidFill>
                <a:uFillTx/>
                <a:latin typeface="Arial"/>
              </a:rPr>
              <a:t> an initial understanding of the </a:t>
            </a:r>
            <a:r>
              <a:rPr lang="en-US" sz="2800" b="0" i="1" u="none" strike="noStrike" kern="1200" cap="none" spc="0" baseline="0">
                <a:solidFill>
                  <a:srgbClr val="FFFFFF"/>
                </a:solidFill>
                <a:uFillTx/>
                <a:latin typeface="Aptos"/>
              </a:rPr>
              <a:t>Alabama Literacy Act</a:t>
            </a:r>
            <a:r>
              <a:rPr lang="en-US" sz="2800" b="0" i="0" u="none" strike="noStrike" kern="1200" cap="none" spc="0" baseline="0">
                <a:solidFill>
                  <a:srgbClr val="FFFFFF"/>
                </a:solidFill>
                <a:uFillTx/>
                <a:latin typeface="Aptos"/>
              </a:rPr>
              <a:t> and its impact on classroom instruction and students’ growth/achievement.</a:t>
            </a:r>
            <a:r>
              <a:rPr lang="en-US" sz="2800" b="0" i="0" u="none" strike="noStrike" kern="1200" cap="none" spc="0" baseline="0">
                <a:solidFill>
                  <a:srgbClr val="FFFFFF"/>
                </a:solidFill>
                <a:uFillTx/>
                <a:latin typeface="Arial"/>
                <a:ea typeface="Arial"/>
                <a:cs typeface="Arial"/>
              </a:rPr>
              <a:t>​</a:t>
            </a:r>
          </a:p>
          <a:p>
            <a:pPr marL="285750" marR="0" lvl="0" indent="-285750" algn="l" defTabSz="914400" rtl="0" fontAlgn="auto" hangingPunct="1">
              <a:lnSpc>
                <a:spcPct val="150000"/>
              </a:lnSpc>
              <a:spcBef>
                <a:spcPts val="0"/>
              </a:spcBef>
              <a:spcAft>
                <a:spcPts val="0"/>
              </a:spcAft>
              <a:buSzPct val="100000"/>
              <a:buChar char="•"/>
              <a:tabLst/>
              <a:defRPr sz="1800" b="0" i="0" u="none" strike="noStrike" kern="0" cap="none" spc="0" baseline="0">
                <a:solidFill>
                  <a:srgbClr val="000000"/>
                </a:solidFill>
                <a:uFillTx/>
              </a:defRPr>
            </a:pPr>
            <a:r>
              <a:rPr lang="en-US" sz="2800" b="0" i="0" u="none" strike="noStrike" kern="1200" cap="none" spc="0" baseline="0">
                <a:solidFill>
                  <a:srgbClr val="FFFFFF"/>
                </a:solidFill>
                <a:uFillTx/>
                <a:latin typeface="Aptos"/>
              </a:rPr>
              <a:t>Set</a:t>
            </a:r>
            <a:r>
              <a:rPr lang="en-US" sz="2800" b="0" i="0" u="none" strike="noStrike" kern="1200" cap="none" spc="0" baseline="0">
                <a:solidFill>
                  <a:srgbClr val="FFFFFF"/>
                </a:solidFill>
                <a:uFillTx/>
                <a:latin typeface="Arial"/>
              </a:rPr>
              <a:t> goals for at-home literacy support.</a:t>
            </a:r>
            <a:endParaRPr lang="en-US" sz="2800" b="0" i="0" u="none" strike="noStrike" kern="1200" cap="none" spc="0" baseline="0">
              <a:solidFill>
                <a:srgbClr val="FFFFFF"/>
              </a:solidFill>
              <a:uFillTx/>
              <a:latin typeface="Aptos"/>
            </a:endParaRPr>
          </a:p>
        </p:txBody>
      </p:sp>
      <p:sp>
        <p:nvSpPr>
          <p:cNvPr id="7" name="Google Shape;140;p18">
            <a:extLst>
              <a:ext uri="{FF2B5EF4-FFF2-40B4-BE49-F238E27FC236}">
                <a16:creationId xmlns:a16="http://schemas.microsoft.com/office/drawing/2014/main" id="{19528423-455F-206E-1255-8408FC164A82}"/>
              </a:ext>
            </a:extLst>
          </p:cNvPr>
          <p:cNvSpPr txBox="1"/>
          <p:nvPr/>
        </p:nvSpPr>
        <p:spPr>
          <a:xfrm>
            <a:off x="471098" y="2416905"/>
            <a:ext cx="4414448" cy="841494"/>
          </a:xfrm>
          <a:prstGeom prst="rect">
            <a:avLst/>
          </a:prstGeom>
          <a:noFill/>
          <a:ln cap="flat">
            <a:noFill/>
          </a:ln>
        </p:spPr>
        <p:txBody>
          <a:bodyPr vert="horz" wrap="square" lIns="91421" tIns="91421" rIns="91421" bIns="91421" anchor="b"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000" b="1" i="0" u="none" strike="noStrike" kern="0" cap="none" spc="0" baseline="0">
              <a:solidFill>
                <a:srgbClr val="FFFFFF"/>
              </a:solidFill>
              <a:uFillTx/>
              <a:latin typeface="Arial"/>
              <a:ea typeface="Arial"/>
              <a:cs typeface="Arial"/>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FFFFFF"/>
                </a:solidFill>
                <a:uFillTx/>
                <a:latin typeface="Aptos"/>
              </a:rPr>
              <a:t>2024-2025  Sign-in link</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FFFFFF"/>
                </a:solidFill>
                <a:uFillTx/>
                <a:latin typeface="Aptos"/>
              </a:rPr>
              <a:t>https://forms.office.com/r/ZpxYTGr8qm</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a:solidFill>
                  <a:srgbClr val="000000"/>
                </a:solidFill>
                <a:uFillTx/>
                <a:latin typeface="Arial"/>
                <a:ea typeface="Arial"/>
                <a:cs typeface="Arial"/>
              </a:rPr>
              <a:t> </a:t>
            </a:r>
            <a:endParaRPr lang="en-US" sz="2400" b="0" i="0" u="none" strike="noStrike" kern="1200" cap="none" spc="0" baseline="0">
              <a:solidFill>
                <a:srgbClr val="000000"/>
              </a:solidFill>
              <a:uFillTx/>
              <a:latin typeface="Gill Sans"/>
              <a:ea typeface="Gill Sans"/>
              <a:cs typeface="Gill Sans"/>
            </a:endParaRPr>
          </a:p>
        </p:txBody>
      </p:sp>
      <p:pic>
        <p:nvPicPr>
          <p:cNvPr id="8" name="Picture 6" descr="A logo with text and books&#10;&#10;Description automatically generated">
            <a:extLst>
              <a:ext uri="{FF2B5EF4-FFF2-40B4-BE49-F238E27FC236}">
                <a16:creationId xmlns:a16="http://schemas.microsoft.com/office/drawing/2014/main" id="{FBABF0D2-9408-2F23-2F86-B1C2231BAC13}"/>
              </a:ext>
            </a:extLst>
          </p:cNvPr>
          <p:cNvPicPr>
            <a:picLocks noChangeAspect="1"/>
          </p:cNvPicPr>
          <p:nvPr/>
        </p:nvPicPr>
        <p:blipFill>
          <a:blip r:embed="rId5"/>
          <a:stretch>
            <a:fillRect/>
          </a:stretch>
        </p:blipFill>
        <p:spPr>
          <a:xfrm>
            <a:off x="248652" y="148388"/>
            <a:ext cx="2039349" cy="1989222"/>
          </a:xfrm>
          <a:prstGeom prst="rect">
            <a:avLst/>
          </a:prstGeom>
          <a:noFill/>
          <a:ln cap="flat">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24">
    <p:spTree>
      <p:nvGrpSpPr>
        <p:cNvPr id="1" name=""/>
        <p:cNvGrpSpPr/>
        <p:nvPr/>
      </p:nvGrpSpPr>
      <p:grpSpPr>
        <a:xfrm>
          <a:off x="0" y="0"/>
          <a:ext cx="0" cy="0"/>
          <a:chOff x="0" y="0"/>
          <a:chExt cx="0" cy="0"/>
        </a:xfrm>
      </p:grpSpPr>
      <p:pic>
        <p:nvPicPr>
          <p:cNvPr id="2" name="Picture 2" descr="A blue and red gradient&#10;&#10;Description automatically generated">
            <a:extLst>
              <a:ext uri="{FF2B5EF4-FFF2-40B4-BE49-F238E27FC236}">
                <a16:creationId xmlns:a16="http://schemas.microsoft.com/office/drawing/2014/main" id="{991F1BDA-0C60-A03F-ABDC-813F72EFAE77}"/>
              </a:ext>
            </a:extLst>
          </p:cNvPr>
          <p:cNvPicPr>
            <a:picLocks noChangeAspect="1"/>
          </p:cNvPicPr>
          <p:nvPr/>
        </p:nvPicPr>
        <p:blipFill>
          <a:blip r:embed="rId3"/>
          <a:srcRect/>
          <a:stretch>
            <a:fillRect/>
          </a:stretch>
        </p:blipFill>
        <p:spPr>
          <a:xfrm>
            <a:off x="0" y="-20674"/>
            <a:ext cx="12191996" cy="6899349"/>
          </a:xfrm>
          <a:prstGeom prst="rect">
            <a:avLst/>
          </a:prstGeom>
          <a:noFill/>
          <a:ln cap="flat">
            <a:noFill/>
          </a:ln>
        </p:spPr>
      </p:pic>
      <p:sp>
        <p:nvSpPr>
          <p:cNvPr id="3" name="Google Shape;140;p18">
            <a:extLst>
              <a:ext uri="{FF2B5EF4-FFF2-40B4-BE49-F238E27FC236}">
                <a16:creationId xmlns:a16="http://schemas.microsoft.com/office/drawing/2014/main" id="{A0EDAA3A-47F1-2160-CA67-185078B0E8F4}"/>
              </a:ext>
            </a:extLst>
          </p:cNvPr>
          <p:cNvSpPr txBox="1"/>
          <p:nvPr/>
        </p:nvSpPr>
        <p:spPr>
          <a:xfrm>
            <a:off x="2678323" y="258619"/>
            <a:ext cx="8626989" cy="831299"/>
          </a:xfrm>
          <a:prstGeom prst="rect">
            <a:avLst/>
          </a:prstGeom>
          <a:noFill/>
          <a:ln cap="flat">
            <a:noFill/>
          </a:ln>
        </p:spPr>
        <p:txBody>
          <a:bodyPr vert="horz" wrap="square" lIns="91421" tIns="91421" rIns="91421" bIns="91421" anchor="b" anchorCtr="1" compatLnSpc="1">
            <a:no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5000" b="1" i="0" u="none" strike="noStrike" kern="1200" cap="none" spc="0" baseline="0">
                <a:solidFill>
                  <a:srgbClr val="FFFFFF"/>
                </a:solidFill>
                <a:uFillTx/>
                <a:latin typeface="Tahoma"/>
                <a:ea typeface="Tahoma"/>
                <a:cs typeface="Tahoma"/>
              </a:rPr>
              <a:t>Revisit Outcomes   </a:t>
            </a:r>
            <a:endParaRPr lang="en-US" sz="5000" b="0" i="0" u="none" strike="noStrike" kern="1200" cap="none" spc="0" baseline="0">
              <a:solidFill>
                <a:srgbClr val="FFFFFF"/>
              </a:solidFill>
              <a:uFillTx/>
              <a:latin typeface="Tahoma"/>
              <a:ea typeface="Tahoma"/>
              <a:cs typeface="Tahoma"/>
            </a:endParaRPr>
          </a:p>
        </p:txBody>
      </p:sp>
      <p:sp>
        <p:nvSpPr>
          <p:cNvPr id="4" name="TextBox 3">
            <a:extLst>
              <a:ext uri="{FF2B5EF4-FFF2-40B4-BE49-F238E27FC236}">
                <a16:creationId xmlns:a16="http://schemas.microsoft.com/office/drawing/2014/main" id="{F3541241-C8B7-8455-9681-C40D2AE11887}"/>
              </a:ext>
            </a:extLst>
          </p:cNvPr>
          <p:cNvSpPr txBox="1"/>
          <p:nvPr/>
        </p:nvSpPr>
        <p:spPr>
          <a:xfrm>
            <a:off x="5365132" y="1815952"/>
            <a:ext cx="5940180" cy="433516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0" baseline="0">
                <a:solidFill>
                  <a:srgbClr val="FFFFFF"/>
                </a:solidFill>
                <a:uFillTx/>
                <a:latin typeface="Arial"/>
              </a:rPr>
              <a:t>Participants will:</a:t>
            </a:r>
            <a:r>
              <a:rPr lang="en-US" sz="2800" b="1" i="0" u="none" strike="noStrike" kern="1200" cap="none" spc="0" baseline="0">
                <a:solidFill>
                  <a:srgbClr val="FFFFFF"/>
                </a:solidFill>
                <a:uFillTx/>
                <a:latin typeface="Arial"/>
                <a:ea typeface="Arial"/>
                <a:cs typeface="Arial"/>
              </a:rPr>
              <a:t>​</a:t>
            </a:r>
          </a:p>
          <a:p>
            <a:pPr marL="285750" marR="0" lvl="0" indent="-285750" algn="l" defTabSz="914400" rtl="0" fontAlgn="auto" hangingPunct="1">
              <a:lnSpc>
                <a:spcPct val="150000"/>
              </a:lnSpc>
              <a:spcBef>
                <a:spcPts val="0"/>
              </a:spcBef>
              <a:spcAft>
                <a:spcPts val="0"/>
              </a:spcAft>
              <a:buSzPct val="100000"/>
              <a:buChar char="•"/>
              <a:tabLst/>
              <a:defRPr sz="1800" b="0" i="0" u="none" strike="noStrike" kern="0" cap="none" spc="0" baseline="0">
                <a:solidFill>
                  <a:srgbClr val="000000"/>
                </a:solidFill>
                <a:uFillTx/>
              </a:defRPr>
            </a:pPr>
            <a:r>
              <a:rPr lang="en-US" sz="2800" b="0" i="0" u="none" strike="noStrike" kern="1200" cap="none" spc="0" baseline="0">
                <a:solidFill>
                  <a:srgbClr val="FFFFFF"/>
                </a:solidFill>
                <a:uFillTx/>
                <a:latin typeface="Aptos"/>
              </a:rPr>
              <a:t>Develop</a:t>
            </a:r>
            <a:r>
              <a:rPr lang="en-US" sz="2800" b="0" i="0" u="none" strike="noStrike" kern="1200" cap="none" spc="0" baseline="0">
                <a:solidFill>
                  <a:srgbClr val="FFFFFF"/>
                </a:solidFill>
                <a:uFillTx/>
                <a:latin typeface="Arial"/>
              </a:rPr>
              <a:t> an initial understanding of the </a:t>
            </a:r>
            <a:r>
              <a:rPr lang="en-US" sz="2800" b="0" i="0" u="none" strike="noStrike" kern="1200" cap="none" spc="0" baseline="0">
                <a:solidFill>
                  <a:srgbClr val="FFFFFF"/>
                </a:solidFill>
                <a:uFillTx/>
                <a:latin typeface="Aptos"/>
              </a:rPr>
              <a:t>Alabama Literacy Act and its impact on classroom instruction and students’ growth/achievement.</a:t>
            </a:r>
            <a:r>
              <a:rPr lang="en-US" sz="2800" b="0" i="0" u="none" strike="noStrike" kern="1200" cap="none" spc="0" baseline="0">
                <a:solidFill>
                  <a:srgbClr val="FFFFFF"/>
                </a:solidFill>
                <a:uFillTx/>
                <a:latin typeface="Arial"/>
                <a:ea typeface="Arial"/>
                <a:cs typeface="Arial"/>
              </a:rPr>
              <a:t>​</a:t>
            </a:r>
          </a:p>
          <a:p>
            <a:pPr marL="285750" marR="0" lvl="0" indent="-285750" algn="l" defTabSz="914400" rtl="0" fontAlgn="auto" hangingPunct="1">
              <a:lnSpc>
                <a:spcPct val="150000"/>
              </a:lnSpc>
              <a:spcBef>
                <a:spcPts val="0"/>
              </a:spcBef>
              <a:spcAft>
                <a:spcPts val="0"/>
              </a:spcAft>
              <a:buSzPct val="100000"/>
              <a:buChar char="•"/>
              <a:tabLst/>
              <a:defRPr sz="1800" b="0" i="0" u="none" strike="noStrike" kern="0" cap="none" spc="0" baseline="0">
                <a:solidFill>
                  <a:srgbClr val="000000"/>
                </a:solidFill>
                <a:uFillTx/>
              </a:defRPr>
            </a:pPr>
            <a:r>
              <a:rPr lang="en-US" sz="2800" b="0" i="0" u="none" strike="noStrike" kern="1200" cap="none" spc="0" baseline="0">
                <a:solidFill>
                  <a:srgbClr val="FFFFFF"/>
                </a:solidFill>
                <a:uFillTx/>
                <a:latin typeface="Aptos"/>
              </a:rPr>
              <a:t>Set</a:t>
            </a:r>
            <a:r>
              <a:rPr lang="en-US" sz="2800" b="0" i="0" u="none" strike="noStrike" kern="1200" cap="none" spc="0" baseline="0">
                <a:solidFill>
                  <a:srgbClr val="FFFFFF"/>
                </a:solidFill>
                <a:uFillTx/>
                <a:latin typeface="Arial"/>
              </a:rPr>
              <a:t> goals for at-home literacy support.</a:t>
            </a:r>
            <a:endParaRPr lang="en-US" sz="2800" b="0" i="0" u="none" strike="noStrike" kern="1200" cap="none" spc="0" baseline="0">
              <a:solidFill>
                <a:srgbClr val="FFFFFF"/>
              </a:solidFill>
              <a:uFillTx/>
              <a:latin typeface="Aptos"/>
            </a:endParaRPr>
          </a:p>
        </p:txBody>
      </p:sp>
      <p:pic>
        <p:nvPicPr>
          <p:cNvPr id="5" name="Picture 7" descr="A logo with text and books&#10;&#10;Description automatically generated">
            <a:extLst>
              <a:ext uri="{FF2B5EF4-FFF2-40B4-BE49-F238E27FC236}">
                <a16:creationId xmlns:a16="http://schemas.microsoft.com/office/drawing/2014/main" id="{DB1A0E65-F3A7-B133-C643-5C2188E4659D}"/>
              </a:ext>
            </a:extLst>
          </p:cNvPr>
          <p:cNvPicPr>
            <a:picLocks noChangeAspect="1"/>
          </p:cNvPicPr>
          <p:nvPr/>
        </p:nvPicPr>
        <p:blipFill>
          <a:blip r:embed="rId4"/>
          <a:stretch>
            <a:fillRect/>
          </a:stretch>
        </p:blipFill>
        <p:spPr>
          <a:xfrm>
            <a:off x="218569" y="178463"/>
            <a:ext cx="2039349" cy="1989222"/>
          </a:xfrm>
          <a:prstGeom prst="rect">
            <a:avLst/>
          </a:prstGeom>
          <a:noFill/>
          <a:ln cap="flat">
            <a:noFill/>
          </a:ln>
        </p:spPr>
      </p:pic>
      <p:sp>
        <p:nvSpPr>
          <p:cNvPr id="6" name="Rectangle 12">
            <a:extLst>
              <a:ext uri="{FF2B5EF4-FFF2-40B4-BE49-F238E27FC236}">
                <a16:creationId xmlns:a16="http://schemas.microsoft.com/office/drawing/2014/main" id="{7BF7E5BB-4E0C-7729-63E2-DEBCCC4666B3}"/>
              </a:ext>
            </a:extLst>
          </p:cNvPr>
          <p:cNvSpPr/>
          <p:nvPr/>
        </p:nvSpPr>
        <p:spPr>
          <a:xfrm>
            <a:off x="861392" y="2915482"/>
            <a:ext cx="3655387" cy="3644350"/>
          </a:xfrm>
          <a:prstGeom prst="rect">
            <a:avLst/>
          </a:prstGeom>
          <a:solidFill>
            <a:srgbClr val="548235"/>
          </a:solidFill>
          <a:ln w="12701" cap="flat">
            <a:solidFill>
              <a:srgbClr val="172C5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7" name="Picture 1" descr="A qr code with a few black squares&#10;&#10;Description automatically generated">
            <a:extLst>
              <a:ext uri="{FF2B5EF4-FFF2-40B4-BE49-F238E27FC236}">
                <a16:creationId xmlns:a16="http://schemas.microsoft.com/office/drawing/2014/main" id="{24DC0F82-0ADF-ECF3-7CB6-C5BC14A7E760}"/>
              </a:ext>
            </a:extLst>
          </p:cNvPr>
          <p:cNvPicPr>
            <a:picLocks noChangeAspect="1"/>
          </p:cNvPicPr>
          <p:nvPr/>
        </p:nvPicPr>
        <p:blipFill>
          <a:blip r:embed="rId5"/>
          <a:stretch>
            <a:fillRect/>
          </a:stretch>
        </p:blipFill>
        <p:spPr>
          <a:xfrm>
            <a:off x="926095" y="2984071"/>
            <a:ext cx="3552343" cy="3494544"/>
          </a:xfrm>
          <a:prstGeom prst="rect">
            <a:avLst/>
          </a:prstGeom>
          <a:noFill/>
          <a:ln cap="flat">
            <a:noFill/>
          </a:ln>
        </p:spPr>
      </p:pic>
      <p:sp>
        <p:nvSpPr>
          <p:cNvPr id="8" name="Google Shape;140;p18">
            <a:extLst>
              <a:ext uri="{FF2B5EF4-FFF2-40B4-BE49-F238E27FC236}">
                <a16:creationId xmlns:a16="http://schemas.microsoft.com/office/drawing/2014/main" id="{64555EC5-E0BE-14B3-EA07-130A040DCFBD}"/>
              </a:ext>
            </a:extLst>
          </p:cNvPr>
          <p:cNvSpPr txBox="1"/>
          <p:nvPr/>
        </p:nvSpPr>
        <p:spPr>
          <a:xfrm>
            <a:off x="926561" y="2069140"/>
            <a:ext cx="3554007" cy="841494"/>
          </a:xfrm>
          <a:prstGeom prst="rect">
            <a:avLst/>
          </a:prstGeom>
          <a:noFill/>
          <a:ln cap="flat">
            <a:noFill/>
          </a:ln>
        </p:spPr>
        <p:txBody>
          <a:bodyPr vert="horz" wrap="square" lIns="91421" tIns="91421" rIns="91421" bIns="91421" anchor="b"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a:solidFill>
                  <a:srgbClr val="000000"/>
                </a:solidFill>
                <a:uFillTx/>
                <a:latin typeface="Arial"/>
                <a:ea typeface="Arial"/>
                <a:cs typeface="Arial"/>
              </a:rPr>
              <a:t> </a:t>
            </a:r>
            <a:endParaRPr lang="en-US" sz="2400" b="0" i="0" u="none" strike="noStrike" kern="1200" cap="none" spc="0" baseline="0">
              <a:solidFill>
                <a:srgbClr val="000000"/>
              </a:solidFill>
              <a:uFillTx/>
              <a:latin typeface="Gill Sans"/>
              <a:ea typeface="Gill Sans"/>
              <a:cs typeface="Gill Sans"/>
            </a:endParaRPr>
          </a:p>
        </p:txBody>
      </p:sp>
      <p:sp>
        <p:nvSpPr>
          <p:cNvPr id="9" name="Google Shape;140;p18">
            <a:extLst>
              <a:ext uri="{FF2B5EF4-FFF2-40B4-BE49-F238E27FC236}">
                <a16:creationId xmlns:a16="http://schemas.microsoft.com/office/drawing/2014/main" id="{F27DCAED-B8ED-BECC-9084-1381F535DABE}"/>
              </a:ext>
            </a:extLst>
          </p:cNvPr>
          <p:cNvSpPr txBox="1"/>
          <p:nvPr/>
        </p:nvSpPr>
        <p:spPr>
          <a:xfrm>
            <a:off x="471098" y="2416905"/>
            <a:ext cx="4414448" cy="841494"/>
          </a:xfrm>
          <a:prstGeom prst="rect">
            <a:avLst/>
          </a:prstGeom>
          <a:noFill/>
          <a:ln cap="flat">
            <a:noFill/>
          </a:ln>
        </p:spPr>
        <p:txBody>
          <a:bodyPr vert="horz" wrap="square" lIns="91421" tIns="91421" rIns="91421" bIns="91421" anchor="b"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000" b="1" i="0" u="none" strike="noStrike" kern="0" cap="none" spc="0" baseline="0">
              <a:solidFill>
                <a:srgbClr val="FFFFFF"/>
              </a:solidFill>
              <a:uFillTx/>
              <a:latin typeface="Arial"/>
              <a:ea typeface="Arial"/>
              <a:cs typeface="Arial"/>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FFFFFF"/>
                </a:solidFill>
                <a:uFillTx/>
                <a:latin typeface="Aptos"/>
              </a:rPr>
              <a:t>2024-2025  Sign-in link</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FFFFFF"/>
                </a:solidFill>
                <a:uFillTx/>
                <a:latin typeface="Aptos"/>
              </a:rPr>
              <a:t>https://forms.office.com/r/ZpxYTGr8qm</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a:solidFill>
                  <a:srgbClr val="000000"/>
                </a:solidFill>
                <a:uFillTx/>
                <a:latin typeface="Arial"/>
                <a:ea typeface="Arial"/>
                <a:cs typeface="Arial"/>
              </a:rPr>
              <a:t> </a:t>
            </a:r>
            <a:endParaRPr lang="en-US" sz="2400" b="0" i="0" u="none" strike="noStrike" kern="1200" cap="none" spc="0" baseline="0">
              <a:solidFill>
                <a:srgbClr val="000000"/>
              </a:solidFill>
              <a:uFillTx/>
              <a:latin typeface="Gill Sans"/>
              <a:ea typeface="Gill Sans"/>
              <a:cs typeface="Gill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25">
    <p:spTree>
      <p:nvGrpSpPr>
        <p:cNvPr id="1" name=""/>
        <p:cNvGrpSpPr/>
        <p:nvPr/>
      </p:nvGrpSpPr>
      <p:grpSpPr>
        <a:xfrm>
          <a:off x="0" y="0"/>
          <a:ext cx="0" cy="0"/>
          <a:chOff x="0" y="0"/>
          <a:chExt cx="0" cy="0"/>
        </a:xfrm>
      </p:grpSpPr>
      <p:pic>
        <p:nvPicPr>
          <p:cNvPr id="2" name="Picture 2" descr="A blue and red gradient&#10;&#10;Description automatically generated">
            <a:extLst>
              <a:ext uri="{FF2B5EF4-FFF2-40B4-BE49-F238E27FC236}">
                <a16:creationId xmlns:a16="http://schemas.microsoft.com/office/drawing/2014/main" id="{B4E9F90A-B06A-8A0E-E22D-972F837BADA9}"/>
              </a:ext>
            </a:extLst>
          </p:cNvPr>
          <p:cNvPicPr>
            <a:picLocks noChangeAspect="1"/>
          </p:cNvPicPr>
          <p:nvPr/>
        </p:nvPicPr>
        <p:blipFill>
          <a:blip r:embed="rId3"/>
          <a:srcRect/>
          <a:stretch>
            <a:fillRect/>
          </a:stretch>
        </p:blipFill>
        <p:spPr>
          <a:xfrm>
            <a:off x="0" y="-20674"/>
            <a:ext cx="12191996" cy="6899349"/>
          </a:xfrm>
          <a:prstGeom prst="rect">
            <a:avLst/>
          </a:prstGeom>
          <a:noFill/>
          <a:ln cap="flat">
            <a:noFill/>
          </a:ln>
        </p:spPr>
      </p:pic>
      <p:sp>
        <p:nvSpPr>
          <p:cNvPr id="3" name="Google Shape;140;p18">
            <a:extLst>
              <a:ext uri="{FF2B5EF4-FFF2-40B4-BE49-F238E27FC236}">
                <a16:creationId xmlns:a16="http://schemas.microsoft.com/office/drawing/2014/main" id="{2244C563-40BC-ECDB-41E8-BE9F441F2D93}"/>
              </a:ext>
            </a:extLst>
          </p:cNvPr>
          <p:cNvSpPr txBox="1"/>
          <p:nvPr/>
        </p:nvSpPr>
        <p:spPr>
          <a:xfrm>
            <a:off x="438619" y="5906658"/>
            <a:ext cx="11310551" cy="831299"/>
          </a:xfrm>
          <a:prstGeom prst="rect">
            <a:avLst/>
          </a:prstGeom>
          <a:noFill/>
          <a:ln cap="flat">
            <a:noFill/>
          </a:ln>
        </p:spPr>
        <p:txBody>
          <a:bodyPr vert="horz" wrap="square" lIns="91421" tIns="91421" rIns="91421" bIns="91421" anchor="b" anchorCtr="1" compatLnSpc="1">
            <a:no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2000" b="1" i="0" u="none" strike="noStrike" kern="1200" cap="none" spc="0" baseline="0">
                <a:solidFill>
                  <a:srgbClr val="FFFFFF"/>
                </a:solidFill>
                <a:uFillTx/>
                <a:latin typeface="Tahoma"/>
                <a:ea typeface="Tahoma"/>
                <a:cs typeface="Tahoma"/>
              </a:rPr>
              <a:t>THE ALABAMA READING INITIATIVE IS YOUR PARTNER IN EDUCATION!</a:t>
            </a:r>
            <a:endParaRPr lang="en-US" sz="2000" b="0" i="0" u="none" strike="noStrike" kern="1200" cap="none" spc="0" baseline="0">
              <a:solidFill>
                <a:srgbClr val="FFFFFF"/>
              </a:solidFill>
              <a:uFillTx/>
              <a:latin typeface="Tahoma"/>
              <a:ea typeface="Tahoma"/>
              <a:cs typeface="Tahoma"/>
            </a:endParaRPr>
          </a:p>
        </p:txBody>
      </p:sp>
      <p:pic>
        <p:nvPicPr>
          <p:cNvPr id="4" name="Picture 5" descr="A logo with text and books&#10;&#10;Description automatically generated">
            <a:extLst>
              <a:ext uri="{FF2B5EF4-FFF2-40B4-BE49-F238E27FC236}">
                <a16:creationId xmlns:a16="http://schemas.microsoft.com/office/drawing/2014/main" id="{07C9C7BC-5C71-1989-68ED-CAA436E8058F}"/>
              </a:ext>
            </a:extLst>
          </p:cNvPr>
          <p:cNvPicPr>
            <a:picLocks noChangeAspect="1"/>
          </p:cNvPicPr>
          <p:nvPr/>
        </p:nvPicPr>
        <p:blipFill>
          <a:blip r:embed="rId4"/>
          <a:stretch>
            <a:fillRect/>
          </a:stretch>
        </p:blipFill>
        <p:spPr>
          <a:xfrm>
            <a:off x="218569" y="178463"/>
            <a:ext cx="2039349" cy="1989222"/>
          </a:xfrm>
          <a:prstGeom prst="rect">
            <a:avLst/>
          </a:prstGeom>
          <a:noFill/>
          <a:ln cap="flat">
            <a:noFill/>
          </a:ln>
        </p:spPr>
      </p:pic>
      <p:pic>
        <p:nvPicPr>
          <p:cNvPr id="5" name="Picture 6" descr="A white text on a black background&#10;&#10;Description automatically generated">
            <a:extLst>
              <a:ext uri="{FF2B5EF4-FFF2-40B4-BE49-F238E27FC236}">
                <a16:creationId xmlns:a16="http://schemas.microsoft.com/office/drawing/2014/main" id="{E681D79E-DA63-9772-4DF9-4AE2BA40FD12}"/>
              </a:ext>
            </a:extLst>
          </p:cNvPr>
          <p:cNvPicPr>
            <a:picLocks noChangeAspect="1"/>
          </p:cNvPicPr>
          <p:nvPr/>
        </p:nvPicPr>
        <p:blipFill>
          <a:blip r:embed="rId5"/>
          <a:stretch>
            <a:fillRect/>
          </a:stretch>
        </p:blipFill>
        <p:spPr>
          <a:xfrm>
            <a:off x="2724427" y="-461616"/>
            <a:ext cx="7328449" cy="7339495"/>
          </a:xfrm>
          <a:prstGeom prst="rect">
            <a:avLst/>
          </a:prstGeom>
          <a:noFill/>
          <a:ln cap="flat">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pic>
        <p:nvPicPr>
          <p:cNvPr id="2" name="Picture 2" descr="A blue and red gradient&#10;&#10;Description automatically generated">
            <a:extLst>
              <a:ext uri="{FF2B5EF4-FFF2-40B4-BE49-F238E27FC236}">
                <a16:creationId xmlns:a16="http://schemas.microsoft.com/office/drawing/2014/main" id="{E9A201C7-55F8-954C-C213-160BA88D0518}"/>
              </a:ext>
            </a:extLst>
          </p:cNvPr>
          <p:cNvPicPr>
            <a:picLocks noChangeAspect="1"/>
          </p:cNvPicPr>
          <p:nvPr/>
        </p:nvPicPr>
        <p:blipFill>
          <a:blip r:embed="rId3"/>
          <a:srcRect/>
          <a:stretch>
            <a:fillRect/>
          </a:stretch>
        </p:blipFill>
        <p:spPr>
          <a:xfrm>
            <a:off x="0" y="-20674"/>
            <a:ext cx="12191996" cy="6878674"/>
          </a:xfrm>
          <a:prstGeom prst="rect">
            <a:avLst/>
          </a:prstGeom>
          <a:noFill/>
          <a:ln cap="flat">
            <a:noFill/>
          </a:ln>
        </p:spPr>
      </p:pic>
      <p:sp>
        <p:nvSpPr>
          <p:cNvPr id="3" name="Google Shape;123;p4">
            <a:extLst>
              <a:ext uri="{FF2B5EF4-FFF2-40B4-BE49-F238E27FC236}">
                <a16:creationId xmlns:a16="http://schemas.microsoft.com/office/drawing/2014/main" id="{EEB8015C-B76A-331A-ACF0-612172980648}"/>
              </a:ext>
            </a:extLst>
          </p:cNvPr>
          <p:cNvSpPr txBox="1"/>
          <p:nvPr/>
        </p:nvSpPr>
        <p:spPr>
          <a:xfrm>
            <a:off x="2264282" y="306259"/>
            <a:ext cx="9534238" cy="831299"/>
          </a:xfrm>
          <a:prstGeom prst="rect">
            <a:avLst/>
          </a:prstGeom>
          <a:noFill/>
          <a:ln cap="flat">
            <a:noFill/>
          </a:ln>
        </p:spPr>
        <p:txBody>
          <a:bodyPr vert="horz" wrap="square" lIns="91421" tIns="91421" rIns="91421" bIns="91421" anchor="b" anchorCtr="0" compatLnSpc="1">
            <a:norm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700" b="1" i="0" u="none" strike="noStrike" kern="1200" cap="none" spc="0" baseline="0">
                <a:solidFill>
                  <a:srgbClr val="FFFFFF"/>
                </a:solidFill>
                <a:uFillTx/>
                <a:latin typeface="Arial"/>
                <a:ea typeface="Arial"/>
                <a:cs typeface="Arial"/>
              </a:rPr>
              <a:t>WHAT IS THE </a:t>
            </a:r>
            <a:r>
              <a:rPr lang="en-US" sz="3700" b="1" i="1" u="none" strike="noStrike" kern="1200" cap="none" spc="0" baseline="0">
                <a:solidFill>
                  <a:srgbClr val="FFFFFF"/>
                </a:solidFill>
                <a:uFillTx/>
                <a:latin typeface="Arial"/>
                <a:ea typeface="Arial"/>
                <a:cs typeface="Arial"/>
              </a:rPr>
              <a:t>ALABAMA LITERACY ACT</a:t>
            </a:r>
            <a:r>
              <a:rPr lang="en-US" sz="3700" b="1" i="0" u="none" strike="noStrike" kern="1200" cap="none" spc="0" baseline="0">
                <a:solidFill>
                  <a:srgbClr val="FFFFFF"/>
                </a:solidFill>
                <a:uFillTx/>
                <a:latin typeface="Arial"/>
                <a:ea typeface="Arial"/>
                <a:cs typeface="Arial"/>
              </a:rPr>
              <a:t>?</a:t>
            </a:r>
            <a:r>
              <a:rPr lang="en-US" sz="3700" b="1" i="0" u="none" strike="noStrike" kern="1200" cap="none" spc="0" baseline="0">
                <a:solidFill>
                  <a:srgbClr val="000000"/>
                </a:solidFill>
                <a:uFillTx/>
                <a:latin typeface="Arial"/>
                <a:ea typeface="Arial"/>
                <a:cs typeface="Arial"/>
              </a:rPr>
              <a:t> </a:t>
            </a:r>
            <a:endParaRPr lang="en-US" sz="5900" b="1" i="0" u="none" strike="noStrike" kern="1200" cap="none" spc="0" baseline="0">
              <a:solidFill>
                <a:srgbClr val="000000"/>
              </a:solidFill>
              <a:highlight>
                <a:srgbClr val="FF00FF"/>
              </a:highlight>
              <a:uFillTx/>
              <a:latin typeface="Arial"/>
              <a:ea typeface="Arial"/>
              <a:cs typeface="Arial"/>
            </a:endParaRPr>
          </a:p>
        </p:txBody>
      </p:sp>
      <p:sp>
        <p:nvSpPr>
          <p:cNvPr id="4" name="Google Shape;124;p4">
            <a:extLst>
              <a:ext uri="{FF2B5EF4-FFF2-40B4-BE49-F238E27FC236}">
                <a16:creationId xmlns:a16="http://schemas.microsoft.com/office/drawing/2014/main" id="{4C40D477-EDA6-5B34-AD2B-46215235FDF9}"/>
              </a:ext>
            </a:extLst>
          </p:cNvPr>
          <p:cNvSpPr txBox="1"/>
          <p:nvPr/>
        </p:nvSpPr>
        <p:spPr>
          <a:xfrm>
            <a:off x="620895" y="2210077"/>
            <a:ext cx="4359484" cy="3535289"/>
          </a:xfrm>
          <a:prstGeom prst="rect">
            <a:avLst/>
          </a:prstGeom>
          <a:noFill/>
          <a:ln cap="flat">
            <a:noFill/>
          </a:ln>
        </p:spPr>
        <p:txBody>
          <a:bodyPr vert="horz" wrap="square" lIns="91421" tIns="91421" rIns="91421" bIns="91421"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a:solidFill>
                  <a:srgbClr val="FFFFFF"/>
                </a:solidFill>
                <a:uFillTx/>
                <a:latin typeface="Arial"/>
                <a:ea typeface="Arial"/>
                <a:cs typeface="Arial"/>
              </a:rPr>
              <a:t>Purpose:</a:t>
            </a:r>
          </a:p>
          <a:p>
            <a:pPr marL="0" marR="0" lvl="0" indent="0" algn="l" defTabSz="914400" rtl="0" fontAlgn="auto" hangingPunct="1">
              <a:lnSpc>
                <a:spcPct val="90000"/>
              </a:lnSpc>
              <a:spcBef>
                <a:spcPts val="600"/>
              </a:spcBef>
              <a:spcAft>
                <a:spcPts val="0"/>
              </a:spcAft>
              <a:buNone/>
              <a:tabLst/>
              <a:defRPr sz="1800" b="0" i="0" u="none" strike="noStrike" kern="0" cap="none" spc="0" baseline="0">
                <a:solidFill>
                  <a:srgbClr val="000000"/>
                </a:solidFill>
                <a:uFillTx/>
              </a:defRPr>
            </a:pPr>
            <a:r>
              <a:rPr lang="en-US" sz="2200" b="0" i="0" u="none" strike="noStrike" kern="1200" cap="none" spc="0" baseline="0">
                <a:solidFill>
                  <a:srgbClr val="FFFFFF"/>
                </a:solidFill>
                <a:uFillTx/>
                <a:latin typeface="Arial"/>
                <a:ea typeface="Arial"/>
                <a:cs typeface="Arial"/>
              </a:rPr>
              <a:t>To implement steps to improve the reading proficiency of public-school kindergarten to third grade students and ensure that those students are able to read at or above grade level by the end of the third grade by monitoring the progression of each student from one grade to another, in part, by his or her proficiency in reading.</a:t>
            </a:r>
          </a:p>
          <a:p>
            <a:pPr marL="0" marR="0" lvl="0" indent="0" algn="l" defTabSz="914400" rtl="0" fontAlgn="auto" hangingPunct="1">
              <a:lnSpc>
                <a:spcPct val="90000"/>
              </a:lnSpc>
              <a:spcBef>
                <a:spcPts val="600"/>
              </a:spcBef>
              <a:spcAft>
                <a:spcPts val="600"/>
              </a:spcAft>
              <a:buNone/>
              <a:tabLst/>
              <a:defRPr sz="1800" b="0" i="0" u="none" strike="noStrike" kern="0" cap="none" spc="0" baseline="0">
                <a:solidFill>
                  <a:srgbClr val="000000"/>
                </a:solidFill>
                <a:uFillTx/>
              </a:defRPr>
            </a:pPr>
            <a:r>
              <a:rPr lang="en-US" sz="2200" b="0" i="0" u="none" strike="noStrike" kern="1200" cap="none" spc="0" baseline="0">
                <a:solidFill>
                  <a:srgbClr val="FFFFFF"/>
                </a:solidFill>
                <a:uFillTx/>
                <a:latin typeface="Arial"/>
                <a:ea typeface="Arial"/>
                <a:cs typeface="Arial"/>
              </a:rPr>
              <a:t>(Page 1, Lines 4-9)</a:t>
            </a:r>
          </a:p>
        </p:txBody>
      </p:sp>
      <p:pic>
        <p:nvPicPr>
          <p:cNvPr id="5" name="Picture 6" descr="A close up of a document&#10;&#10;Description automatically generated">
            <a:extLst>
              <a:ext uri="{FF2B5EF4-FFF2-40B4-BE49-F238E27FC236}">
                <a16:creationId xmlns:a16="http://schemas.microsoft.com/office/drawing/2014/main" id="{C70CE894-83EE-CAF6-DF86-9673EB31231B}"/>
              </a:ext>
            </a:extLst>
          </p:cNvPr>
          <p:cNvPicPr>
            <a:picLocks noChangeAspect="1"/>
          </p:cNvPicPr>
          <p:nvPr/>
        </p:nvPicPr>
        <p:blipFill>
          <a:blip r:embed="rId4"/>
          <a:srcRect l="-754" t="514" b="7340"/>
          <a:stretch>
            <a:fillRect/>
          </a:stretch>
        </p:blipFill>
        <p:spPr>
          <a:xfrm>
            <a:off x="5345884" y="1633767"/>
            <a:ext cx="3109929" cy="3992864"/>
          </a:xfrm>
          <a:prstGeom prst="rect">
            <a:avLst/>
          </a:prstGeom>
          <a:noFill/>
          <a:ln w="88897" cap="sq">
            <a:solidFill>
              <a:srgbClr val="C00000"/>
            </a:solidFill>
            <a:prstDash val="solid"/>
            <a:miter/>
          </a:ln>
        </p:spPr>
      </p:pic>
      <p:pic>
        <p:nvPicPr>
          <p:cNvPr id="6" name="Picture 4" descr="A close-up of a document&#10;&#10;Description automatically generated">
            <a:extLst>
              <a:ext uri="{FF2B5EF4-FFF2-40B4-BE49-F238E27FC236}">
                <a16:creationId xmlns:a16="http://schemas.microsoft.com/office/drawing/2014/main" id="{A7931508-712E-778B-25A1-52480FD53B56}"/>
              </a:ext>
            </a:extLst>
          </p:cNvPr>
          <p:cNvPicPr>
            <a:picLocks noChangeAspect="1"/>
          </p:cNvPicPr>
          <p:nvPr/>
        </p:nvPicPr>
        <p:blipFill>
          <a:blip r:embed="rId5"/>
          <a:stretch>
            <a:fillRect/>
          </a:stretch>
        </p:blipFill>
        <p:spPr>
          <a:xfrm>
            <a:off x="8761780" y="2672233"/>
            <a:ext cx="3229039" cy="3868780"/>
          </a:xfrm>
          <a:prstGeom prst="rect">
            <a:avLst/>
          </a:prstGeom>
          <a:noFill/>
          <a:ln w="88897" cap="sq">
            <a:solidFill>
              <a:srgbClr val="000000"/>
            </a:solidFill>
            <a:prstDash val="solid"/>
            <a:miter/>
          </a:ln>
        </p:spPr>
      </p:pic>
      <p:pic>
        <p:nvPicPr>
          <p:cNvPr id="7" name="Picture 3" descr="A qr code on a white background&#10;&#10;Description automatically generated">
            <a:extLst>
              <a:ext uri="{FF2B5EF4-FFF2-40B4-BE49-F238E27FC236}">
                <a16:creationId xmlns:a16="http://schemas.microsoft.com/office/drawing/2014/main" id="{F00E25A8-6F73-75B1-A5CE-3C3CB41A524D}"/>
              </a:ext>
            </a:extLst>
          </p:cNvPr>
          <p:cNvPicPr>
            <a:picLocks noChangeAspect="1"/>
          </p:cNvPicPr>
          <p:nvPr/>
        </p:nvPicPr>
        <p:blipFill>
          <a:blip r:embed="rId6"/>
          <a:srcRect r="-840" b="21192"/>
          <a:stretch>
            <a:fillRect/>
          </a:stretch>
        </p:blipFill>
        <p:spPr>
          <a:xfrm>
            <a:off x="7139616" y="4355780"/>
            <a:ext cx="1219087" cy="1205014"/>
          </a:xfrm>
          <a:prstGeom prst="rect">
            <a:avLst/>
          </a:prstGeom>
          <a:noFill/>
          <a:ln cap="flat">
            <a:noFill/>
          </a:ln>
        </p:spPr>
      </p:pic>
      <p:pic>
        <p:nvPicPr>
          <p:cNvPr id="8" name="Picture 5" descr="A qr code on a white background&#10;&#10;Description automatically generated">
            <a:extLst>
              <a:ext uri="{FF2B5EF4-FFF2-40B4-BE49-F238E27FC236}">
                <a16:creationId xmlns:a16="http://schemas.microsoft.com/office/drawing/2014/main" id="{F38A3A59-94D6-184C-1C4D-A88220568CA8}"/>
              </a:ext>
            </a:extLst>
          </p:cNvPr>
          <p:cNvPicPr>
            <a:picLocks noChangeAspect="1"/>
          </p:cNvPicPr>
          <p:nvPr/>
        </p:nvPicPr>
        <p:blipFill>
          <a:blip r:embed="rId7"/>
          <a:srcRect t="27461" b="1140"/>
          <a:stretch>
            <a:fillRect/>
          </a:stretch>
        </p:blipFill>
        <p:spPr>
          <a:xfrm>
            <a:off x="10609234" y="5142375"/>
            <a:ext cx="1194956" cy="1218712"/>
          </a:xfrm>
          <a:prstGeom prst="rect">
            <a:avLst/>
          </a:prstGeom>
          <a:noFill/>
          <a:ln cap="flat">
            <a:noFill/>
          </a:ln>
        </p:spPr>
      </p:pic>
      <p:pic>
        <p:nvPicPr>
          <p:cNvPr id="9" name="Picture 11" descr="A logo with text and books&#10;&#10;Description automatically generated">
            <a:extLst>
              <a:ext uri="{FF2B5EF4-FFF2-40B4-BE49-F238E27FC236}">
                <a16:creationId xmlns:a16="http://schemas.microsoft.com/office/drawing/2014/main" id="{A63DFEFA-41A3-0496-7E9A-40CFD0F3FCBA}"/>
              </a:ext>
            </a:extLst>
          </p:cNvPr>
          <p:cNvPicPr>
            <a:picLocks noChangeAspect="1"/>
          </p:cNvPicPr>
          <p:nvPr/>
        </p:nvPicPr>
        <p:blipFill>
          <a:blip r:embed="rId8"/>
          <a:stretch>
            <a:fillRect/>
          </a:stretch>
        </p:blipFill>
        <p:spPr>
          <a:xfrm>
            <a:off x="248652" y="148388"/>
            <a:ext cx="2039349" cy="1989222"/>
          </a:xfrm>
          <a:prstGeom prst="rect">
            <a:avLst/>
          </a:prstGeom>
          <a:noFill/>
          <a:ln cap="flat">
            <a:noFill/>
          </a:ln>
        </p:spPr>
      </p:pic>
      <p:pic>
        <p:nvPicPr>
          <p:cNvPr id="10" name="Picture 5" descr="A logo for a literacy act&#10;&#10;Description automatically generated">
            <a:extLst>
              <a:ext uri="{FF2B5EF4-FFF2-40B4-BE49-F238E27FC236}">
                <a16:creationId xmlns:a16="http://schemas.microsoft.com/office/drawing/2014/main" id="{A8655C64-1E5D-51EB-B8E1-E01A66B6F729}"/>
              </a:ext>
            </a:extLst>
          </p:cNvPr>
          <p:cNvPicPr>
            <a:picLocks noChangeAspect="1"/>
          </p:cNvPicPr>
          <p:nvPr/>
        </p:nvPicPr>
        <p:blipFill>
          <a:blip r:embed="rId9"/>
          <a:stretch>
            <a:fillRect/>
          </a:stretch>
        </p:blipFill>
        <p:spPr>
          <a:xfrm>
            <a:off x="7515224" y="2136358"/>
            <a:ext cx="2164686" cy="1943602"/>
          </a:xfrm>
          <a:prstGeom prst="rect">
            <a:avLst/>
          </a:prstGeom>
          <a:noFill/>
          <a:ln cap="flat">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pic>
        <p:nvPicPr>
          <p:cNvPr id="2" name="Picture 2" descr="A blue and red gradient&#10;&#10;Description automatically generated">
            <a:extLst>
              <a:ext uri="{FF2B5EF4-FFF2-40B4-BE49-F238E27FC236}">
                <a16:creationId xmlns:a16="http://schemas.microsoft.com/office/drawing/2014/main" id="{5588994F-2C0B-0243-02D0-FA518897E538}"/>
              </a:ext>
            </a:extLst>
          </p:cNvPr>
          <p:cNvPicPr>
            <a:picLocks noChangeAspect="1"/>
          </p:cNvPicPr>
          <p:nvPr/>
        </p:nvPicPr>
        <p:blipFill>
          <a:blip r:embed="rId3"/>
          <a:srcRect/>
          <a:stretch>
            <a:fillRect/>
          </a:stretch>
        </p:blipFill>
        <p:spPr>
          <a:xfrm>
            <a:off x="0" y="-174434"/>
            <a:ext cx="12191996" cy="6858000"/>
          </a:xfrm>
          <a:prstGeom prst="rect">
            <a:avLst/>
          </a:prstGeom>
          <a:noFill/>
          <a:ln cap="flat">
            <a:noFill/>
          </a:ln>
        </p:spPr>
      </p:pic>
      <p:sp>
        <p:nvSpPr>
          <p:cNvPr id="3" name="Google Shape;140;p18">
            <a:extLst>
              <a:ext uri="{FF2B5EF4-FFF2-40B4-BE49-F238E27FC236}">
                <a16:creationId xmlns:a16="http://schemas.microsoft.com/office/drawing/2014/main" id="{51EE692B-C6E6-4D43-39B7-C1791E512389}"/>
              </a:ext>
            </a:extLst>
          </p:cNvPr>
          <p:cNvSpPr txBox="1"/>
          <p:nvPr/>
        </p:nvSpPr>
        <p:spPr>
          <a:xfrm>
            <a:off x="2858926" y="341747"/>
            <a:ext cx="8520598" cy="831299"/>
          </a:xfrm>
          <a:prstGeom prst="rect">
            <a:avLst/>
          </a:prstGeom>
          <a:noFill/>
          <a:ln cap="flat">
            <a:noFill/>
          </a:ln>
        </p:spPr>
        <p:txBody>
          <a:bodyPr vert="horz" wrap="square" lIns="91421" tIns="91421" rIns="91421" bIns="91421" anchor="b" anchorCtr="0" compatLnSpc="1">
            <a:normAutofit/>
          </a:bodyPr>
          <a:lstStyle/>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4200" b="1" i="0" u="none" strike="noStrike" kern="1200" cap="none" spc="0" baseline="0">
                <a:solidFill>
                  <a:srgbClr val="FFFFFF"/>
                </a:solidFill>
                <a:uFillTx/>
                <a:latin typeface="Arial"/>
                <a:ea typeface="Arial"/>
                <a:cs typeface="Arial"/>
              </a:rPr>
              <a:t>CURRICULUM &amp; STANDARDS</a:t>
            </a:r>
            <a:r>
              <a:rPr lang="en-US" sz="4200" b="1" i="0" u="none" strike="noStrike" kern="1200" cap="none" spc="0" baseline="0">
                <a:solidFill>
                  <a:srgbClr val="000000"/>
                </a:solidFill>
                <a:uFillTx/>
                <a:latin typeface="Arial"/>
                <a:ea typeface="Arial"/>
                <a:cs typeface="Arial"/>
              </a:rPr>
              <a:t>  </a:t>
            </a:r>
            <a:endParaRPr lang="en-US" sz="4200" b="0" i="0" u="none" strike="noStrike" kern="1200" cap="none" spc="0" baseline="0">
              <a:solidFill>
                <a:srgbClr val="000000"/>
              </a:solidFill>
              <a:uFillTx/>
              <a:latin typeface="Aptos Display"/>
            </a:endParaRPr>
          </a:p>
        </p:txBody>
      </p:sp>
      <p:sp>
        <p:nvSpPr>
          <p:cNvPr id="4" name="TextBox 3">
            <a:extLst>
              <a:ext uri="{FF2B5EF4-FFF2-40B4-BE49-F238E27FC236}">
                <a16:creationId xmlns:a16="http://schemas.microsoft.com/office/drawing/2014/main" id="{A71FEDDC-4093-5433-AB35-FE8F57A3AA8F}"/>
              </a:ext>
            </a:extLst>
          </p:cNvPr>
          <p:cNvSpPr txBox="1"/>
          <p:nvPr/>
        </p:nvSpPr>
        <p:spPr>
          <a:xfrm>
            <a:off x="5694416" y="1718697"/>
            <a:ext cx="6064620" cy="45243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FFFFFF"/>
                </a:solidFill>
                <a:uFillTx/>
                <a:latin typeface="Arial"/>
                <a:ea typeface="Arial"/>
                <a:cs typeface="Arial"/>
              </a:rPr>
              <a:t>2021 ELA COS supports essential learning to improve reading proficiency in accordance to the ALA.</a:t>
            </a:r>
            <a:endParaRPr lang="en-US" sz="1800" b="1" i="0" u="none" strike="noStrike" kern="1200" cap="none" spc="0" baseline="0">
              <a:solidFill>
                <a:srgbClr val="FFFFFF"/>
              </a:solidFill>
              <a:uFillTx/>
              <a:latin typeface="Aptos"/>
            </a:endParaRP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ptos"/>
            </a:endParaRPr>
          </a:p>
          <a:p>
            <a:pPr marL="285750" marR="0" lvl="0" indent="-285750" algn="l" defTabSz="914400" rtl="0" fontAlgn="auto" hangingPunct="1">
              <a:lnSpc>
                <a:spcPct val="150000"/>
              </a:lnSpc>
              <a:spcBef>
                <a:spcPts val="0"/>
              </a:spcBef>
              <a:spcAft>
                <a:spcPts val="0"/>
              </a:spcAft>
              <a:buSzPct val="100000"/>
              <a:buChar char="•"/>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Aptos"/>
              </a:rPr>
              <a:t>Standards focus on foundational skills needed to support literacy development.</a:t>
            </a:r>
          </a:p>
          <a:p>
            <a:pPr marL="285750" marR="0" lvl="0" indent="-285750" algn="l" defTabSz="914400" rtl="0" fontAlgn="auto" hangingPunct="1">
              <a:lnSpc>
                <a:spcPct val="15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Aptos"/>
              </a:rPr>
              <a:t>Development of the standards was guided by the science of reading.</a:t>
            </a:r>
          </a:p>
          <a:p>
            <a:pPr marL="285750" marR="0" lvl="0" indent="-285750" algn="l" defTabSz="914400" rtl="0" fontAlgn="auto" hangingPunct="1">
              <a:lnSpc>
                <a:spcPct val="15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Aptos"/>
              </a:rPr>
              <a:t>Standards that define the minimum content of what learners should know and be able to accomplish at each grade level.</a:t>
            </a:r>
          </a:p>
          <a:p>
            <a:pPr marL="285750" marR="0" lvl="0" indent="-285750" algn="l" defTabSz="914400" rtl="0" fontAlgn="auto" hangingPunct="1">
              <a:lnSpc>
                <a:spcPct val="100000"/>
              </a:lnSpc>
              <a:spcBef>
                <a:spcPts val="0"/>
              </a:spcBef>
              <a:spcAft>
                <a:spcPts val="0"/>
              </a:spcAft>
              <a:buSzPct val="100000"/>
              <a:buFont typeface="Arial"/>
              <a:buChar char="•"/>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
        <p:nvSpPr>
          <p:cNvPr id="5" name="Rectangle 8">
            <a:extLst>
              <a:ext uri="{FF2B5EF4-FFF2-40B4-BE49-F238E27FC236}">
                <a16:creationId xmlns:a16="http://schemas.microsoft.com/office/drawing/2014/main" id="{B7005BF5-09B2-B1D5-52DF-6111CBD45A0F}"/>
              </a:ext>
            </a:extLst>
          </p:cNvPr>
          <p:cNvSpPr/>
          <p:nvPr/>
        </p:nvSpPr>
        <p:spPr>
          <a:xfrm>
            <a:off x="942472" y="2205788"/>
            <a:ext cx="4211049" cy="4231102"/>
          </a:xfrm>
          <a:prstGeom prst="rect">
            <a:avLst/>
          </a:prstGeom>
          <a:solidFill>
            <a:srgbClr val="548235"/>
          </a:solidFill>
          <a:ln w="12701" cap="flat">
            <a:solidFill>
              <a:srgbClr val="172C5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6" name="Picture 5" descr="A poster for a course of study&#10;&#10;Description automatically generated">
            <a:extLst>
              <a:ext uri="{FF2B5EF4-FFF2-40B4-BE49-F238E27FC236}">
                <a16:creationId xmlns:a16="http://schemas.microsoft.com/office/drawing/2014/main" id="{0E90C4CE-67AD-8419-D219-53C1F89A2852}"/>
              </a:ext>
            </a:extLst>
          </p:cNvPr>
          <p:cNvPicPr>
            <a:picLocks noChangeAspect="1"/>
          </p:cNvPicPr>
          <p:nvPr/>
        </p:nvPicPr>
        <p:blipFill>
          <a:blip r:embed="rId4"/>
          <a:stretch>
            <a:fillRect/>
          </a:stretch>
        </p:blipFill>
        <p:spPr>
          <a:xfrm>
            <a:off x="990596" y="2263944"/>
            <a:ext cx="4114800" cy="4124821"/>
          </a:xfrm>
          <a:prstGeom prst="rect">
            <a:avLst/>
          </a:prstGeom>
          <a:noFill/>
          <a:ln cap="flat">
            <a:noFill/>
          </a:ln>
        </p:spPr>
      </p:pic>
      <p:pic>
        <p:nvPicPr>
          <p:cNvPr id="7" name="Picture 7" descr="A logo with text and books&#10;&#10;Description automatically generated">
            <a:extLst>
              <a:ext uri="{FF2B5EF4-FFF2-40B4-BE49-F238E27FC236}">
                <a16:creationId xmlns:a16="http://schemas.microsoft.com/office/drawing/2014/main" id="{AC068FE3-CD78-044E-D2E6-47581B7B617C}"/>
              </a:ext>
            </a:extLst>
          </p:cNvPr>
          <p:cNvPicPr>
            <a:picLocks noChangeAspect="1"/>
          </p:cNvPicPr>
          <p:nvPr/>
        </p:nvPicPr>
        <p:blipFill>
          <a:blip r:embed="rId5"/>
          <a:stretch>
            <a:fillRect/>
          </a:stretch>
        </p:blipFill>
        <p:spPr>
          <a:xfrm>
            <a:off x="218569" y="178463"/>
            <a:ext cx="2039349" cy="1989222"/>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pic>
        <p:nvPicPr>
          <p:cNvPr id="2" name="Picture 2" descr="A blue and red gradient&#10;&#10;Description automatically generated">
            <a:extLst>
              <a:ext uri="{FF2B5EF4-FFF2-40B4-BE49-F238E27FC236}">
                <a16:creationId xmlns:a16="http://schemas.microsoft.com/office/drawing/2014/main" id="{B57CC225-4349-CA1C-9F9B-6DB8FA991687}"/>
              </a:ext>
            </a:extLst>
          </p:cNvPr>
          <p:cNvPicPr>
            <a:picLocks noChangeAspect="1"/>
          </p:cNvPicPr>
          <p:nvPr/>
        </p:nvPicPr>
        <p:blipFill>
          <a:blip r:embed="rId3"/>
          <a:srcRect/>
          <a:stretch>
            <a:fillRect/>
          </a:stretch>
        </p:blipFill>
        <p:spPr>
          <a:xfrm>
            <a:off x="0" y="-20674"/>
            <a:ext cx="12191996" cy="6899349"/>
          </a:xfrm>
          <a:prstGeom prst="rect">
            <a:avLst/>
          </a:prstGeom>
          <a:noFill/>
          <a:ln cap="flat">
            <a:noFill/>
          </a:ln>
        </p:spPr>
      </p:pic>
      <p:sp>
        <p:nvSpPr>
          <p:cNvPr id="3" name="TextBox 1">
            <a:extLst>
              <a:ext uri="{FF2B5EF4-FFF2-40B4-BE49-F238E27FC236}">
                <a16:creationId xmlns:a16="http://schemas.microsoft.com/office/drawing/2014/main" id="{53C8AE12-B831-B970-7A5A-3A34C70AB1BF}"/>
              </a:ext>
            </a:extLst>
          </p:cNvPr>
          <p:cNvSpPr txBox="1"/>
          <p:nvPr/>
        </p:nvSpPr>
        <p:spPr>
          <a:xfrm>
            <a:off x="2579110" y="421428"/>
            <a:ext cx="9005514" cy="67710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800" b="1" i="1" u="none" strike="noStrike" kern="1200" cap="none" spc="0" baseline="0">
                <a:solidFill>
                  <a:srgbClr val="FFFFFF"/>
                </a:solidFill>
                <a:uFillTx/>
                <a:latin typeface="Aptos"/>
              </a:rPr>
              <a:t>Every child. </a:t>
            </a:r>
            <a:r>
              <a:rPr lang="en-US" sz="3800" b="1" i="1" u="none" strike="noStrike" kern="0" cap="none" spc="0" baseline="0">
                <a:solidFill>
                  <a:srgbClr val="FFFFFF"/>
                </a:solidFill>
                <a:uFillTx/>
                <a:latin typeface="Aptos"/>
              </a:rPr>
              <a:t>  </a:t>
            </a:r>
            <a:r>
              <a:rPr lang="en-US" sz="3800" b="1" i="1" u="none" strike="noStrike" kern="1200" cap="none" spc="0" baseline="0">
                <a:solidFill>
                  <a:srgbClr val="FFFFFF"/>
                </a:solidFill>
                <a:uFillTx/>
                <a:latin typeface="Aptos"/>
              </a:rPr>
              <a:t>Every chance. </a:t>
            </a:r>
            <a:r>
              <a:rPr lang="en-US" sz="3800" b="1" i="1" u="none" strike="noStrike" kern="0" cap="none" spc="0" baseline="0">
                <a:solidFill>
                  <a:srgbClr val="FFFFFF"/>
                </a:solidFill>
                <a:uFillTx/>
                <a:latin typeface="Aptos"/>
              </a:rPr>
              <a:t>  </a:t>
            </a:r>
            <a:r>
              <a:rPr lang="en-US" sz="3800" b="1" i="1" u="none" strike="noStrike" kern="1200" cap="none" spc="0" baseline="0">
                <a:solidFill>
                  <a:srgbClr val="FFFFFF"/>
                </a:solidFill>
                <a:uFillTx/>
                <a:latin typeface="Aptos"/>
              </a:rPr>
              <a:t>Every day.</a:t>
            </a:r>
          </a:p>
        </p:txBody>
      </p:sp>
      <p:pic>
        <p:nvPicPr>
          <p:cNvPr id="4" name="Picture 6" descr="A logo with text and books&#10;&#10;Description automatically generated">
            <a:extLst>
              <a:ext uri="{FF2B5EF4-FFF2-40B4-BE49-F238E27FC236}">
                <a16:creationId xmlns:a16="http://schemas.microsoft.com/office/drawing/2014/main" id="{3F5F22E3-EA44-CA8F-75BD-A10C85621779}"/>
              </a:ext>
            </a:extLst>
          </p:cNvPr>
          <p:cNvPicPr>
            <a:picLocks noChangeAspect="1"/>
          </p:cNvPicPr>
          <p:nvPr/>
        </p:nvPicPr>
        <p:blipFill>
          <a:blip r:embed="rId4"/>
          <a:stretch>
            <a:fillRect/>
          </a:stretch>
        </p:blipFill>
        <p:spPr>
          <a:xfrm>
            <a:off x="218569" y="178463"/>
            <a:ext cx="2039349" cy="1989222"/>
          </a:xfrm>
          <a:prstGeom prst="rect">
            <a:avLst/>
          </a:prstGeom>
          <a:noFill/>
          <a:ln cap="flat">
            <a:noFill/>
          </a:ln>
        </p:spPr>
      </p:pic>
      <p:pic>
        <p:nvPicPr>
          <p:cNvPr id="5" name="Picture 17" descr="A group of children sitting at desks&#10;&#10;Description automatically generated">
            <a:extLst>
              <a:ext uri="{FF2B5EF4-FFF2-40B4-BE49-F238E27FC236}">
                <a16:creationId xmlns:a16="http://schemas.microsoft.com/office/drawing/2014/main" id="{4FADCF79-0F45-7D5F-91FF-F2275535878D}"/>
              </a:ext>
            </a:extLst>
          </p:cNvPr>
          <p:cNvPicPr>
            <a:picLocks noChangeAspect="1"/>
          </p:cNvPicPr>
          <p:nvPr/>
        </p:nvPicPr>
        <p:blipFill>
          <a:blip r:embed="rId5"/>
          <a:stretch>
            <a:fillRect/>
          </a:stretch>
        </p:blipFill>
        <p:spPr>
          <a:xfrm>
            <a:off x="4284869" y="1991948"/>
            <a:ext cx="7432261" cy="4146822"/>
          </a:xfrm>
          <a:prstGeom prst="rect">
            <a:avLst/>
          </a:prstGeom>
          <a:noFill/>
          <a:ln cap="flat">
            <a:noFill/>
          </a:ln>
          <a:effectLst>
            <a:outerShdw dist="139699" dir="2700000" algn="tl">
              <a:srgbClr val="333333">
                <a:alpha val="65000"/>
              </a:srgbClr>
            </a:outerShdw>
          </a:effectLst>
        </p:spPr>
      </p:pic>
      <p:sp>
        <p:nvSpPr>
          <p:cNvPr id="6" name="TextBox 6">
            <a:extLst>
              <a:ext uri="{FF2B5EF4-FFF2-40B4-BE49-F238E27FC236}">
                <a16:creationId xmlns:a16="http://schemas.microsoft.com/office/drawing/2014/main" id="{2920D296-8724-8996-CCF0-A7528D72B0FF}"/>
              </a:ext>
            </a:extLst>
          </p:cNvPr>
          <p:cNvSpPr txBox="1"/>
          <p:nvPr/>
        </p:nvSpPr>
        <p:spPr>
          <a:xfrm>
            <a:off x="286984" y="2178969"/>
            <a:ext cx="3750621" cy="406265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1200" cap="none" spc="0" baseline="0">
                <a:solidFill>
                  <a:srgbClr val="FFFFFF"/>
                </a:solidFill>
                <a:uFillTx/>
                <a:latin typeface="Arial"/>
                <a:cs typeface="Arial"/>
              </a:rPr>
              <a:t>Scientifically-based reading instruction and multisensory language instruction in the following areas: </a:t>
            </a:r>
            <a:endParaRPr lang="en-US" sz="2000" b="0" i="0" u="none" strike="noStrike" kern="1200" cap="none" spc="0" baseline="0">
              <a:solidFill>
                <a:srgbClr val="000000"/>
              </a:solidFill>
              <a:uFillTx/>
              <a:latin typeface="Arial"/>
              <a:cs typeface="Aria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Arial"/>
              <a:cs typeface="Arial"/>
            </a:endParaRPr>
          </a:p>
          <a:p>
            <a:pPr marL="285750" marR="0" lvl="0" indent="-285750" algn="l" defTabSz="914400" rtl="0" fontAlgn="auto" hangingPunct="1">
              <a:lnSpc>
                <a:spcPct val="10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2000" b="0" i="0" u="none" strike="noStrike" kern="1200" cap="none" spc="0" baseline="0">
                <a:solidFill>
                  <a:srgbClr val="FFFFFF"/>
                </a:solidFill>
                <a:uFillTx/>
                <a:latin typeface="Arial"/>
                <a:cs typeface="Arial"/>
              </a:rPr>
              <a:t>Oral language development  </a:t>
            </a:r>
            <a:endParaRPr lang="en-US" sz="2000" b="0" i="0" u="none" strike="noStrike" kern="1200" cap="none" spc="0" baseline="0">
              <a:solidFill>
                <a:srgbClr val="000000"/>
              </a:solidFill>
              <a:uFillTx/>
              <a:latin typeface="Arial"/>
              <a:cs typeface="Arial"/>
            </a:endParaRPr>
          </a:p>
          <a:p>
            <a:pPr marL="285750" marR="0" lvl="0" indent="-285750" algn="l" defTabSz="914400" rtl="0" fontAlgn="auto" hangingPunct="1">
              <a:lnSpc>
                <a:spcPct val="10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2000" b="0" i="0" u="none" strike="noStrike" kern="1200" cap="none" spc="0" baseline="0">
                <a:solidFill>
                  <a:srgbClr val="FFFFFF"/>
                </a:solidFill>
                <a:uFillTx/>
                <a:latin typeface="Arial"/>
                <a:cs typeface="Arial"/>
              </a:rPr>
              <a:t>Phonological awareness </a:t>
            </a:r>
            <a:endParaRPr lang="en-US" sz="2000" b="0" i="0" u="none" strike="noStrike" kern="1200" cap="none" spc="0" baseline="0">
              <a:solidFill>
                <a:srgbClr val="000000"/>
              </a:solidFill>
              <a:uFillTx/>
              <a:latin typeface="Arial"/>
              <a:cs typeface="Arial"/>
            </a:endParaRPr>
          </a:p>
          <a:p>
            <a:pPr marL="285750" marR="0" lvl="0" indent="-285750" algn="l" defTabSz="914400" rtl="0" fontAlgn="auto" hangingPunct="1">
              <a:lnSpc>
                <a:spcPct val="10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2000" b="0" i="0" u="none" strike="noStrike" kern="1200" cap="none" spc="0" baseline="0">
                <a:solidFill>
                  <a:srgbClr val="FFFFFF"/>
                </a:solidFill>
                <a:uFillTx/>
                <a:latin typeface="Arial"/>
                <a:cs typeface="Arial"/>
              </a:rPr>
              <a:t>Phonics  </a:t>
            </a:r>
            <a:endParaRPr lang="en-US" sz="2000" b="0" i="0" u="none" strike="noStrike" kern="1200" cap="none" spc="0" baseline="0">
              <a:solidFill>
                <a:srgbClr val="000000"/>
              </a:solidFill>
              <a:uFillTx/>
              <a:latin typeface="Arial"/>
              <a:cs typeface="Arial"/>
            </a:endParaRPr>
          </a:p>
          <a:p>
            <a:pPr marL="285750" marR="0" lvl="0" indent="-285750" algn="l" defTabSz="914400" rtl="0" fontAlgn="auto" hangingPunct="1">
              <a:lnSpc>
                <a:spcPct val="10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2000" b="0" i="0" u="none" strike="noStrike" kern="1200" cap="none" spc="0" baseline="0">
                <a:solidFill>
                  <a:srgbClr val="FFFFFF"/>
                </a:solidFill>
                <a:uFillTx/>
                <a:latin typeface="Arial"/>
                <a:cs typeface="Arial"/>
              </a:rPr>
              <a:t>Fluency </a:t>
            </a:r>
            <a:endParaRPr lang="en-US" sz="2000" b="0" i="0" u="none" strike="noStrike" kern="1200" cap="none" spc="0" baseline="0">
              <a:solidFill>
                <a:srgbClr val="000000"/>
              </a:solidFill>
              <a:uFillTx/>
              <a:latin typeface="Arial"/>
              <a:cs typeface="Arial"/>
            </a:endParaRPr>
          </a:p>
          <a:p>
            <a:pPr marL="285750" marR="0" lvl="0" indent="-285750" algn="l" defTabSz="914400" rtl="0" fontAlgn="auto" hangingPunct="1">
              <a:lnSpc>
                <a:spcPct val="10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2000" b="0" i="0" u="none" strike="noStrike" kern="1200" cap="none" spc="0" baseline="0">
                <a:solidFill>
                  <a:srgbClr val="FFFFFF"/>
                </a:solidFill>
                <a:uFillTx/>
                <a:latin typeface="Arial"/>
                <a:cs typeface="Arial"/>
              </a:rPr>
              <a:t>Writing </a:t>
            </a:r>
            <a:endParaRPr lang="en-US" sz="2000" b="0" i="0" u="none" strike="noStrike" kern="1200" cap="none" spc="0" baseline="0">
              <a:solidFill>
                <a:srgbClr val="000000"/>
              </a:solidFill>
              <a:uFillTx/>
              <a:latin typeface="Arial"/>
              <a:cs typeface="Arial"/>
            </a:endParaRPr>
          </a:p>
          <a:p>
            <a:pPr marL="285750" marR="0" lvl="0" indent="-285750" algn="l" defTabSz="914400" rtl="0" fontAlgn="auto" hangingPunct="1">
              <a:lnSpc>
                <a:spcPct val="10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2000" b="0" i="0" u="none" strike="noStrike" kern="1200" cap="none" spc="0" baseline="0">
                <a:solidFill>
                  <a:srgbClr val="FFFFFF"/>
                </a:solidFill>
                <a:uFillTx/>
                <a:latin typeface="Arial"/>
                <a:cs typeface="Arial"/>
              </a:rPr>
              <a:t>Vocabulary </a:t>
            </a:r>
            <a:endParaRPr lang="en-US" sz="2000" b="0" i="0" u="none" strike="noStrike" kern="1200" cap="none" spc="0" baseline="0">
              <a:solidFill>
                <a:srgbClr val="000000"/>
              </a:solidFill>
              <a:uFillTx/>
              <a:latin typeface="Arial"/>
              <a:cs typeface="Arial"/>
            </a:endParaRPr>
          </a:p>
          <a:p>
            <a:pPr marL="285750" marR="0" lvl="0" indent="-285750" algn="l" defTabSz="914400" rtl="0" fontAlgn="auto" hangingPunct="1">
              <a:lnSpc>
                <a:spcPct val="10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2000" b="0" i="0" u="none" strike="noStrike" kern="1200" cap="none" spc="0" baseline="0">
                <a:solidFill>
                  <a:srgbClr val="FFFFFF"/>
                </a:solidFill>
                <a:uFillTx/>
                <a:latin typeface="Arial"/>
                <a:cs typeface="Arial"/>
              </a:rPr>
              <a:t>Comprehension </a:t>
            </a:r>
            <a:endParaRPr lang="en-US" sz="2000" b="0" i="0" u="none" strike="noStrike" kern="1200" cap="none" spc="0" baseline="0">
              <a:solidFill>
                <a:srgbClr val="000000"/>
              </a:solidFill>
              <a:uFillTx/>
              <a:latin typeface="Arial"/>
              <a:cs typeface="Aria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cs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pic>
        <p:nvPicPr>
          <p:cNvPr id="2" name="Picture 2" descr="A blue and red gradient&#10;&#10;Description automatically generated">
            <a:extLst>
              <a:ext uri="{FF2B5EF4-FFF2-40B4-BE49-F238E27FC236}">
                <a16:creationId xmlns:a16="http://schemas.microsoft.com/office/drawing/2014/main" id="{720D578C-7913-645E-2467-974F2801E048}"/>
              </a:ext>
            </a:extLst>
          </p:cNvPr>
          <p:cNvPicPr>
            <a:picLocks noChangeAspect="1"/>
          </p:cNvPicPr>
          <p:nvPr/>
        </p:nvPicPr>
        <p:blipFill>
          <a:blip r:embed="rId3"/>
          <a:srcRect/>
          <a:stretch>
            <a:fillRect/>
          </a:stretch>
        </p:blipFill>
        <p:spPr>
          <a:xfrm>
            <a:off x="0" y="-42757"/>
            <a:ext cx="12191996" cy="6899349"/>
          </a:xfrm>
          <a:prstGeom prst="rect">
            <a:avLst/>
          </a:prstGeom>
          <a:noFill/>
          <a:ln cap="flat">
            <a:noFill/>
          </a:ln>
        </p:spPr>
      </p:pic>
      <p:sp>
        <p:nvSpPr>
          <p:cNvPr id="3" name="Google Shape;162;p30">
            <a:extLst>
              <a:ext uri="{FF2B5EF4-FFF2-40B4-BE49-F238E27FC236}">
                <a16:creationId xmlns:a16="http://schemas.microsoft.com/office/drawing/2014/main" id="{46A37EA3-8015-291A-DB88-E20B6C8A0F41}"/>
              </a:ext>
            </a:extLst>
          </p:cNvPr>
          <p:cNvSpPr txBox="1"/>
          <p:nvPr/>
        </p:nvSpPr>
        <p:spPr>
          <a:xfrm>
            <a:off x="218313" y="2246443"/>
            <a:ext cx="4971583" cy="4422596"/>
          </a:xfrm>
          <a:prstGeom prst="rect">
            <a:avLst/>
          </a:prstGeom>
          <a:noFill/>
          <a:ln cap="flat">
            <a:noFill/>
          </a:ln>
        </p:spPr>
        <p:txBody>
          <a:bodyPr vert="horz" wrap="square" lIns="91421" tIns="91421" rIns="91421" bIns="91421" anchor="t" anchorCtr="0" compatLnSpc="1">
            <a:noAutofit/>
          </a:bodyPr>
          <a:lstStyle/>
          <a:p>
            <a:pPr marL="895353" marR="0" lvl="1" indent="-342900" algn="l" defTabSz="914400" rtl="0" fontAlgn="auto" hangingPunct="1">
              <a:lnSpc>
                <a:spcPct val="100000"/>
              </a:lnSpc>
              <a:spcBef>
                <a:spcPts val="1600"/>
              </a:spcBef>
              <a:spcAft>
                <a:spcPts val="0"/>
              </a:spcAft>
              <a:buSzPts val="2100"/>
              <a:buFont typeface="Arial"/>
              <a:buChar char="•"/>
              <a:tabLst/>
              <a:defRPr sz="1800" b="0" i="0" u="none" strike="noStrike" kern="0" cap="none" spc="0" baseline="0">
                <a:solidFill>
                  <a:srgbClr val="000000"/>
                </a:solidFill>
                <a:uFillTx/>
              </a:defRPr>
            </a:pPr>
            <a:r>
              <a:rPr lang="en-US" sz="2000" b="0" i="0" u="none" strike="noStrike" kern="1200" cap="none" spc="0" baseline="0">
                <a:solidFill>
                  <a:srgbClr val="FFFFFF"/>
                </a:solidFill>
                <a:uFillTx/>
                <a:latin typeface="Arial"/>
                <a:ea typeface="Arial"/>
                <a:cs typeface="Arial"/>
              </a:rPr>
              <a:t>Additional instructional time spent on proven methods of reading instruction and intervention</a:t>
            </a:r>
            <a:endParaRPr lang="en-US" sz="1800" b="0" i="0" u="none" strike="noStrike" kern="0" cap="none" spc="0" baseline="0">
              <a:solidFill>
                <a:srgbClr val="000000"/>
              </a:solidFill>
              <a:uFillTx/>
              <a:latin typeface="Calibri"/>
            </a:endParaRPr>
          </a:p>
          <a:p>
            <a:pPr marL="1257300" marR="0" lvl="0" indent="-342900" algn="l" defTabSz="914400" rtl="0" fontAlgn="auto" hangingPunct="1">
              <a:lnSpc>
                <a:spcPct val="100000"/>
              </a:lnSpc>
              <a:spcBef>
                <a:spcPts val="0"/>
              </a:spcBef>
              <a:spcAft>
                <a:spcPts val="0"/>
              </a:spcAft>
              <a:buSzPct val="100000"/>
              <a:buFont typeface="Arial"/>
              <a:buChar char="•"/>
              <a:tabLst/>
              <a:defRPr sz="1800" b="0" i="0" u="none" strike="noStrike" kern="0" cap="none" spc="0" baseline="0">
                <a:solidFill>
                  <a:srgbClr val="000000"/>
                </a:solidFill>
                <a:uFillTx/>
              </a:defRPr>
            </a:pPr>
            <a:endParaRPr lang="en-US" sz="2000" b="0" i="0" u="none" strike="noStrike" kern="1200" cap="none" spc="0" baseline="0">
              <a:solidFill>
                <a:srgbClr val="FFFFFF"/>
              </a:solidFill>
              <a:uFillTx/>
              <a:latin typeface="Arial"/>
              <a:ea typeface="Arial"/>
              <a:cs typeface="Arial"/>
            </a:endParaRPr>
          </a:p>
          <a:p>
            <a:pPr marL="895353" marR="0" lvl="1" indent="-342900" algn="l" defTabSz="914400" rtl="0" fontAlgn="auto" hangingPunct="1">
              <a:lnSpc>
                <a:spcPct val="100000"/>
              </a:lnSpc>
              <a:spcBef>
                <a:spcPts val="0"/>
              </a:spcBef>
              <a:spcAft>
                <a:spcPts val="0"/>
              </a:spcAft>
              <a:buSzPts val="2100"/>
              <a:buFont typeface="Arial"/>
              <a:buChar char="•"/>
              <a:tabLst/>
              <a:defRPr sz="1800" b="0" i="0" u="none" strike="noStrike" kern="0" cap="none" spc="0" baseline="0">
                <a:solidFill>
                  <a:srgbClr val="000000"/>
                </a:solidFill>
                <a:uFillTx/>
              </a:defRPr>
            </a:pPr>
            <a:r>
              <a:rPr lang="en-US" sz="2000" b="0" i="0" u="none" strike="noStrike" kern="1200" cap="none" spc="0" baseline="0">
                <a:solidFill>
                  <a:srgbClr val="FFFFFF"/>
                </a:solidFill>
                <a:uFillTx/>
                <a:latin typeface="Arial"/>
                <a:ea typeface="Arial"/>
                <a:cs typeface="Arial"/>
              </a:rPr>
              <a:t>Daily small group reading intervention that focuses on what the student needs</a:t>
            </a:r>
            <a:endParaRPr lang="en-US" sz="2000" b="0" i="0" u="none" strike="noStrike" kern="1200" cap="none" spc="0" baseline="0">
              <a:solidFill>
                <a:srgbClr val="FFFFFF"/>
              </a:solidFill>
              <a:uFillTx/>
              <a:latin typeface="Aptos"/>
            </a:endParaRPr>
          </a:p>
          <a:p>
            <a:pPr marL="1257300" marR="0" lvl="0" indent="-342900" algn="l" defTabSz="914400" rtl="0" fontAlgn="auto" hangingPunct="1">
              <a:lnSpc>
                <a:spcPct val="100000"/>
              </a:lnSpc>
              <a:spcBef>
                <a:spcPts val="0"/>
              </a:spcBef>
              <a:spcAft>
                <a:spcPts val="0"/>
              </a:spcAft>
              <a:buSzPct val="100000"/>
              <a:buFont typeface="Arial"/>
              <a:buChar char="•"/>
              <a:tabLst/>
              <a:defRPr sz="1800" b="0" i="0" u="none" strike="noStrike" kern="0" cap="none" spc="0" baseline="0">
                <a:solidFill>
                  <a:srgbClr val="000000"/>
                </a:solidFill>
                <a:uFillTx/>
              </a:defRPr>
            </a:pPr>
            <a:endParaRPr lang="en-US" sz="2000" b="0" i="0" u="none" strike="noStrike" kern="1200" cap="none" spc="0" baseline="0">
              <a:solidFill>
                <a:srgbClr val="FFFFFF"/>
              </a:solidFill>
              <a:uFillTx/>
              <a:latin typeface="Aptos"/>
            </a:endParaRPr>
          </a:p>
          <a:p>
            <a:pPr marL="895353" marR="0" lvl="1" indent="-342900" algn="l" defTabSz="914400" rtl="0" fontAlgn="auto" hangingPunct="1">
              <a:lnSpc>
                <a:spcPct val="100000"/>
              </a:lnSpc>
              <a:spcBef>
                <a:spcPts val="0"/>
              </a:spcBef>
              <a:spcAft>
                <a:spcPts val="0"/>
              </a:spcAft>
              <a:buSzPts val="2100"/>
              <a:buFont typeface="Arial"/>
              <a:buChar char="•"/>
              <a:tabLst/>
              <a:defRPr sz="1800" b="0" i="0" u="none" strike="noStrike" kern="0" cap="none" spc="0" baseline="0">
                <a:solidFill>
                  <a:srgbClr val="000000"/>
                </a:solidFill>
                <a:uFillTx/>
              </a:defRPr>
            </a:pPr>
            <a:r>
              <a:rPr lang="en-US" sz="2000" b="0" i="0" u="none" strike="noStrike" kern="1200" cap="none" spc="0" baseline="0">
                <a:solidFill>
                  <a:srgbClr val="FFFFFF"/>
                </a:solidFill>
                <a:uFillTx/>
                <a:latin typeface="Arial"/>
                <a:ea typeface="Arial"/>
                <a:cs typeface="Arial"/>
              </a:rPr>
              <a:t>Frequent monitoring of the progress of the reading skills of each student throughout the school year and adjusting instruction according to student need</a:t>
            </a:r>
          </a:p>
        </p:txBody>
      </p:sp>
      <p:sp>
        <p:nvSpPr>
          <p:cNvPr id="4" name="Google Shape;161;p30">
            <a:extLst>
              <a:ext uri="{FF2B5EF4-FFF2-40B4-BE49-F238E27FC236}">
                <a16:creationId xmlns:a16="http://schemas.microsoft.com/office/drawing/2014/main" id="{3969E448-D3D0-4FA4-11E4-66A391691ED9}"/>
              </a:ext>
            </a:extLst>
          </p:cNvPr>
          <p:cNvSpPr txBox="1"/>
          <p:nvPr/>
        </p:nvSpPr>
        <p:spPr>
          <a:xfrm>
            <a:off x="2472546" y="306506"/>
            <a:ext cx="13121640" cy="935531"/>
          </a:xfrm>
          <a:prstGeom prst="rect">
            <a:avLst/>
          </a:prstGeom>
          <a:noFill/>
          <a:ln cap="flat">
            <a:noFill/>
          </a:ln>
        </p:spPr>
        <p:txBody>
          <a:bodyPr vert="horz" wrap="square" lIns="91421" tIns="91421" rIns="91421" bIns="9142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400" b="1" i="0" u="none" strike="noStrike" kern="1200" cap="none" spc="0" baseline="0">
                <a:solidFill>
                  <a:srgbClr val="FFFFFF"/>
                </a:solidFill>
                <a:uFillTx/>
                <a:latin typeface="Arial"/>
                <a:ea typeface="Arial"/>
                <a:cs typeface="Arial"/>
              </a:rPr>
              <a:t>INTERVENTION REQUIREMENTS</a:t>
            </a:r>
          </a:p>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endParaRPr lang="en-US" sz="6000" b="1" i="0" u="none" strike="noStrike" kern="1200" cap="none" spc="0" baseline="0">
              <a:solidFill>
                <a:srgbClr val="000000"/>
              </a:solidFill>
              <a:uFillTx/>
              <a:latin typeface="Arial"/>
              <a:ea typeface="Arial"/>
              <a:cs typeface="Arial"/>
            </a:endParaRPr>
          </a:p>
        </p:txBody>
      </p:sp>
      <p:pic>
        <p:nvPicPr>
          <p:cNvPr id="5" name="Picture 6" descr="A logo with text and books&#10;&#10;Description automatically generated">
            <a:extLst>
              <a:ext uri="{FF2B5EF4-FFF2-40B4-BE49-F238E27FC236}">
                <a16:creationId xmlns:a16="http://schemas.microsoft.com/office/drawing/2014/main" id="{40D20B44-AE4F-1319-3825-D033D6CB0275}"/>
              </a:ext>
            </a:extLst>
          </p:cNvPr>
          <p:cNvPicPr>
            <a:picLocks noChangeAspect="1"/>
          </p:cNvPicPr>
          <p:nvPr/>
        </p:nvPicPr>
        <p:blipFill>
          <a:blip r:embed="rId4"/>
          <a:stretch>
            <a:fillRect/>
          </a:stretch>
        </p:blipFill>
        <p:spPr>
          <a:xfrm>
            <a:off x="218569" y="145334"/>
            <a:ext cx="2039349" cy="1989222"/>
          </a:xfrm>
          <a:prstGeom prst="rect">
            <a:avLst/>
          </a:prstGeom>
          <a:noFill/>
          <a:ln cap="flat">
            <a:noFill/>
          </a:ln>
        </p:spPr>
      </p:pic>
      <p:pic>
        <p:nvPicPr>
          <p:cNvPr id="6" name="Picture 7" descr="A group of people sitting at a table&#10;&#10;Description automatically generated">
            <a:extLst>
              <a:ext uri="{FF2B5EF4-FFF2-40B4-BE49-F238E27FC236}">
                <a16:creationId xmlns:a16="http://schemas.microsoft.com/office/drawing/2014/main" id="{78391013-0F6E-DE20-3374-6A61D7DA53EB}"/>
              </a:ext>
            </a:extLst>
          </p:cNvPr>
          <p:cNvPicPr>
            <a:picLocks noChangeAspect="1"/>
          </p:cNvPicPr>
          <p:nvPr/>
        </p:nvPicPr>
        <p:blipFill>
          <a:blip r:embed="rId5"/>
          <a:stretch>
            <a:fillRect/>
          </a:stretch>
        </p:blipFill>
        <p:spPr>
          <a:xfrm>
            <a:off x="5566071" y="1602769"/>
            <a:ext cx="6096003" cy="3429000"/>
          </a:xfrm>
          <a:prstGeom prst="rect">
            <a:avLst/>
          </a:prstGeom>
          <a:noFill/>
          <a:ln cap="flat">
            <a:noFill/>
          </a:ln>
          <a:effectLst>
            <a:outerShdw dist="139699" dir="2700000" algn="tl">
              <a:srgbClr val="333333">
                <a:alpha val="65000"/>
              </a:srgbClr>
            </a:outerShdw>
          </a:effectLst>
        </p:spPr>
      </p:pic>
      <p:pic>
        <p:nvPicPr>
          <p:cNvPr id="7" name="Picture 9" descr="A person holding a green card&#10;&#10;Description automatically generated">
            <a:extLst>
              <a:ext uri="{FF2B5EF4-FFF2-40B4-BE49-F238E27FC236}">
                <a16:creationId xmlns:a16="http://schemas.microsoft.com/office/drawing/2014/main" id="{9588F547-9B08-A74C-945F-E2511E6E3106}"/>
              </a:ext>
            </a:extLst>
          </p:cNvPr>
          <p:cNvPicPr>
            <a:picLocks noChangeAspect="1"/>
          </p:cNvPicPr>
          <p:nvPr/>
        </p:nvPicPr>
        <p:blipFill>
          <a:blip r:embed="rId6"/>
          <a:stretch>
            <a:fillRect/>
          </a:stretch>
        </p:blipFill>
        <p:spPr>
          <a:xfrm rot="21179992">
            <a:off x="5201473" y="4276583"/>
            <a:ext cx="3301998" cy="1871868"/>
          </a:xfrm>
          <a:prstGeom prst="rect">
            <a:avLst/>
          </a:prstGeom>
          <a:noFill/>
          <a:ln cap="flat">
            <a:noFill/>
          </a:ln>
          <a:effectLst>
            <a:outerShdw dist="139699" dir="2700000" algn="tl">
              <a:srgbClr val="333333">
                <a:alpha val="65000"/>
              </a:srgbClr>
            </a:outerShdw>
          </a:effectLst>
        </p:spPr>
      </p:pic>
      <p:pic>
        <p:nvPicPr>
          <p:cNvPr id="8" name="Picture 11" descr="A person and a child reading a book&#10;&#10;Description automatically generated">
            <a:extLst>
              <a:ext uri="{FF2B5EF4-FFF2-40B4-BE49-F238E27FC236}">
                <a16:creationId xmlns:a16="http://schemas.microsoft.com/office/drawing/2014/main" id="{C44D9063-1DF2-74DF-C9ED-8C0E1D17184F}"/>
              </a:ext>
            </a:extLst>
          </p:cNvPr>
          <p:cNvPicPr>
            <a:picLocks noChangeAspect="1"/>
          </p:cNvPicPr>
          <p:nvPr/>
        </p:nvPicPr>
        <p:blipFill>
          <a:blip r:embed="rId7"/>
          <a:stretch>
            <a:fillRect/>
          </a:stretch>
        </p:blipFill>
        <p:spPr>
          <a:xfrm rot="21179992">
            <a:off x="8713994" y="4591860"/>
            <a:ext cx="3213649" cy="1893960"/>
          </a:xfrm>
          <a:prstGeom prst="rect">
            <a:avLst/>
          </a:prstGeom>
          <a:noFill/>
          <a:ln cap="flat">
            <a:noFill/>
          </a:ln>
          <a:effectLst>
            <a:outerShdw dist="139699" dir="2700000" algn="tl">
              <a:srgbClr val="333333">
                <a:alpha val="65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pic>
        <p:nvPicPr>
          <p:cNvPr id="2" name="Picture 2" descr="A blue and red gradient&#10;&#10;Description automatically generated">
            <a:extLst>
              <a:ext uri="{FF2B5EF4-FFF2-40B4-BE49-F238E27FC236}">
                <a16:creationId xmlns:a16="http://schemas.microsoft.com/office/drawing/2014/main" id="{70BEB41B-3412-38FB-AB77-AE0073807197}"/>
              </a:ext>
            </a:extLst>
          </p:cNvPr>
          <p:cNvPicPr>
            <a:picLocks noChangeAspect="1"/>
          </p:cNvPicPr>
          <p:nvPr/>
        </p:nvPicPr>
        <p:blipFill>
          <a:blip r:embed="rId3"/>
          <a:srcRect/>
          <a:stretch>
            <a:fillRect/>
          </a:stretch>
        </p:blipFill>
        <p:spPr>
          <a:xfrm>
            <a:off x="0" y="-20674"/>
            <a:ext cx="12191996" cy="6899349"/>
          </a:xfrm>
          <a:prstGeom prst="rect">
            <a:avLst/>
          </a:prstGeom>
          <a:noFill/>
          <a:ln cap="flat">
            <a:noFill/>
          </a:ln>
        </p:spPr>
      </p:pic>
      <p:sp>
        <p:nvSpPr>
          <p:cNvPr id="3" name="TextBox 2">
            <a:extLst>
              <a:ext uri="{FF2B5EF4-FFF2-40B4-BE49-F238E27FC236}">
                <a16:creationId xmlns:a16="http://schemas.microsoft.com/office/drawing/2014/main" id="{008EF5A4-BF72-90C2-C9FC-B9C5203B8839}"/>
              </a:ext>
            </a:extLst>
          </p:cNvPr>
          <p:cNvSpPr txBox="1"/>
          <p:nvPr/>
        </p:nvSpPr>
        <p:spPr>
          <a:xfrm>
            <a:off x="423668" y="2208559"/>
            <a:ext cx="6096003" cy="3780522"/>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5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Arial"/>
                <a:ea typeface="Arial"/>
                <a:cs typeface="Arial"/>
              </a:rPr>
              <a:t>Screening and diagnostic information for monitoring student progress</a:t>
            </a:r>
            <a:endParaRPr lang="en-US" sz="1800" b="0" i="0" u="none" strike="noStrike" kern="1200" cap="none" spc="0" baseline="0">
              <a:solidFill>
                <a:srgbClr val="FFFFFF"/>
              </a:solidFill>
              <a:uFillTx/>
              <a:latin typeface="Aptos"/>
            </a:endParaRPr>
          </a:p>
          <a:p>
            <a:pPr marL="285750" marR="0" lvl="0" indent="-285750" algn="l" defTabSz="914400" rtl="0" fontAlgn="auto" hangingPunct="1">
              <a:lnSpc>
                <a:spcPct val="15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Arial"/>
                <a:ea typeface="Arial"/>
                <a:cs typeface="Arial"/>
              </a:rPr>
              <a:t>Measure phonological awareness (hearing the sounds), the alphabetic principle (letter/sound knowledge), decoding (letter/word recognition), encoding (spelling), accuracy, vocabulary, and comprehension</a:t>
            </a:r>
          </a:p>
          <a:p>
            <a:pPr marL="285750" marR="0" lvl="0" indent="-285750" algn="l" defTabSz="914400" rtl="0" fontAlgn="auto" hangingPunct="1">
              <a:lnSpc>
                <a:spcPct val="15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Arial"/>
                <a:ea typeface="Arial"/>
                <a:cs typeface="Arial"/>
              </a:rPr>
              <a:t>Help to identify students who have a reading deficiency, including identifying students with characteristics of dyslexia</a:t>
            </a:r>
          </a:p>
        </p:txBody>
      </p:sp>
      <p:sp>
        <p:nvSpPr>
          <p:cNvPr id="4" name="Google Shape;161;p30">
            <a:extLst>
              <a:ext uri="{FF2B5EF4-FFF2-40B4-BE49-F238E27FC236}">
                <a16:creationId xmlns:a16="http://schemas.microsoft.com/office/drawing/2014/main" id="{7E0ACC53-ABE1-7DEC-A919-AD4EDD3A19F3}"/>
              </a:ext>
            </a:extLst>
          </p:cNvPr>
          <p:cNvSpPr txBox="1"/>
          <p:nvPr/>
        </p:nvSpPr>
        <p:spPr>
          <a:xfrm>
            <a:off x="1709928" y="158410"/>
            <a:ext cx="9928024" cy="935531"/>
          </a:xfrm>
          <a:prstGeom prst="rect">
            <a:avLst/>
          </a:prstGeom>
          <a:noFill/>
          <a:ln cap="flat">
            <a:noFill/>
          </a:ln>
        </p:spPr>
        <p:txBody>
          <a:bodyPr vert="horz" wrap="square" lIns="91421" tIns="91421" rIns="91421" bIns="91421" anchor="t" anchorCtr="0"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600" b="1" i="0" u="none" strike="noStrike" kern="1200" cap="none" spc="0" baseline="0">
                <a:solidFill>
                  <a:srgbClr val="FFFFFF"/>
                </a:solidFill>
                <a:uFillTx/>
                <a:latin typeface="Arial"/>
                <a:ea typeface="Arial"/>
                <a:cs typeface="Arial"/>
              </a:rPr>
              <a:t>Assessment</a:t>
            </a:r>
          </a:p>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endParaRPr lang="en-US" sz="6000" b="1" i="0" u="none" strike="noStrike" kern="1200" cap="none" spc="0" baseline="0">
              <a:solidFill>
                <a:srgbClr val="000000"/>
              </a:solidFill>
              <a:uFillTx/>
              <a:latin typeface="Arial"/>
              <a:ea typeface="Arial"/>
              <a:cs typeface="Arial"/>
            </a:endParaRPr>
          </a:p>
        </p:txBody>
      </p:sp>
      <p:pic>
        <p:nvPicPr>
          <p:cNvPr id="5" name="Picture 6" descr="A logo with text and books&#10;&#10;Description automatically generated">
            <a:extLst>
              <a:ext uri="{FF2B5EF4-FFF2-40B4-BE49-F238E27FC236}">
                <a16:creationId xmlns:a16="http://schemas.microsoft.com/office/drawing/2014/main" id="{82F170BA-0A1E-59FC-46E8-F456465ABE4F}"/>
              </a:ext>
            </a:extLst>
          </p:cNvPr>
          <p:cNvPicPr>
            <a:picLocks noChangeAspect="1"/>
          </p:cNvPicPr>
          <p:nvPr/>
        </p:nvPicPr>
        <p:blipFill>
          <a:blip r:embed="rId4"/>
          <a:stretch>
            <a:fillRect/>
          </a:stretch>
        </p:blipFill>
        <p:spPr>
          <a:xfrm>
            <a:off x="218569" y="178463"/>
            <a:ext cx="2039349" cy="1989222"/>
          </a:xfrm>
          <a:prstGeom prst="rect">
            <a:avLst/>
          </a:prstGeom>
          <a:noFill/>
          <a:ln cap="flat">
            <a:noFill/>
          </a:ln>
        </p:spPr>
      </p:pic>
      <p:pic>
        <p:nvPicPr>
          <p:cNvPr id="6" name="Picture 7" descr="A hand holding a blue and red plastic letters on a white surface&#10;&#10;Description automatically generated">
            <a:extLst>
              <a:ext uri="{FF2B5EF4-FFF2-40B4-BE49-F238E27FC236}">
                <a16:creationId xmlns:a16="http://schemas.microsoft.com/office/drawing/2014/main" id="{3974BFA4-3244-5A0D-16ED-DF4A00533878}"/>
              </a:ext>
            </a:extLst>
          </p:cNvPr>
          <p:cNvPicPr>
            <a:picLocks noChangeAspect="1"/>
          </p:cNvPicPr>
          <p:nvPr/>
        </p:nvPicPr>
        <p:blipFill>
          <a:blip r:embed="rId5"/>
          <a:stretch>
            <a:fillRect/>
          </a:stretch>
        </p:blipFill>
        <p:spPr>
          <a:xfrm>
            <a:off x="6297701" y="1535204"/>
            <a:ext cx="4392704" cy="2566144"/>
          </a:xfrm>
          <a:prstGeom prst="rect">
            <a:avLst/>
          </a:prstGeom>
          <a:noFill/>
          <a:ln cap="flat">
            <a:noFill/>
          </a:ln>
          <a:effectLst>
            <a:outerShdw dist="139699" dir="2700000" algn="tl">
              <a:srgbClr val="333333">
                <a:alpha val="65000"/>
              </a:srgbClr>
            </a:outerShdw>
          </a:effectLst>
        </p:spPr>
      </p:pic>
      <p:pic>
        <p:nvPicPr>
          <p:cNvPr id="7" name="Picture 8" descr="A person&amp;#39;s hand pointing at a piece of paper&#10;&#10;Description automatically generated">
            <a:extLst>
              <a:ext uri="{FF2B5EF4-FFF2-40B4-BE49-F238E27FC236}">
                <a16:creationId xmlns:a16="http://schemas.microsoft.com/office/drawing/2014/main" id="{9CE20478-9895-A96A-8432-643453E05FB8}"/>
              </a:ext>
            </a:extLst>
          </p:cNvPr>
          <p:cNvPicPr>
            <a:picLocks noChangeAspect="1"/>
          </p:cNvPicPr>
          <p:nvPr/>
        </p:nvPicPr>
        <p:blipFill>
          <a:blip r:embed="rId6"/>
          <a:stretch>
            <a:fillRect/>
          </a:stretch>
        </p:blipFill>
        <p:spPr>
          <a:xfrm>
            <a:off x="7496735" y="4280644"/>
            <a:ext cx="4392704" cy="2409261"/>
          </a:xfrm>
          <a:prstGeom prst="rect">
            <a:avLst/>
          </a:prstGeom>
          <a:noFill/>
          <a:ln cap="flat">
            <a:noFill/>
          </a:ln>
          <a:effectLst>
            <a:outerShdw dist="139699" dir="2700000" algn="tl">
              <a:srgbClr val="333333">
                <a:alpha val="65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18">
    <p:spTree>
      <p:nvGrpSpPr>
        <p:cNvPr id="1" name=""/>
        <p:cNvGrpSpPr/>
        <p:nvPr/>
      </p:nvGrpSpPr>
      <p:grpSpPr>
        <a:xfrm>
          <a:off x="0" y="0"/>
          <a:ext cx="0" cy="0"/>
          <a:chOff x="0" y="0"/>
          <a:chExt cx="0" cy="0"/>
        </a:xfrm>
      </p:grpSpPr>
      <p:pic>
        <p:nvPicPr>
          <p:cNvPr id="2" name="Picture 2" descr="A blue and red gradient&#10;&#10;Description automatically generated">
            <a:extLst>
              <a:ext uri="{FF2B5EF4-FFF2-40B4-BE49-F238E27FC236}">
                <a16:creationId xmlns:a16="http://schemas.microsoft.com/office/drawing/2014/main" id="{1E635C94-5DC8-2C76-D64F-609C94DDE0B3}"/>
              </a:ext>
            </a:extLst>
          </p:cNvPr>
          <p:cNvPicPr>
            <a:picLocks noChangeAspect="1"/>
          </p:cNvPicPr>
          <p:nvPr/>
        </p:nvPicPr>
        <p:blipFill>
          <a:blip r:embed="rId3"/>
          <a:srcRect/>
          <a:stretch>
            <a:fillRect/>
          </a:stretch>
        </p:blipFill>
        <p:spPr>
          <a:xfrm>
            <a:off x="0" y="-20674"/>
            <a:ext cx="12191996" cy="6899349"/>
          </a:xfrm>
          <a:prstGeom prst="rect">
            <a:avLst/>
          </a:prstGeom>
          <a:noFill/>
          <a:ln cap="flat">
            <a:noFill/>
          </a:ln>
        </p:spPr>
      </p:pic>
      <p:sp>
        <p:nvSpPr>
          <p:cNvPr id="3" name="TextBox 2">
            <a:extLst>
              <a:ext uri="{FF2B5EF4-FFF2-40B4-BE49-F238E27FC236}">
                <a16:creationId xmlns:a16="http://schemas.microsoft.com/office/drawing/2014/main" id="{9B693AEE-6AF8-4502-2EDA-AAA75559874D}"/>
              </a:ext>
            </a:extLst>
          </p:cNvPr>
          <p:cNvSpPr txBox="1"/>
          <p:nvPr/>
        </p:nvSpPr>
        <p:spPr>
          <a:xfrm>
            <a:off x="423668" y="2208559"/>
            <a:ext cx="6096003" cy="872035"/>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5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Arial"/>
                <a:cs typeface="Arial"/>
              </a:rPr>
              <a:t>A guide for instruction for the student based on the specific deficiency in reading</a:t>
            </a:r>
            <a:endParaRPr lang="en-US" sz="1800" b="0" i="0" u="none" strike="noStrike" kern="0" cap="none" spc="0" baseline="0">
              <a:solidFill>
                <a:srgbClr val="000000"/>
              </a:solidFill>
              <a:uFillTx/>
              <a:latin typeface="Calibri"/>
            </a:endParaRPr>
          </a:p>
        </p:txBody>
      </p:sp>
      <p:sp>
        <p:nvSpPr>
          <p:cNvPr id="4" name="Google Shape;161;p30">
            <a:extLst>
              <a:ext uri="{FF2B5EF4-FFF2-40B4-BE49-F238E27FC236}">
                <a16:creationId xmlns:a16="http://schemas.microsoft.com/office/drawing/2014/main" id="{8BE6339C-D53F-8E01-290B-B80EA976F783}"/>
              </a:ext>
            </a:extLst>
          </p:cNvPr>
          <p:cNvSpPr txBox="1"/>
          <p:nvPr/>
        </p:nvSpPr>
        <p:spPr>
          <a:xfrm>
            <a:off x="2025679" y="182459"/>
            <a:ext cx="5311411" cy="999905"/>
          </a:xfrm>
          <a:prstGeom prst="rect">
            <a:avLst/>
          </a:prstGeom>
          <a:noFill/>
          <a:ln cap="flat">
            <a:noFill/>
          </a:ln>
        </p:spPr>
        <p:txBody>
          <a:bodyPr vert="horz" wrap="square" lIns="91421" tIns="91421" rIns="91421" bIns="91421" anchor="t" anchorCtr="0"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000" b="1" i="0" u="none" strike="noStrike" kern="1200" cap="none" spc="0" baseline="0">
                <a:solidFill>
                  <a:srgbClr val="FFFFFF"/>
                </a:solidFill>
                <a:uFillTx/>
                <a:latin typeface="Arial"/>
                <a:ea typeface="Arial"/>
                <a:cs typeface="Arial"/>
              </a:rPr>
              <a:t>Student Reading</a:t>
            </a:r>
            <a:endParaRPr lang="en-US" sz="3000" b="0" i="0" u="none" strike="noStrike" kern="0" cap="none" spc="0" baseline="0">
              <a:solidFill>
                <a:srgbClr val="FFFFFF"/>
              </a:solidFill>
              <a:uFillTx/>
              <a:latin typeface="Calibri"/>
              <a:cs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000" b="1" i="0" u="none" strike="noStrike" kern="0" cap="none" spc="0" baseline="0">
                <a:solidFill>
                  <a:srgbClr val="FFFFFF"/>
                </a:solidFill>
                <a:uFillTx/>
                <a:latin typeface="Arial"/>
                <a:ea typeface="Arial"/>
                <a:cs typeface="Arial"/>
              </a:rPr>
              <a:t> </a:t>
            </a:r>
            <a:r>
              <a:rPr lang="en-US" sz="3000" b="1" i="0" u="none" strike="noStrike" kern="1200" cap="none" spc="0" baseline="0">
                <a:solidFill>
                  <a:srgbClr val="FFFFFF"/>
                </a:solidFill>
                <a:uFillTx/>
                <a:latin typeface="Arial"/>
                <a:ea typeface="Arial"/>
                <a:cs typeface="Arial"/>
              </a:rPr>
              <a:t>Improvement Plan (SRIP)</a:t>
            </a:r>
            <a:endParaRPr lang="en-US" sz="3000" b="0" i="0" u="none" strike="noStrike" kern="0" cap="none" spc="0" baseline="0">
              <a:solidFill>
                <a:srgbClr val="FFFFFF"/>
              </a:solidFill>
              <a:uFillTx/>
              <a:latin typeface="Calibri"/>
              <a:cs typeface="Calibri"/>
            </a:endParaRPr>
          </a:p>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endParaRPr lang="en-US" sz="6000" b="1" i="0" u="none" strike="noStrike" kern="1200" cap="none" spc="0" baseline="0">
              <a:solidFill>
                <a:srgbClr val="000000"/>
              </a:solidFill>
              <a:uFillTx/>
              <a:latin typeface="Arial"/>
              <a:ea typeface="Arial"/>
              <a:cs typeface="Arial"/>
            </a:endParaRPr>
          </a:p>
        </p:txBody>
      </p:sp>
      <p:pic>
        <p:nvPicPr>
          <p:cNvPr id="5" name="Picture 6">
            <a:extLst>
              <a:ext uri="{FF2B5EF4-FFF2-40B4-BE49-F238E27FC236}">
                <a16:creationId xmlns:a16="http://schemas.microsoft.com/office/drawing/2014/main" id="{1C9AB911-299C-3C4A-871C-BC68CF5E2A77}"/>
              </a:ext>
            </a:extLst>
          </p:cNvPr>
          <p:cNvPicPr>
            <a:picLocks noChangeAspect="1"/>
          </p:cNvPicPr>
          <p:nvPr/>
        </p:nvPicPr>
        <p:blipFill>
          <a:blip r:embed="rId4"/>
          <a:stretch>
            <a:fillRect/>
          </a:stretch>
        </p:blipFill>
        <p:spPr>
          <a:xfrm>
            <a:off x="7237439" y="395898"/>
            <a:ext cx="4677238" cy="6068415"/>
          </a:xfrm>
          <a:prstGeom prst="rect">
            <a:avLst/>
          </a:prstGeom>
          <a:noFill/>
          <a:ln cap="flat">
            <a:noFill/>
          </a:ln>
          <a:effectLst>
            <a:outerShdw dist="139699" dir="2700000" algn="tl">
              <a:srgbClr val="333333">
                <a:alpha val="65000"/>
              </a:srgbClr>
            </a:outerShdw>
          </a:effectLst>
        </p:spPr>
      </p:pic>
      <p:sp>
        <p:nvSpPr>
          <p:cNvPr id="6" name="TextBox 7">
            <a:extLst>
              <a:ext uri="{FF2B5EF4-FFF2-40B4-BE49-F238E27FC236}">
                <a16:creationId xmlns:a16="http://schemas.microsoft.com/office/drawing/2014/main" id="{8AE0DAEF-075F-D390-B8C5-3C1A8C3DDF68}"/>
              </a:ext>
            </a:extLst>
          </p:cNvPr>
          <p:cNvSpPr txBox="1"/>
          <p:nvPr/>
        </p:nvSpPr>
        <p:spPr>
          <a:xfrm>
            <a:off x="423668" y="5772982"/>
            <a:ext cx="6096003" cy="880878"/>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5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Arial"/>
                <a:cs typeface="Arial"/>
              </a:rPr>
              <a:t>The student will receive intense intervention until the student </a:t>
            </a:r>
            <a:r>
              <a:rPr lang="en-US" sz="1800" b="1" i="0" u="sng" strike="noStrike" kern="1200" cap="none" spc="0" baseline="0">
                <a:solidFill>
                  <a:srgbClr val="FFFFFF"/>
                </a:solidFill>
                <a:uFillTx/>
                <a:latin typeface="Arial"/>
                <a:cs typeface="Arial"/>
              </a:rPr>
              <a:t>no longer </a:t>
            </a:r>
            <a:r>
              <a:rPr lang="en-US" sz="1800" b="0" i="0" u="none" strike="noStrike" kern="1200" cap="none" spc="0" baseline="0">
                <a:solidFill>
                  <a:srgbClr val="FFFFFF"/>
                </a:solidFill>
                <a:uFillTx/>
                <a:latin typeface="Arial"/>
                <a:cs typeface="Arial"/>
              </a:rPr>
              <a:t>has a deficiency in reading</a:t>
            </a:r>
            <a:endParaRPr lang="en-US" sz="1800" b="0" i="0" u="none" strike="noStrike" kern="1200" cap="none" spc="0" baseline="0">
              <a:solidFill>
                <a:srgbClr val="FFFFFF"/>
              </a:solidFill>
              <a:uFillTx/>
              <a:latin typeface="Aptos"/>
            </a:endParaRPr>
          </a:p>
        </p:txBody>
      </p:sp>
      <p:sp>
        <p:nvSpPr>
          <p:cNvPr id="7" name="TextBox 8">
            <a:extLst>
              <a:ext uri="{FF2B5EF4-FFF2-40B4-BE49-F238E27FC236}">
                <a16:creationId xmlns:a16="http://schemas.microsoft.com/office/drawing/2014/main" id="{F4D45DE2-8513-7B3B-233E-C7838DEDD290}"/>
              </a:ext>
            </a:extLst>
          </p:cNvPr>
          <p:cNvSpPr txBox="1"/>
          <p:nvPr/>
        </p:nvSpPr>
        <p:spPr>
          <a:xfrm>
            <a:off x="423668" y="3062343"/>
            <a:ext cx="6096003" cy="1287530"/>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5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Arial"/>
                <a:cs typeface="Arial"/>
              </a:rPr>
              <a:t>Developed for the student by teachers and others in the school, along with parent input, within </a:t>
            </a:r>
            <a:r>
              <a:rPr lang="en-US" sz="1800" b="1" i="0" u="none" strike="noStrike" kern="1200" cap="none" spc="0" baseline="0">
                <a:solidFill>
                  <a:srgbClr val="FFFFFF"/>
                </a:solidFill>
                <a:uFillTx/>
                <a:latin typeface="Arial"/>
                <a:cs typeface="Arial"/>
              </a:rPr>
              <a:t>30 days of the identification of deficit</a:t>
            </a:r>
            <a:endParaRPr lang="en-US" sz="1800" b="0" i="0" u="none" strike="noStrike" kern="0" cap="none" spc="0" baseline="0">
              <a:solidFill>
                <a:srgbClr val="000000"/>
              </a:solidFill>
              <a:uFillTx/>
              <a:latin typeface="Calibri"/>
            </a:endParaRPr>
          </a:p>
        </p:txBody>
      </p:sp>
      <p:sp>
        <p:nvSpPr>
          <p:cNvPr id="8" name="TextBox 9">
            <a:extLst>
              <a:ext uri="{FF2B5EF4-FFF2-40B4-BE49-F238E27FC236}">
                <a16:creationId xmlns:a16="http://schemas.microsoft.com/office/drawing/2014/main" id="{D3DE1A87-DA83-9118-A5E8-B76D85DFFED3}"/>
              </a:ext>
            </a:extLst>
          </p:cNvPr>
          <p:cNvSpPr txBox="1"/>
          <p:nvPr/>
        </p:nvSpPr>
        <p:spPr>
          <a:xfrm>
            <a:off x="423668" y="4318665"/>
            <a:ext cx="6096003" cy="463070"/>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5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Arial"/>
                <a:cs typeface="Arial"/>
              </a:rPr>
              <a:t>Parents are notified monthly of progress</a:t>
            </a:r>
            <a:endParaRPr lang="en-US" sz="1800" b="0" i="0" u="none" strike="noStrike" kern="0" cap="none" spc="0" baseline="0">
              <a:solidFill>
                <a:srgbClr val="000000"/>
              </a:solidFill>
              <a:uFillTx/>
              <a:latin typeface="Calibri"/>
            </a:endParaRPr>
          </a:p>
        </p:txBody>
      </p:sp>
      <p:sp>
        <p:nvSpPr>
          <p:cNvPr id="9" name="TextBox 10">
            <a:extLst>
              <a:ext uri="{FF2B5EF4-FFF2-40B4-BE49-F238E27FC236}">
                <a16:creationId xmlns:a16="http://schemas.microsoft.com/office/drawing/2014/main" id="{301AE1EB-8E49-614F-FD3D-E2E309E6F86F}"/>
              </a:ext>
            </a:extLst>
          </p:cNvPr>
          <p:cNvSpPr txBox="1"/>
          <p:nvPr/>
        </p:nvSpPr>
        <p:spPr>
          <a:xfrm>
            <a:off x="423668" y="4920834"/>
            <a:ext cx="6096003" cy="872035"/>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5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Arial"/>
                <a:cs typeface="Arial"/>
              </a:rPr>
              <a:t>Intervention instruction is evidence-based reading intervention</a:t>
            </a:r>
            <a:endParaRPr lang="en-US" sz="1800" b="0" i="0" u="none" strike="noStrike" kern="0" cap="none" spc="0" baseline="0">
              <a:solidFill>
                <a:srgbClr val="000000"/>
              </a:solidFill>
              <a:uFillTx/>
              <a:latin typeface="Calibri"/>
            </a:endParaRPr>
          </a:p>
        </p:txBody>
      </p:sp>
      <p:pic>
        <p:nvPicPr>
          <p:cNvPr id="10" name="Picture 10" descr="A logo with text and books&#10;&#10;Description automatically generated">
            <a:extLst>
              <a:ext uri="{FF2B5EF4-FFF2-40B4-BE49-F238E27FC236}">
                <a16:creationId xmlns:a16="http://schemas.microsoft.com/office/drawing/2014/main" id="{064DC99D-2D21-BA3C-8E5F-2529751A7C47}"/>
              </a:ext>
            </a:extLst>
          </p:cNvPr>
          <p:cNvPicPr>
            <a:picLocks noChangeAspect="1"/>
          </p:cNvPicPr>
          <p:nvPr/>
        </p:nvPicPr>
        <p:blipFill>
          <a:blip r:embed="rId5"/>
          <a:stretch>
            <a:fillRect/>
          </a:stretch>
        </p:blipFill>
        <p:spPr>
          <a:xfrm>
            <a:off x="218569" y="178463"/>
            <a:ext cx="2039349" cy="1989222"/>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100000">
                                          <p:val>
                                            <p:strVal val="#ppt_x"/>
                                          </p:val>
                                        </p:tav>
                                      </p:tavLst>
                                    </p:anim>
                                    <p:anim calcmode="lin" valueType="num">
                                      <p:cBhvr>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ppt_x</p:attrName>
                                        </p:attrNameLst>
                                      </p:cBhvr>
                                      <p:tavLst>
                                        <p:tav tm="0">
                                          <p:val>
                                            <p:strVal val="#ppt_x"/>
                                          </p:val>
                                        </p:tav>
                                        <p:tav tm="100000">
                                          <p:val>
                                            <p:strVal val="#ppt_x"/>
                                          </p:val>
                                        </p:tav>
                                      </p:tavLst>
                                    </p:anim>
                                    <p:anim calcmode="lin" valueType="num">
                                      <p:cBhvr>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pic>
        <p:nvPicPr>
          <p:cNvPr id="2" name="Picture 2" descr="A blue and red gradient&#10;&#10;Description automatically generated">
            <a:extLst>
              <a:ext uri="{FF2B5EF4-FFF2-40B4-BE49-F238E27FC236}">
                <a16:creationId xmlns:a16="http://schemas.microsoft.com/office/drawing/2014/main" id="{9484EEE0-7535-39B0-A2CC-A1E14E6FEBCB}"/>
              </a:ext>
            </a:extLst>
          </p:cNvPr>
          <p:cNvPicPr>
            <a:picLocks noChangeAspect="1"/>
          </p:cNvPicPr>
          <p:nvPr/>
        </p:nvPicPr>
        <p:blipFill>
          <a:blip r:embed="rId3"/>
          <a:srcRect/>
          <a:stretch>
            <a:fillRect/>
          </a:stretch>
        </p:blipFill>
        <p:spPr>
          <a:xfrm>
            <a:off x="0" y="1737"/>
            <a:ext cx="12191996" cy="6899349"/>
          </a:xfrm>
          <a:prstGeom prst="rect">
            <a:avLst/>
          </a:prstGeom>
          <a:noFill/>
          <a:ln cap="flat">
            <a:noFill/>
          </a:ln>
        </p:spPr>
      </p:pic>
      <p:sp>
        <p:nvSpPr>
          <p:cNvPr id="3" name="Google Shape;168;p31">
            <a:extLst>
              <a:ext uri="{FF2B5EF4-FFF2-40B4-BE49-F238E27FC236}">
                <a16:creationId xmlns:a16="http://schemas.microsoft.com/office/drawing/2014/main" id="{A2529BA3-6DF7-EDD2-36BA-D02D4222DA79}"/>
              </a:ext>
            </a:extLst>
          </p:cNvPr>
          <p:cNvSpPr txBox="1"/>
          <p:nvPr/>
        </p:nvSpPr>
        <p:spPr>
          <a:xfrm>
            <a:off x="-438409" y="250481"/>
            <a:ext cx="14081760" cy="707398"/>
          </a:xfrm>
          <a:prstGeom prst="rect">
            <a:avLst/>
          </a:prstGeom>
          <a:noFill/>
          <a:ln cap="flat">
            <a:noFill/>
          </a:ln>
        </p:spPr>
        <p:txBody>
          <a:bodyPr vert="horz" wrap="square" lIns="91421" tIns="91421" rIns="91421" bIns="91421" anchor="t" anchorCtr="0" compatLnSpc="1">
            <a:no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6600" b="1" i="0" u="none" strike="noStrike" kern="1200" cap="none" spc="0" baseline="0">
                <a:solidFill>
                  <a:srgbClr val="FFFFFF"/>
                </a:solidFill>
                <a:uFillTx/>
                <a:latin typeface="Arial"/>
                <a:ea typeface="Arial"/>
                <a:cs typeface="Arial"/>
              </a:rPr>
              <a:t>Layers of Support</a:t>
            </a:r>
            <a:endParaRPr lang="en-US" sz="6600" b="0" i="0" u="none" strike="noStrike" kern="1200" cap="none" spc="0" baseline="0">
              <a:solidFill>
                <a:srgbClr val="FFFFFF"/>
              </a:solidFill>
              <a:uFillTx/>
              <a:latin typeface="Aptos Display"/>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4000" b="0" i="0" u="none" strike="noStrike" kern="1200" cap="none" spc="0" baseline="0">
              <a:solidFill>
                <a:srgbClr val="000000"/>
              </a:solidFill>
              <a:uFillTx/>
              <a:latin typeface="Aptos Display"/>
            </a:endParaRPr>
          </a:p>
        </p:txBody>
      </p:sp>
      <p:pic>
        <p:nvPicPr>
          <p:cNvPr id="4" name="Picture 11" descr="A logo with text and books&#10;&#10;Description automatically generated">
            <a:extLst>
              <a:ext uri="{FF2B5EF4-FFF2-40B4-BE49-F238E27FC236}">
                <a16:creationId xmlns:a16="http://schemas.microsoft.com/office/drawing/2014/main" id="{F24A2449-E776-695D-D4D7-E3C3552351FB}"/>
              </a:ext>
            </a:extLst>
          </p:cNvPr>
          <p:cNvPicPr>
            <a:picLocks noChangeAspect="1"/>
          </p:cNvPicPr>
          <p:nvPr/>
        </p:nvPicPr>
        <p:blipFill>
          <a:blip r:embed="rId4"/>
          <a:stretch>
            <a:fillRect/>
          </a:stretch>
        </p:blipFill>
        <p:spPr>
          <a:xfrm>
            <a:off x="218569" y="178463"/>
            <a:ext cx="2039349" cy="1989222"/>
          </a:xfrm>
          <a:prstGeom prst="rect">
            <a:avLst/>
          </a:prstGeom>
          <a:noFill/>
          <a:ln cap="flat">
            <a:noFill/>
          </a:ln>
        </p:spPr>
      </p:pic>
      <p:pic>
        <p:nvPicPr>
          <p:cNvPr id="5" name="Picture 10" descr="A red circle with white text and a white envelope&#10;&#10;Description automatically generated">
            <a:extLst>
              <a:ext uri="{FF2B5EF4-FFF2-40B4-BE49-F238E27FC236}">
                <a16:creationId xmlns:a16="http://schemas.microsoft.com/office/drawing/2014/main" id="{6C41B8FD-DABA-457A-7E71-10EDA3CD407E}"/>
              </a:ext>
            </a:extLst>
          </p:cNvPr>
          <p:cNvPicPr>
            <a:picLocks noChangeAspect="1"/>
          </p:cNvPicPr>
          <p:nvPr/>
        </p:nvPicPr>
        <p:blipFill>
          <a:blip r:embed="rId5"/>
          <a:stretch>
            <a:fillRect/>
          </a:stretch>
        </p:blipFill>
        <p:spPr>
          <a:xfrm>
            <a:off x="217389" y="2167219"/>
            <a:ext cx="2826126" cy="2803714"/>
          </a:xfrm>
          <a:prstGeom prst="rect">
            <a:avLst/>
          </a:prstGeom>
          <a:noFill/>
          <a:ln cap="flat">
            <a:noFill/>
          </a:ln>
        </p:spPr>
      </p:pic>
      <p:pic>
        <p:nvPicPr>
          <p:cNvPr id="6" name="Picture 12" descr="A green circle with white outline of people and text&#10;&#10;Description automatically generated">
            <a:extLst>
              <a:ext uri="{FF2B5EF4-FFF2-40B4-BE49-F238E27FC236}">
                <a16:creationId xmlns:a16="http://schemas.microsoft.com/office/drawing/2014/main" id="{443C7E42-9907-A46C-344B-26DE55230025}"/>
              </a:ext>
            </a:extLst>
          </p:cNvPr>
          <p:cNvPicPr>
            <a:picLocks noChangeAspect="1"/>
          </p:cNvPicPr>
          <p:nvPr/>
        </p:nvPicPr>
        <p:blipFill>
          <a:blip r:embed="rId6"/>
          <a:stretch>
            <a:fillRect/>
          </a:stretch>
        </p:blipFill>
        <p:spPr>
          <a:xfrm>
            <a:off x="3724835" y="1405213"/>
            <a:ext cx="2870950" cy="2882152"/>
          </a:xfrm>
          <a:prstGeom prst="rect">
            <a:avLst/>
          </a:prstGeom>
          <a:noFill/>
          <a:ln cap="flat">
            <a:noFill/>
          </a:ln>
        </p:spPr>
      </p:pic>
      <p:pic>
        <p:nvPicPr>
          <p:cNvPr id="7" name="Picture 17" descr="A logo of a child and a person&#10;&#10;Description automatically generated">
            <a:extLst>
              <a:ext uri="{FF2B5EF4-FFF2-40B4-BE49-F238E27FC236}">
                <a16:creationId xmlns:a16="http://schemas.microsoft.com/office/drawing/2014/main" id="{B83533ED-1C6B-84B9-40B9-AC34226AF437}"/>
              </a:ext>
            </a:extLst>
          </p:cNvPr>
          <p:cNvPicPr>
            <a:picLocks noChangeAspect="1"/>
          </p:cNvPicPr>
          <p:nvPr/>
        </p:nvPicPr>
        <p:blipFill>
          <a:blip r:embed="rId7"/>
          <a:stretch>
            <a:fillRect/>
          </a:stretch>
        </p:blipFill>
        <p:spPr>
          <a:xfrm>
            <a:off x="2335304" y="4038603"/>
            <a:ext cx="2915765" cy="2859740"/>
          </a:xfrm>
          <a:prstGeom prst="rect">
            <a:avLst/>
          </a:prstGeom>
          <a:noFill/>
          <a:ln cap="flat">
            <a:noFill/>
          </a:ln>
        </p:spPr>
      </p:pic>
      <p:pic>
        <p:nvPicPr>
          <p:cNvPr id="8" name="Picture 22" descr="A round blue and white logo with white outline and text&#10;&#10;Description automatically generated">
            <a:extLst>
              <a:ext uri="{FF2B5EF4-FFF2-40B4-BE49-F238E27FC236}">
                <a16:creationId xmlns:a16="http://schemas.microsoft.com/office/drawing/2014/main" id="{364D0E38-82F2-A72D-057A-DF1B9BAF8B10}"/>
              </a:ext>
            </a:extLst>
          </p:cNvPr>
          <p:cNvPicPr>
            <a:picLocks noChangeAspect="1"/>
          </p:cNvPicPr>
          <p:nvPr/>
        </p:nvPicPr>
        <p:blipFill>
          <a:blip r:embed="rId8"/>
          <a:stretch>
            <a:fillRect/>
          </a:stretch>
        </p:blipFill>
        <p:spPr>
          <a:xfrm>
            <a:off x="7433980" y="1405222"/>
            <a:ext cx="2915774" cy="2859740"/>
          </a:xfrm>
          <a:prstGeom prst="rect">
            <a:avLst/>
          </a:prstGeom>
          <a:noFill/>
          <a:ln cap="flat">
            <a:noFill/>
          </a:ln>
        </p:spPr>
      </p:pic>
      <p:pic>
        <p:nvPicPr>
          <p:cNvPr id="9" name="Picture 25" descr="A logo for a student reading improvement plan&#10;&#10;Description automatically generated">
            <a:extLst>
              <a:ext uri="{FF2B5EF4-FFF2-40B4-BE49-F238E27FC236}">
                <a16:creationId xmlns:a16="http://schemas.microsoft.com/office/drawing/2014/main" id="{6AE1F8C3-D73D-1ABA-717D-E6CBF6C7208B}"/>
              </a:ext>
            </a:extLst>
          </p:cNvPr>
          <p:cNvPicPr>
            <a:picLocks noChangeAspect="1"/>
          </p:cNvPicPr>
          <p:nvPr/>
        </p:nvPicPr>
        <p:blipFill>
          <a:blip r:embed="rId9"/>
          <a:stretch>
            <a:fillRect/>
          </a:stretch>
        </p:blipFill>
        <p:spPr>
          <a:xfrm>
            <a:off x="9081244" y="3769659"/>
            <a:ext cx="2983001" cy="2983010"/>
          </a:xfrm>
          <a:prstGeom prst="rect">
            <a:avLst/>
          </a:prstGeom>
          <a:noFill/>
          <a:ln cap="flat">
            <a:noFill/>
          </a:ln>
        </p:spPr>
      </p:pic>
      <p:pic>
        <p:nvPicPr>
          <p:cNvPr id="10" name="Picture 32" descr="A blue circle with a person reading a book&#10;&#10;Description automatically generated">
            <a:extLst>
              <a:ext uri="{FF2B5EF4-FFF2-40B4-BE49-F238E27FC236}">
                <a16:creationId xmlns:a16="http://schemas.microsoft.com/office/drawing/2014/main" id="{9183BF43-9175-6779-A2BA-D6DD305F9275}"/>
              </a:ext>
            </a:extLst>
          </p:cNvPr>
          <p:cNvPicPr>
            <a:picLocks noChangeAspect="1"/>
          </p:cNvPicPr>
          <p:nvPr/>
        </p:nvPicPr>
        <p:blipFill>
          <a:blip r:embed="rId10"/>
          <a:stretch>
            <a:fillRect/>
          </a:stretch>
        </p:blipFill>
        <p:spPr>
          <a:xfrm>
            <a:off x="5641043" y="3769659"/>
            <a:ext cx="3072649" cy="2983010"/>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8E6148BEE71B6449738DAAB11D66E0D" ma:contentTypeVersion="15" ma:contentTypeDescription="Create a new document." ma:contentTypeScope="" ma:versionID="a5bb079cc44fa1cf88bc2b26c6cade75">
  <xsd:schema xmlns:xsd="http://www.w3.org/2001/XMLSchema" xmlns:xs="http://www.w3.org/2001/XMLSchema" xmlns:p="http://schemas.microsoft.com/office/2006/metadata/properties" xmlns:ns2="a8a9b5be-426c-4a94-a62d-36d87abe8d54" xmlns:ns3="33148bb9-f3c7-4dfa-aa05-6412765b1041" targetNamespace="http://schemas.microsoft.com/office/2006/metadata/properties" ma:root="true" ma:fieldsID="4d90bc7edd9ef92e509eb8c95aedeaac" ns2:_="" ns3:_="">
    <xsd:import namespace="a8a9b5be-426c-4a94-a62d-36d87abe8d54"/>
    <xsd:import namespace="33148bb9-f3c7-4dfa-aa05-6412765b104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a9b5be-426c-4a94-a62d-36d87abe8d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c4bdf34-1593-4191-b490-eed9e9205ab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3148bb9-f3c7-4dfa-aa05-6412765b104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dbf45837-3bf5-429d-8500-210ea15eec7c}" ma:internalName="TaxCatchAll" ma:showField="CatchAllData" ma:web="33148bb9-f3c7-4dfa-aa05-6412765b104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8a9b5be-426c-4a94-a62d-36d87abe8d54">
      <Terms xmlns="http://schemas.microsoft.com/office/infopath/2007/PartnerControls"/>
    </lcf76f155ced4ddcb4097134ff3c332f>
    <TaxCatchAll xmlns="33148bb9-f3c7-4dfa-aa05-6412765b104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5B02EA8-7F65-47D3-8E47-EDF34C869AEC}">
  <ds:schemaRefs>
    <ds:schemaRef ds:uri="33148bb9-f3c7-4dfa-aa05-6412765b1041"/>
    <ds:schemaRef ds:uri="a8a9b5be-426c-4a94-a62d-36d87abe8d5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973050F-0D88-46C9-9381-55DB16334FDA}">
  <ds:schemaRefs>
    <ds:schemaRef ds:uri="33148bb9-f3c7-4dfa-aa05-6412765b1041"/>
    <ds:schemaRef ds:uri="a8a9b5be-426c-4a94-a62d-36d87abe8d5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D4585D5-6347-4AE9-820D-D8A8EED756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21</Slides>
  <Notes>21</Notes>
  <HiddenSlides>0</HiddenSlide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Alicia Johnson</dc:creator>
  <cp:revision>2</cp:revision>
  <cp:lastPrinted>2024-09-03T18:06:25Z</cp:lastPrinted>
  <dcterms:created xsi:type="dcterms:W3CDTF">2024-08-07T15:05:42Z</dcterms:created>
  <dcterms:modified xsi:type="dcterms:W3CDTF">2024-09-23T19:14:51Z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0x010100F8E6148BEE71B6449738DAAB11D66E0D</vt:lpwstr>
  </property>
  <property fmtid="{D5CDD505-2E9C-101B-9397-08002B2CF9AE}" pid="3" name="MediaServiceImageTags">
    <vt:lpwstr/>
  </property>
</Properties>
</file>