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8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19365-71B6-4206-B127-0746DF496F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00CB32-6871-480D-98A4-718247F30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8A749-7869-4521-AB12-26CD73367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8CD9-D9BB-404A-AA60-227B6CBF641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8549E-F663-42B9-BA90-82A2A23E3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A7AFD-D9D8-4D43-8FD4-4ACBC374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445B-9A83-411F-B65E-2C882F4D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2998F-E5A6-49E0-BD4A-B891595C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B1AC83-008E-42BC-9280-167D2AEDB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DC8E8-DAD4-4EF3-860C-D9CF0B53D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8CD9-D9BB-404A-AA60-227B6CBF641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804E4-E144-4A02-8AD5-8A4C9C800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66948-FAA0-4602-9B00-31D119F22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445B-9A83-411F-B65E-2C882F4D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3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524C53-C0BA-4502-86A9-CC360FEB51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DC095-B713-4BC9-BD25-2DA306EB4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12F4D-3880-4F68-B89B-476119662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8CD9-D9BB-404A-AA60-227B6CBF641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34A0B-0495-47DA-857F-485ACE6BE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91511-8206-406D-9FD6-2591BFCB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445B-9A83-411F-B65E-2C882F4D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7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DB0E-C59F-4D6C-BBC9-5DF949F76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1A937-CE63-4E1F-A56A-BA15952BB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8BC5F-75EA-424A-B957-F160AAEE3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8CD9-D9BB-404A-AA60-227B6CBF641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04A9E-4F5A-4500-9E0D-2B4C9F5E3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1069F-6AAE-4828-9935-0038D60CD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445B-9A83-411F-B65E-2C882F4D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3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0F79-EA6C-4AFB-BC5F-04E6960E4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9E400-8963-4543-A6B5-667B6571B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C04ED-BB28-48B8-B25F-47D506AF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8CD9-D9BB-404A-AA60-227B6CBF641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829BA-21A8-4B39-911F-EE74628C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B63FE-FBB6-4939-A8EF-AF755B9DA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445B-9A83-411F-B65E-2C882F4D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5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17DB7-0FB8-498B-89AF-E7B63B22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209FE-A99C-43DF-B0D2-103EF0E18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00E6F-90A2-4396-B16A-D37F22A75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DCB8F-CF6D-4AA3-B4BE-252192F4A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8CD9-D9BB-404A-AA60-227B6CBF641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CB3B9-85F3-4C30-A07B-FF6907864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A1540-21E4-4505-B1C6-01156AF1F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445B-9A83-411F-B65E-2C882F4D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2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112D-D089-4383-9593-0BA64190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444F2-96BC-4483-B767-75B568CAB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0FB2EE-28B5-4289-9A4F-EAF8D7152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9D381C-8A9E-4963-A917-A9A40F351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602C7B-ACDD-441C-98A0-A5741A573F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D000E9-AE7F-4567-9ECA-4320CAB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8CD9-D9BB-404A-AA60-227B6CBF641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9D8117-D632-48A2-A65A-F2FDAE9F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E27A28-570B-4DD7-8B49-18B28D2D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445B-9A83-411F-B65E-2C882F4D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6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193AC-D5BE-449E-BB33-4D492D32A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41D6B-52F9-4799-BDF5-0A87922B1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8CD9-D9BB-404A-AA60-227B6CBF641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39F1AF-234F-44A3-A14A-28461951C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C5605C-1A47-4B38-9DC7-4D50347F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445B-9A83-411F-B65E-2C882F4D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8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C157CE-750C-4EE7-8532-B03D0972A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8CD9-D9BB-404A-AA60-227B6CBF641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CE044D-A790-4E8F-B367-E3FE898B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30255-FDE4-407B-996A-8633A96CD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445B-9A83-411F-B65E-2C882F4D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FE0E7-31F8-4649-9EB3-7D1365BD3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28E24-D0AE-4B35-8FEC-EC940DAD5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1F48C-F1B6-4042-AA01-4FAB2FA6F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9E1DE-7AE5-4815-B746-2D736C464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8CD9-D9BB-404A-AA60-227B6CBF641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86855-E6E4-40AC-863B-6868AE7FE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58326-FAF2-4766-8F8A-F0ED71234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445B-9A83-411F-B65E-2C882F4D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7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6B189-AE68-4410-9782-02714607B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7412F4-B0CD-48DC-A9DB-6A10EF9D8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D69D0-318C-4C9F-9849-A8DBF22AA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BC597-F945-47EA-A232-F0E10C2ED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8CD9-D9BB-404A-AA60-227B6CBF641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EB225-842C-41CB-B240-14515B46A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25706-D11C-4487-A7F7-258849BC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445B-9A83-411F-B65E-2C882F4D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2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6D96D1-A2CA-4E3F-B125-F0140BA81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9FD33-1F02-4EC2-A471-B4A6F0E11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CDDC0-1EAA-40A2-9179-1C1C1F395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38CD9-D9BB-404A-AA60-227B6CBF641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5C95B-8287-4527-8C8B-61C2B3DCA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CA183-1529-491A-95B6-5D5C7DD57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9445B-9A83-411F-B65E-2C882F4D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3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age of a document&#10;&#10;Description automatically generated with low confidence">
            <a:extLst>
              <a:ext uri="{FF2B5EF4-FFF2-40B4-BE49-F238E27FC236}">
                <a16:creationId xmlns:a16="http://schemas.microsoft.com/office/drawing/2014/main" id="{895FBD5B-4FAF-4DDD-82C1-61DC9236F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6" y="6130"/>
            <a:ext cx="5678657" cy="68518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045275-4967-4765-B85F-AFC50D43126A}"/>
              </a:ext>
            </a:extLst>
          </p:cNvPr>
          <p:cNvSpPr txBox="1"/>
          <p:nvPr/>
        </p:nvSpPr>
        <p:spPr>
          <a:xfrm rot="16200000">
            <a:off x="-1533380" y="2828834"/>
            <a:ext cx="3995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/>
              <a:t>MONDAY</a:t>
            </a:r>
            <a:endParaRPr lang="en-US" dirty="0"/>
          </a:p>
        </p:txBody>
      </p:sp>
      <p:pic>
        <p:nvPicPr>
          <p:cNvPr id="13" name="Picture 12" descr="Text, letter&#10;&#10;Description automatically generated">
            <a:extLst>
              <a:ext uri="{FF2B5EF4-FFF2-40B4-BE49-F238E27FC236}">
                <a16:creationId xmlns:a16="http://schemas.microsoft.com/office/drawing/2014/main" id="{02500AD0-2A48-4123-81CE-DC817C5C8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343" y="0"/>
            <a:ext cx="5678658" cy="68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9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389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4045275-4967-4765-B85F-AFC50D43126A}"/>
              </a:ext>
            </a:extLst>
          </p:cNvPr>
          <p:cNvSpPr txBox="1"/>
          <p:nvPr/>
        </p:nvSpPr>
        <p:spPr>
          <a:xfrm rot="16200000">
            <a:off x="-1533380" y="2828834"/>
            <a:ext cx="3995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TUESDAY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E51577-F6FF-4A7C-A313-A57F7A115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1" y="0"/>
            <a:ext cx="562238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EC4AE3-2259-40F8-AC17-25FE1FF99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613" y="-2"/>
            <a:ext cx="5622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2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4045275-4967-4765-B85F-AFC50D43126A}"/>
              </a:ext>
            </a:extLst>
          </p:cNvPr>
          <p:cNvSpPr txBox="1"/>
          <p:nvPr/>
        </p:nvSpPr>
        <p:spPr>
          <a:xfrm rot="16200000">
            <a:off x="-1533380" y="2828834"/>
            <a:ext cx="3995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TUESDAY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2B71AB-E748-48F1-A058-626F85196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-2"/>
            <a:ext cx="5078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61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4045275-4967-4765-B85F-AFC50D43126A}"/>
              </a:ext>
            </a:extLst>
          </p:cNvPr>
          <p:cNvSpPr txBox="1"/>
          <p:nvPr/>
        </p:nvSpPr>
        <p:spPr>
          <a:xfrm rot="16200000">
            <a:off x="-2066193" y="2828835"/>
            <a:ext cx="5004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WEDNESDAY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4E35FB-E8B1-4D26-8E49-A4B2FCF89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33" y="-1"/>
            <a:ext cx="5566117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A8CCC9-8396-4B80-96B9-C0BB29423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883" y="-2"/>
            <a:ext cx="5566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27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4045275-4967-4765-B85F-AFC50D43126A}"/>
              </a:ext>
            </a:extLst>
          </p:cNvPr>
          <p:cNvSpPr txBox="1"/>
          <p:nvPr/>
        </p:nvSpPr>
        <p:spPr>
          <a:xfrm rot="16200000">
            <a:off x="-2066193" y="2828835"/>
            <a:ext cx="5004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WEDNESDAY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31CC86-BB0B-47B8-9461-3B67927B2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62" y="-1"/>
            <a:ext cx="5059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61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4045275-4967-4765-B85F-AFC50D43126A}"/>
              </a:ext>
            </a:extLst>
          </p:cNvPr>
          <p:cNvSpPr txBox="1"/>
          <p:nvPr/>
        </p:nvSpPr>
        <p:spPr>
          <a:xfrm rot="16200000">
            <a:off x="-1713621" y="3181405"/>
            <a:ext cx="4299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THURSDAY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40A07C-2AF3-4045-8EFD-9836D2350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61" y="0"/>
            <a:ext cx="565052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28113-B028-4409-BBD9-6F97D7778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477" y="0"/>
            <a:ext cx="5650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23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4045275-4967-4765-B85F-AFC50D43126A}"/>
              </a:ext>
            </a:extLst>
          </p:cNvPr>
          <p:cNvSpPr txBox="1"/>
          <p:nvPr/>
        </p:nvSpPr>
        <p:spPr>
          <a:xfrm rot="16200000">
            <a:off x="-1713621" y="3181405"/>
            <a:ext cx="4299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THURSDAY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1294A-962F-4A61-B920-2FB902661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03" y="0"/>
            <a:ext cx="566459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FF4CAC-FBCB-472E-B087-83A35A3E1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409" y="0"/>
            <a:ext cx="5664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46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Gaines</dc:creator>
  <cp:lastModifiedBy>Anna Gaines</cp:lastModifiedBy>
  <cp:revision>2</cp:revision>
  <dcterms:created xsi:type="dcterms:W3CDTF">2021-08-21T23:14:10Z</dcterms:created>
  <dcterms:modified xsi:type="dcterms:W3CDTF">2021-08-21T23:28:12Z</dcterms:modified>
</cp:coreProperties>
</file>