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2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</a:t>
            </a:r>
            <a:endParaRPr lang="en-US" altLang="en-US" sz="160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fact and opinion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Doubles, addition strategies, addends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All about me and my community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Habits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Pratt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14, 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There will be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 minor phonics grade given this week on the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sounds.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There will be no math assessments given this week.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August 29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Curriculum night</a:t>
            </a:r>
          </a:p>
          <a:p>
            <a:r>
              <a:rPr lang="en-US" sz="1200" dirty="0" smtClean="0"/>
              <a:t>September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Labor Day-No School</a:t>
            </a:r>
          </a:p>
          <a:p>
            <a:r>
              <a:rPr lang="en-US" sz="1200" dirty="0" smtClean="0"/>
              <a:t>September 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</a:t>
            </a:r>
            <a:r>
              <a:rPr lang="en-US" sz="1200" smtClean="0"/>
              <a:t>special snack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6D1BA-CE3D-43F7-9C6A-291F8574571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404B6-DBBD-4573-A368-AFE5BD490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1676</TotalTime>
  <Words>118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29</cp:revision>
  <cp:lastPrinted>2023-08-11T15:58:45Z</cp:lastPrinted>
  <dcterms:created xsi:type="dcterms:W3CDTF">2016-06-16T14:10:06Z</dcterms:created>
  <dcterms:modified xsi:type="dcterms:W3CDTF">2023-08-11T15:58:49Z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