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</p:sldIdLst>
  <p:sldSz cx="9144000" cy="5143500" type="screen16x9"/>
  <p:notesSz cx="6858000" cy="9144000"/>
  <p:embeddedFontLst>
    <p:embeddedFont>
      <p:font typeface="Source Code Pro" panose="020B0604020202020204" charset="0"/>
      <p:regular r:id="rId13"/>
      <p:bold r:id="rId14"/>
      <p:italic r:id="rId15"/>
      <p:boldItalic r:id="rId16"/>
    </p:embeddedFont>
    <p:embeddedFont>
      <p:font typeface="Short Stack" panose="020B0604020202020204" charset="0"/>
      <p:regular r:id="rId17"/>
    </p:embeddedFont>
    <p:embeddedFont>
      <p:font typeface="Amatic SC" panose="020B0604020202020204" charset="-79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8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33715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9458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bf7548bb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bf7548bb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290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5fc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5fc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5684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db0903ea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db0903ea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264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db0903ea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db0903ea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220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dc0f02e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dc0f02e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4489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db0903ea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db0903ea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93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bf7548bb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bf7548bb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157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dc0f02eb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dc0f02eb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56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dc0f02eb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dc0f02eb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65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92969" y="1352848"/>
            <a:ext cx="7358100" cy="13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92969" y="2745879"/>
            <a:ext cx="73581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ohio.gov/getattachment/Topics/Ohio-s-Graduation-Requirements/Sections/Classes-of-2023-and-Beyond-Graduation-Requirements/GradReq2023.pdf.aspx?lang=en-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file:///C:\Users\User\Desktop\Graduation\SLHS%20LOCAL%20GRADUATION%20SEAL%20REQUIREMENTS.pdf" TargetMode="External"/><Relationship Id="rId4" Type="http://schemas.openxmlformats.org/officeDocument/2006/relationships/hyperlink" Target="https://education.ohio.gov/getattachment/Topics/Ohio-s-Graduation-Requirements/Ohio-s-Graduation-Requirements_Long-term-Requirements-2023-and-Beyond.pdf.aspx?lang=en-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Class of 2023 and Beyond Graduation Requirements</a:t>
            </a:r>
            <a:endParaRPr sz="5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FF"/>
                </a:solidFill>
              </a:rPr>
              <a:t>Additional Resources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600" y="1245600"/>
            <a:ext cx="792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education.ohio.gov/getattachment/Topics/Ohio-s-Graduation-Requirements/Sections/Classes-of-2023-and-Beyond-Graduation-Requirements/GradReq2023.pdf.aspx?lang=en-US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education.ohio.gov/getattachment/Topics/Ohio-s-Graduation-Requirements/Ohio-s-Graduation-Requirements_Long-term-Requirements-2023-and-Beyond.pdf.aspx?lang=en-US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 action="ppaction://hlinkfile"/>
              </a:rPr>
              <a:t>file:///C:/</a:t>
            </a:r>
            <a:r>
              <a:rPr lang="en-US" dirty="0" smtClean="0">
                <a:hlinkClick r:id="rId5" action="ppaction://hlinkfile"/>
              </a:rPr>
              <a:t>Users/User/Desktop/Graduation/SLHS%20LOCAL%20GRADUATION%20SEAL%20REQUIREMENTS.pdf</a:t>
            </a:r>
            <a:endParaRPr lang="en-US" dirty="0" smtClean="0"/>
          </a:p>
          <a:p>
            <a:endParaRPr lang="en-US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30000" y="140673"/>
            <a:ext cx="8484000" cy="10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Short Stack"/>
              <a:buNone/>
            </a:pPr>
            <a:r>
              <a:rPr lang="en">
                <a:solidFill>
                  <a:srgbClr val="0000FF"/>
                </a:solidFill>
              </a:rPr>
              <a:t>General Graduation Requirements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95475" y="1699450"/>
            <a:ext cx="7475700" cy="30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4 credits of English/ Language Arts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4 credits of Math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3 credits of Social Studies (World History, Am. History, Government)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3 credits of Science (Physical, Biology + 1)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0.5 credit of PE ( .25 for each semester at Southern)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0.5 credit of Health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1 Fine Art or Career-Tech Pathway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6 Electives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Competency in Algebra and English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Earn a competency </a:t>
            </a:r>
            <a:r>
              <a:rPr lang="en" dirty="0" smtClean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score (684) on </a:t>
            </a: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Ohio’s high school Algebra I and English II tests. 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Students who do not score competent must retake the test at least </a:t>
            </a:r>
            <a:r>
              <a:rPr lang="en" dirty="0" smtClean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once before seeking alternative pathway.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2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W</a:t>
            </a:r>
            <a:r>
              <a:rPr lang="en" sz="3800">
                <a:solidFill>
                  <a:srgbClr val="0000FF"/>
                </a:solidFill>
              </a:rPr>
              <a:t>hat happens if I am not competent IN Algebra and English Test ?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57875" y="1556450"/>
            <a:ext cx="8474400" cy="34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Option 1</a:t>
            </a:r>
            <a:endParaRPr b="1" u="sng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Career-Tech Pathway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Demonstrate Two Career-Focused Activities* 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○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Foundational Proficient scores on WebXams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○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 12-point industry credential A pre-apprenticeship or acceptance into an approved apprenticeship program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 Supporting Activities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○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Work-based learning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○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Earn the required score on WorkKeys 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○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Earn the OhioMeansJobs Readiness Seal Career-Tech Pathway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60500" cy="12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W</a:t>
            </a:r>
            <a:r>
              <a:rPr lang="en" sz="3800">
                <a:solidFill>
                  <a:srgbClr val="0000FF"/>
                </a:solidFill>
              </a:rPr>
              <a:t>hat happens if I am not competent inthe Algebra and English Test ?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57875" y="1722825"/>
            <a:ext cx="8474400" cy="28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Option 2</a:t>
            </a:r>
            <a:endParaRPr b="1" u="sng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Military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Show evidence that you have signed a contract to enter a branch of the U.S. armed services upon graduation.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1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W</a:t>
            </a:r>
            <a:r>
              <a:rPr lang="en" sz="3800">
                <a:solidFill>
                  <a:srgbClr val="0000FF"/>
                </a:solidFill>
              </a:rPr>
              <a:t>hat happens if I am not competent the Algebra and English Test ?</a:t>
            </a:r>
            <a:endParaRPr sz="3800">
              <a:solidFill>
                <a:srgbClr val="0000FF"/>
              </a:solidFill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66200" y="1706175"/>
            <a:ext cx="8466000" cy="28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Option 3</a:t>
            </a:r>
            <a:endParaRPr b="1" u="sng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College Credit Plus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Earn credit for one college-level math and/ or college-level English course through Ohio’s free College Credit Plus program.</a:t>
            </a:r>
            <a:r>
              <a:rPr lang="en" dirty="0">
                <a:latin typeface="Short Stack"/>
                <a:ea typeface="Short Stack"/>
                <a:cs typeface="Short Stack"/>
                <a:sym typeface="Short Stack"/>
              </a:rPr>
              <a:t> </a:t>
            </a:r>
            <a:endParaRPr dirty="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Student Graduation Plan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Go back to the Student Graduation Plan and think about your options select what option you think might work for you.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Go to sheet 2 at the bottom and select courses and electives that might work for you.</a:t>
            </a:r>
            <a:endParaRPr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</a:rPr>
              <a:t>D</a:t>
            </a:r>
            <a:r>
              <a:rPr lang="en" dirty="0" smtClean="0">
                <a:solidFill>
                  <a:srgbClr val="0000FF"/>
                </a:solidFill>
              </a:rPr>
              <a:t>iploma </a:t>
            </a:r>
            <a:r>
              <a:rPr lang="en" dirty="0">
                <a:solidFill>
                  <a:srgbClr val="0000FF"/>
                </a:solidFill>
              </a:rPr>
              <a:t>Seals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In addition to the general requirements and the test/pathway, </a:t>
            </a:r>
            <a:r>
              <a:rPr lang="en" u="sng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ALL</a:t>
            </a: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 students must also complete 2 </a:t>
            </a:r>
            <a:r>
              <a:rPr lang="en" dirty="0" smtClean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diploma </a:t>
            </a: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seals.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ort Stack"/>
              <a:buChar char="●"/>
            </a:pPr>
            <a:r>
              <a:rPr lang="en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These seals give you the chance to demonstrate academic, technical and professional skills and knowledge that align to your passions, interests and planned next steps after high school.</a:t>
            </a:r>
            <a:endParaRPr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FF"/>
                </a:solidFill>
              </a:rPr>
              <a:t>diploma </a:t>
            </a:r>
            <a:r>
              <a:rPr lang="en" dirty="0">
                <a:solidFill>
                  <a:srgbClr val="0000FF"/>
                </a:solidFill>
              </a:rPr>
              <a:t>Seals</a:t>
            </a:r>
            <a:endParaRPr dirty="0"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At least one of the two </a:t>
            </a:r>
            <a:r>
              <a:rPr lang="en" sz="1700" dirty="0" smtClean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diploma </a:t>
            </a:r>
            <a:r>
              <a:rPr lang="en" sz="17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seals must be Ohio-designed: </a:t>
            </a:r>
            <a:endParaRPr sz="17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OhioMeansJobs Readiness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Industry-Recognized Credential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College-Ready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Military Enlistment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Citizenship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Science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Honors Diploma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Seal of Biliteracy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Technology Seal (Ohio)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Community Service Seal (Local)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Fine and Performing Arts Seal (Local) 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ort Stack"/>
              <a:buChar char="●"/>
            </a:pPr>
            <a:r>
              <a:rPr lang="en" sz="14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Student Engagement Seal (Local)</a:t>
            </a:r>
            <a:endParaRPr sz="14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439</Words>
  <Application>Microsoft Office PowerPoint</Application>
  <PresentationFormat>On-screen Show (16:9)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Source Code Pro</vt:lpstr>
      <vt:lpstr>Arial</vt:lpstr>
      <vt:lpstr>Short Stack</vt:lpstr>
      <vt:lpstr>Amatic SC</vt:lpstr>
      <vt:lpstr>Beach Day</vt:lpstr>
      <vt:lpstr>Class of 2023 and Beyond Graduation Requirements</vt:lpstr>
      <vt:lpstr>General Graduation Requirements</vt:lpstr>
      <vt:lpstr>Competency in Algebra and English</vt:lpstr>
      <vt:lpstr>What happens if I am not competent IN Algebra and English Test ?</vt:lpstr>
      <vt:lpstr>What happens if I am not competent inthe Algebra and English Test ?</vt:lpstr>
      <vt:lpstr>What happens if I am not competent the Algebra and English Test ?</vt:lpstr>
      <vt:lpstr>Student Graduation Plan</vt:lpstr>
      <vt:lpstr>Diploma Seals</vt:lpstr>
      <vt:lpstr>diploma Seals</vt:lpstr>
      <vt:lpstr>Additional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2023 and Beyond Graduation Requirements</dc:title>
  <dc:creator>User</dc:creator>
  <cp:lastModifiedBy>User</cp:lastModifiedBy>
  <cp:revision>3</cp:revision>
  <dcterms:modified xsi:type="dcterms:W3CDTF">2022-08-29T14:55:01Z</dcterms:modified>
</cp:coreProperties>
</file>