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79AF0DA-1B51-4DAA-AE65-D9A4BC6CAF12}">
  <a:tblStyle styleId="{979AF0DA-1B51-4DAA-AE65-D9A4BC6CAF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8cfa3f2616_0_4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8cfa3f261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25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{979AF0DA-1B51-4DAA-AE65-D9A4BC6CAF12}</a:tableStyleId>
              </a:tblPr>
              <a:tblGrid>
                <a:gridCol w="2109650"/>
                <a:gridCol w="7034350"/>
              </a:tblGrid>
              <a:tr h="9267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latin typeface="Droid Sans"/>
                          <a:ea typeface="Droid Sans"/>
                          <a:cs typeface="Droid Sans"/>
                          <a:sym typeface="Droid Sans"/>
                        </a:rPr>
                        <a:t>Bell Schedule </a:t>
                      </a:r>
                      <a:endParaRPr b="1" sz="4800">
                        <a:latin typeface="Droid Sans"/>
                        <a:ea typeface="Droid Sans"/>
                        <a:cs typeface="Droid Sans"/>
                        <a:sym typeface="Droid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0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/>
                        <a:t>Breakfast</a:t>
                      </a:r>
                      <a:endParaRPr b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7:30-7:50 </a:t>
                      </a:r>
                      <a:r>
                        <a:rPr i="1" lang="en" sz="2700"/>
                        <a:t>(eat in 1B class)</a:t>
                      </a:r>
                      <a:endParaRPr i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/>
                        <a:t>1B</a:t>
                      </a:r>
                      <a:endParaRPr b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>
                          <a:solidFill>
                            <a:schemeClr val="dk1"/>
                          </a:solidFill>
                        </a:rPr>
                        <a:t>7:50-9:20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/>
                        <a:t>2B</a:t>
                      </a:r>
                      <a:endParaRPr b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700">
                          <a:solidFill>
                            <a:schemeClr val="dk1"/>
                          </a:solidFill>
                        </a:rPr>
                        <a:t>9:25-10:55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/>
                        <a:t>Lunch/AF</a:t>
                      </a:r>
                      <a:endParaRPr b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10:55-11:17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700"/>
                        <a:t>AF/Lunch</a:t>
                      </a:r>
                      <a:endParaRPr b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11:17-11:40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/>
                        <a:t>3B</a:t>
                      </a:r>
                      <a:endParaRPr b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11:45-1:15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/>
                        <a:t>4B</a:t>
                      </a:r>
                      <a:endParaRPr b="1"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700"/>
                        <a:t>1:20-2:50</a:t>
                      </a:r>
                      <a:endParaRPr sz="2700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