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244" y="-4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ylesaveur.blogspot.com/2010_03_01_archive.html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06550" y="7090791"/>
            <a:ext cx="5130799" cy="1494409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 EACH NIGHT. Your child is participating in Accelerated Reader this quarter.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We need Clorox/Lysol Wipes and Paper towels.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We have gone through ALL of our supply.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Thank you to those who have sent in items.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05092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November 8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November 10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ICE CREAM DAY ($1.00)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10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Red, White and Blue Day- Wear jeans too for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November 12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Corbel" panose="020B0503020204020204" pitchFamily="34" charset="0"/>
                <a:ea typeface="DotumChe" pitchFamily="49" charset="-127"/>
              </a:rPr>
              <a:t>November 8th-12</a:t>
            </a:r>
            <a:r>
              <a:rPr lang="en-US" altLang="en-US" sz="1400" baseline="3000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>
                <a:latin typeface="Corbel" panose="020B0503020204020204" pitchFamily="34" charset="0"/>
                <a:ea typeface="DotumChe" pitchFamily="49" charset="-127"/>
              </a:rPr>
              <a:t>- 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Canned Food Drive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11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Veteran’s Day Holiday - No School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22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-26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– Thanksgiving Holidays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Britannic Bold" panose="020B0903060703020204" pitchFamily="34" charset="0"/>
                <a:ea typeface="DotumChe" pitchFamily="49" charset="-127"/>
              </a:rPr>
              <a:t>Congratulations to our November Character Kid: Natalie Johnston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mic Sans MS" panose="030F0702030302020204" pitchFamily="66" charset="0"/>
                <a:ea typeface="DotumChe" pitchFamily="49" charset="-127"/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07436"/>
            <a:ext cx="2460284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Thank you for joining PTO! We had our pizza party on Thursday for participation. As we approach our mid-quarter, please encourage your child to continue giving their best effort to finish the 2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nd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quarter strong.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>
                <a:latin typeface="STHupo" panose="020B0503020204020204" pitchFamily="2" charset="-122"/>
                <a:ea typeface="STHupo" panose="020B0503020204020204" pitchFamily="2" charset="-122"/>
                <a:cs typeface="Ink Free" panose="03080402000500000000" charset="0"/>
              </a:rPr>
              <a:t>PTO Sock Fundraiser online until </a:t>
            </a:r>
            <a:r>
              <a:rPr lang="en-US" altLang="en-US" b="1" dirty="0" err="1">
                <a:latin typeface="STHupo" panose="020B0503020204020204" pitchFamily="2" charset="-122"/>
                <a:ea typeface="STHupo" panose="020B0503020204020204" pitchFamily="2" charset="-122"/>
                <a:cs typeface="Ink Free" panose="03080402000500000000" charset="0"/>
              </a:rPr>
              <a:t>Novembber</a:t>
            </a:r>
            <a:r>
              <a:rPr lang="en-US" altLang="en-US" b="1" dirty="0">
                <a:latin typeface="STHupo" panose="020B0503020204020204" pitchFamily="2" charset="-122"/>
                <a:ea typeface="STHupo" panose="020B0503020204020204" pitchFamily="2" charset="-122"/>
                <a:cs typeface="Ink Free" panose="03080402000500000000" charset="0"/>
              </a:rPr>
              <a:t> 19</a:t>
            </a:r>
            <a:r>
              <a:rPr lang="en-US" altLang="en-US" b="1" baseline="30000" dirty="0">
                <a:latin typeface="STHupo" panose="020B0503020204020204" pitchFamily="2" charset="-122"/>
                <a:ea typeface="STHupo" panose="020B0503020204020204" pitchFamily="2" charset="-122"/>
                <a:cs typeface="Ink Free" panose="03080402000500000000" charset="0"/>
              </a:rPr>
              <a:t>th</a:t>
            </a:r>
            <a:r>
              <a:rPr lang="en-US" altLang="en-US" b="1" dirty="0">
                <a:latin typeface="STHupo" panose="020B0503020204020204" pitchFamily="2" charset="-122"/>
                <a:ea typeface="STHupo" panose="020B0503020204020204" pitchFamily="2" charset="-122"/>
                <a:cs typeface="Ink Free" panose="03080402000500000000" charset="0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" y="5408612"/>
            <a:ext cx="6699250" cy="142049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 study Magic Tree House: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Thanksgiving on Thursday </a:t>
            </a: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Introductions and Context Clues 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Quiz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Wedne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Division and Interpreting Remainders–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 (basic facts)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Tuesday (will include 10,11, and 12 facts) 6 minutes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Resources (natural, synthetic, renewable, non-renewable)–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1" dirty="0"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Luck to our Spelling Bee Winners: </a:t>
            </a:r>
            <a:r>
              <a:rPr lang="en-US" altLang="en-US" sz="1600" b="1" dirty="0" err="1"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Bradlee</a:t>
            </a:r>
            <a:r>
              <a:rPr lang="en-US" altLang="en-US" sz="1600" b="1" dirty="0">
                <a:latin typeface="Impact" panose="020B080603090205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Julian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November 8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-12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B901C-A678-453D-9F79-9E2EAD6B68E2}"/>
              </a:ext>
            </a:extLst>
          </p:cNvPr>
          <p:cNvSpPr txBox="1"/>
          <p:nvPr/>
        </p:nvSpPr>
        <p:spPr>
          <a:xfrm>
            <a:off x="192088" y="4775975"/>
            <a:ext cx="335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pic>
        <p:nvPicPr>
          <p:cNvPr id="17" name="Picture 16" descr="A white and black sign&#10;&#10;Description automatically generated with low confidence">
            <a:extLst>
              <a:ext uri="{FF2B5EF4-FFF2-40B4-BE49-F238E27FC236}">
                <a16:creationId xmlns:a16="http://schemas.microsoft.com/office/drawing/2014/main" id="{7B96016C-D39F-46AA-8174-B9D3EE2587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853017">
            <a:off x="5058654" y="7586630"/>
            <a:ext cx="1410532" cy="8910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42051</TotalTime>
  <Words>315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STHupo</vt:lpstr>
      <vt:lpstr>Abadi Extra Light</vt:lpstr>
      <vt:lpstr>Arial</vt:lpstr>
      <vt:lpstr>Arial Rounded MT Bold</vt:lpstr>
      <vt:lpstr>Britannic Bold</vt:lpstr>
      <vt:lpstr>Calibri</vt:lpstr>
      <vt:lpstr>Calibri Light</vt:lpstr>
      <vt:lpstr>Cavolini</vt:lpstr>
      <vt:lpstr>Century Gothic</vt:lpstr>
      <vt:lpstr>Comic Sans MS</vt:lpstr>
      <vt:lpstr>Corbel</vt:lpstr>
      <vt:lpstr>Impact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185</cp:revision>
  <cp:lastPrinted>2021-11-08T15:58:08Z</cp:lastPrinted>
  <dcterms:created xsi:type="dcterms:W3CDTF">2015-08-28T12:35:00Z</dcterms:created>
  <dcterms:modified xsi:type="dcterms:W3CDTF">2021-11-08T15:58:32Z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