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56" y="-20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ylesaveur.blogspot.com/2010_03_01_archive.html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3318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Student Council will continue to collect toys this week!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Don’t forget to bring an unwrapped toy to school to help spread Christmas Joy to someone in need this holiday season. December 14</a:t>
            </a:r>
            <a:r>
              <a:rPr lang="en-US" altLang="en-US" sz="1200" baseline="30000" dirty="0">
                <a:latin typeface="Arial Rounded MT Bold" pitchFamily="34" charset="0"/>
                <a:ea typeface="Alexis Marie" panose="02000603000000000000" pitchFamily="2" charset="0"/>
              </a:rPr>
              <a:t>th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 is the deadline.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Arial Rounded MT Bold" pitchFamily="34" charset="0"/>
                <a:ea typeface="Alexis Marie" panose="02000603000000000000" pitchFamily="2" charset="0"/>
              </a:rPr>
              <a:t>Our compliment bucket is FULL! YAY! Our celebration will be the morning of our party on December 17</a:t>
            </a:r>
            <a:r>
              <a:rPr lang="en-US" altLang="en-US" sz="1400" baseline="30000" dirty="0">
                <a:latin typeface="Arial Rounded MT Bold" pitchFamily="34" charset="0"/>
                <a:ea typeface="Alexis Marie" panose="02000603000000000000" pitchFamily="2" charset="0"/>
              </a:rPr>
              <a:t>th</a:t>
            </a:r>
            <a:r>
              <a:rPr lang="en-US" altLang="en-US" sz="1400" dirty="0">
                <a:latin typeface="Arial Rounded MT Bold" pitchFamily="34" charset="0"/>
                <a:ea typeface="Alexis Marie" panose="02000603000000000000" pitchFamily="2" charset="0"/>
              </a:rPr>
              <a:t>. We plan to make bell necklaces, have donuts and juice, and watch the Polar Express. If you would like to help send items, please let me know. THANK YOU!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December 6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December 8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ICE CREAM DAY ($1.00)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December 10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SNO CONES $3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December 10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–Homework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December 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-14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Stuff the Bus Toy Drive (more information to come)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December 17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Holiday Party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 dirty="0">
                <a:latin typeface="Corbel" panose="020B0503020204020204" pitchFamily="34" charset="0"/>
                <a:ea typeface="DotumChe" pitchFamily="49" charset="-127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Library- Wednesday 10:15am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ART- Thursday 10:30am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Britannic Bold" panose="020B0903060703020204" pitchFamily="34" charset="0"/>
                <a:ea typeface="DotumChe" pitchFamily="49" charset="-127"/>
              </a:rPr>
              <a:t>Congratulations to our November Character Kid: </a:t>
            </a:r>
            <a:r>
              <a:rPr lang="en-US" altLang="en-US" sz="1400" b="1" dirty="0" err="1">
                <a:latin typeface="Britannic Bold" panose="020B0903060703020204" pitchFamily="34" charset="0"/>
                <a:ea typeface="DotumChe" pitchFamily="49" charset="-127"/>
              </a:rPr>
              <a:t>Bradlee</a:t>
            </a:r>
            <a:r>
              <a:rPr lang="en-US" altLang="en-US" sz="1400" b="1" dirty="0">
                <a:latin typeface="Britannic Bold" panose="020B0903060703020204" pitchFamily="34" charset="0"/>
                <a:ea typeface="DotumChe" pitchFamily="49" charset="-127"/>
              </a:rPr>
              <a:t> Critchfield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mic Sans MS" panose="030F0702030302020204" pitchFamily="66" charset="0"/>
                <a:ea typeface="DotumChe" pitchFamily="49" charset="-127"/>
              </a:rPr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29950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This week I will be out Wednesday, Thursday, and Friday. If you have dismissal changes, please contact the office. I will be available by cell or Remind if you need me.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  <a:endParaRPr lang="en-US" altLang="en-US" sz="14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Modern Love Caps" panose="020B0604020202020204" pitchFamily="82" charset="0"/>
                <a:ea typeface="Alexis Marie" panose="02000603000000000000" pitchFamily="2" charset="0"/>
                <a:cs typeface="Ink Free" panose="03080402000500000000" charset="0"/>
              </a:rPr>
              <a:t>Clorox/Lysol wipes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Modern Love Caps" panose="020B0604020202020204" pitchFamily="82" charset="0"/>
                <a:ea typeface="Alexis Marie" panose="02000603000000000000" pitchFamily="2" charset="0"/>
                <a:cs typeface="Ink Free" panose="03080402000500000000" charset="0"/>
              </a:rPr>
              <a:t>Mini donuts- powdered or Glazed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Modern Love Caps" panose="020B0604020202020204" pitchFamily="82" charset="0"/>
                <a:ea typeface="Alexis Marie" panose="02000603000000000000" pitchFamily="2" charset="0"/>
                <a:cs typeface="Ink Free" panose="03080402000500000000" charset="0"/>
              </a:rPr>
              <a:t>Juice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>
                <a:latin typeface="Modern Love Caps" panose="020B0604020202020204" pitchFamily="82" charset="0"/>
                <a:ea typeface="Alexis Marie" panose="02000603000000000000" pitchFamily="2" charset="0"/>
                <a:cs typeface="Ink Free" panose="03080402000500000000" charset="0"/>
              </a:rPr>
              <a:t>Candy canes </a:t>
            </a:r>
            <a:endParaRPr lang="en-US" altLang="en-US" sz="12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Modern Love Caps" panose="020B0604020202020204" pitchFamily="82" charset="0"/>
                <a:ea typeface="Alexis Marie" panose="02000603000000000000" pitchFamily="2" charset="0"/>
                <a:cs typeface="Ink Free" panose="03080402000500000000" charset="0"/>
              </a:rPr>
              <a:t>*Thank you to </a:t>
            </a:r>
            <a:r>
              <a:rPr lang="en-US" altLang="en-US" sz="1200" b="1" dirty="0" err="1">
                <a:latin typeface="Modern Love Caps" panose="020B0604020202020204" pitchFamily="82" charset="0"/>
                <a:ea typeface="Alexis Marie" panose="02000603000000000000" pitchFamily="2" charset="0"/>
                <a:cs typeface="Ink Free" panose="03080402000500000000" charset="0"/>
              </a:rPr>
              <a:t>Bradlee’s</a:t>
            </a:r>
            <a:r>
              <a:rPr lang="en-US" altLang="en-US" sz="1200" b="1" dirty="0">
                <a:latin typeface="Modern Love Caps" panose="020B0604020202020204" pitchFamily="82" charset="0"/>
                <a:ea typeface="Alexis Marie" panose="02000603000000000000" pitchFamily="2" charset="0"/>
                <a:cs typeface="Ink Free" panose="03080402000500000000" charset="0"/>
              </a:rPr>
              <a:t> mom for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Modern Love Caps" panose="020B0604020202020204" pitchFamily="82" charset="0"/>
                <a:ea typeface="Alexis Marie" panose="02000603000000000000" pitchFamily="2" charset="0"/>
                <a:cs typeface="Ink Free" panose="03080402000500000000" charset="0"/>
              </a:rPr>
              <a:t>Sending glue sticks and tissue!!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865" y="5408612"/>
            <a:ext cx="6699250" cy="1192594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Novel-Magic Tree House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Civil War on Sunday-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Wednesday</a:t>
            </a:r>
            <a:endParaRPr lang="en-US" altLang="en-US" sz="1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Informative Writing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 and Multiples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Thursday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 Drill Tuesday (will include division and multiplication ) 6 minutes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Civil War Leaders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Test Thursday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562339"/>
            <a:ext cx="5055235" cy="51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8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December 6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-10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2021 </a:t>
            </a:r>
          </a:p>
        </p:txBody>
      </p:sp>
      <p:pic>
        <p:nvPicPr>
          <p:cNvPr id="3" name="Picture 2" descr="A white and black sign&#10;&#10;Description automatically generated with low confidence">
            <a:extLst>
              <a:ext uri="{FF2B5EF4-FFF2-40B4-BE49-F238E27FC236}">
                <a16:creationId xmlns:a16="http://schemas.microsoft.com/office/drawing/2014/main" id="{0FFE5A9B-590A-4D5D-B9FE-AD4B890C27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661570">
            <a:off x="2326557" y="4157252"/>
            <a:ext cx="1332380" cy="8417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A12891E-693D-4F53-8A50-C4CFDA06A433}"/>
              </a:ext>
            </a:extLst>
          </p:cNvPr>
          <p:cNvSpPr txBox="1"/>
          <p:nvPr/>
        </p:nvSpPr>
        <p:spPr>
          <a:xfrm>
            <a:off x="1606550" y="8212539"/>
            <a:ext cx="12940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55263</TotalTime>
  <Words>347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Abadi Extra Light</vt:lpstr>
      <vt:lpstr>Arial</vt:lpstr>
      <vt:lpstr>Arial Rounded MT Bold</vt:lpstr>
      <vt:lpstr>Britannic Bold</vt:lpstr>
      <vt:lpstr>Calibri</vt:lpstr>
      <vt:lpstr>Calibri Light</vt:lpstr>
      <vt:lpstr>Cavolini</vt:lpstr>
      <vt:lpstr>Comic Sans MS</vt:lpstr>
      <vt:lpstr>Corbel</vt:lpstr>
      <vt:lpstr>Ink Free</vt:lpstr>
      <vt:lpstr>KG Blank Space Sketch</vt:lpstr>
      <vt:lpstr>Modern Love Caps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192</cp:revision>
  <cp:lastPrinted>2021-12-06T15:41:17Z</cp:lastPrinted>
  <dcterms:created xsi:type="dcterms:W3CDTF">2015-08-28T12:35:00Z</dcterms:created>
  <dcterms:modified xsi:type="dcterms:W3CDTF">2021-12-06T15:53:26Z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