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2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1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5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9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7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5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3A9D-E778-4058-AE6F-557B1264729C}" type="datetimeFigureOut">
              <a:rPr lang="en-US" smtClean="0"/>
              <a:t>8/2/2023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7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950240"/>
            <a:ext cx="9222889" cy="2341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Welcome to P.E.</a:t>
            </a:r>
            <a:br>
              <a:rPr lang="en-US" sz="7200" b="1" dirty="0" smtClean="0"/>
            </a:br>
            <a:r>
              <a:rPr lang="en-US" sz="4000" b="1" dirty="0"/>
              <a:t>(</a:t>
            </a:r>
            <a:r>
              <a:rPr lang="en-US" sz="4000" b="1" dirty="0" smtClean="0"/>
              <a:t>Physical Education)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6574" y="3623553"/>
            <a:ext cx="9642438" cy="304618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2023-2024</a:t>
            </a:r>
            <a:endParaRPr lang="en-US" sz="6000" dirty="0" smtClean="0"/>
          </a:p>
          <a:p>
            <a:endParaRPr lang="en-US" sz="6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82" y="4586081"/>
            <a:ext cx="809635" cy="1136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5" y="4578153"/>
            <a:ext cx="809635" cy="113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P.E. Coaches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Coach Bedwell</a:t>
            </a:r>
          </a:p>
          <a:p>
            <a:pPr marL="0" indent="0" algn="ctr">
              <a:buNone/>
            </a:pPr>
            <a:r>
              <a:rPr lang="en-US" sz="4800" dirty="0" smtClean="0"/>
              <a:t>Coach Burnett</a:t>
            </a:r>
          </a:p>
          <a:p>
            <a:pPr marL="0" indent="0" algn="ctr">
              <a:buNone/>
            </a:pPr>
            <a:r>
              <a:rPr lang="en-US" sz="4800" dirty="0" smtClean="0"/>
              <a:t>Coach Cahoon</a:t>
            </a:r>
          </a:p>
          <a:p>
            <a:pPr marL="0" indent="0" algn="ctr">
              <a:buNone/>
            </a:pPr>
            <a:r>
              <a:rPr lang="en-US" sz="4800" dirty="0" smtClean="0"/>
              <a:t>Coach Riddle</a:t>
            </a:r>
          </a:p>
          <a:p>
            <a:pPr marL="0" indent="0" algn="ctr">
              <a:buNone/>
            </a:pPr>
            <a:r>
              <a:rPr lang="en-US" sz="4800" dirty="0" smtClean="0"/>
              <a:t>Coach Slay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39" y="534707"/>
            <a:ext cx="1204857" cy="1290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431976"/>
            <a:ext cx="123713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 Class Rules/Procedures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98393" cy="487638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Enter and Exit the gym quietly</a:t>
            </a:r>
          </a:p>
          <a:p>
            <a:r>
              <a:rPr lang="en-US" sz="4000" dirty="0" smtClean="0"/>
              <a:t>Follow the coach’s directions.</a:t>
            </a:r>
          </a:p>
          <a:p>
            <a:r>
              <a:rPr lang="en-US" sz="4000" dirty="0" smtClean="0"/>
              <a:t>Watch for others while moving.</a:t>
            </a:r>
          </a:p>
          <a:p>
            <a:r>
              <a:rPr lang="en-US" sz="4000" dirty="0" smtClean="0"/>
              <a:t>Play fair.</a:t>
            </a:r>
          </a:p>
          <a:p>
            <a:r>
              <a:rPr lang="en-US" sz="4000" dirty="0" smtClean="0"/>
              <a:t>Respect others. </a:t>
            </a:r>
          </a:p>
          <a:p>
            <a:r>
              <a:rPr lang="en-US" sz="4000" dirty="0" smtClean="0"/>
              <a:t>No book bags, purses, </a:t>
            </a:r>
            <a:r>
              <a:rPr lang="en-US" sz="4000" dirty="0" smtClean="0"/>
              <a:t>or </a:t>
            </a:r>
            <a:r>
              <a:rPr lang="en-US" sz="4000" dirty="0" smtClean="0"/>
              <a:t>school supplies in the gym.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37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Class Rules/Procedures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1574" cy="489790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No food or drinks in the </a:t>
            </a:r>
            <a:r>
              <a:rPr lang="en-US" sz="3600" dirty="0" smtClean="0"/>
              <a:t>gym.</a:t>
            </a:r>
          </a:p>
          <a:p>
            <a:r>
              <a:rPr lang="en-US" sz="3600" dirty="0" smtClean="0"/>
              <a:t>No Gum </a:t>
            </a:r>
            <a:endParaRPr lang="en-US" sz="3600" dirty="0"/>
          </a:p>
          <a:p>
            <a:r>
              <a:rPr lang="en-US" sz="3600" dirty="0"/>
              <a:t>Students are not allowed to leave </a:t>
            </a:r>
            <a:r>
              <a:rPr lang="en-US" sz="3600" dirty="0" smtClean="0"/>
              <a:t>the </a:t>
            </a:r>
            <a:r>
              <a:rPr lang="en-US" sz="3600" dirty="0"/>
              <a:t>gym or playing area without a pass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Students should use the restroom in the locker room or before they come to the gym. </a:t>
            </a:r>
            <a:endParaRPr lang="en-US" sz="3600" dirty="0"/>
          </a:p>
          <a:p>
            <a:r>
              <a:rPr lang="en-US" sz="3600" dirty="0"/>
              <a:t>Students are expected to keep the gym, locker room, and break area clean.</a:t>
            </a:r>
          </a:p>
          <a:p>
            <a:r>
              <a:rPr lang="en-US" sz="3600" dirty="0"/>
              <a:t>You must participate unless we have a doctor’s excuse cleared through the school nurse. Parent excuses are accepted for one day only. 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662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Dress Out Information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0290" cy="534282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We are not requiring students to dress out at P.E. at this time, however, students may quickly change in the locker room if they need to.  </a:t>
            </a:r>
          </a:p>
          <a:p>
            <a:r>
              <a:rPr lang="en-US" sz="12800" dirty="0" smtClean="0"/>
              <a:t>The following items are acceptable dress out clothes: Athletic shorts, sweatpants, warm up pants, tennis shoes, and t-shirts. </a:t>
            </a:r>
          </a:p>
          <a:p>
            <a:r>
              <a:rPr lang="en-US" sz="12800" dirty="0" smtClean="0"/>
              <a:t>P.E. lockers are available at no charge for those students who would like to lock up their valuables, but students must take there belongings out everyday.  (Bring your own lock)</a:t>
            </a:r>
          </a:p>
          <a:p>
            <a:r>
              <a:rPr lang="en-US" sz="12800" dirty="0" smtClean="0"/>
              <a:t>Students will not be allowed to wear the following : open-back shoes, cut-off shorts, cargo shorts, hats, sunglasses, bare midriff shirts, purses/fanny pack/satchels, and sleeveless shirts.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Grading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graded on participation/attitude weekly and 8 written articles on various subjects that we will be give them twice each 9 weeks.  </a:t>
            </a:r>
            <a:endParaRPr lang="en-US" dirty="0"/>
          </a:p>
          <a:p>
            <a:r>
              <a:rPr lang="en-US" dirty="0" smtClean="0"/>
              <a:t>Articles are to be handwritten and one page in length. </a:t>
            </a:r>
            <a:r>
              <a:rPr lang="en-US" dirty="0" smtClean="0"/>
              <a:t>Full, partial, or no credit will be given to each student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have talked to the students about this in advance.  </a:t>
            </a:r>
          </a:p>
        </p:txBody>
      </p:sp>
    </p:spTree>
    <p:extLst>
      <p:ext uri="{BB962C8B-B14F-4D97-AF65-F5344CB8AC3E}">
        <p14:creationId xmlns:p14="http://schemas.microsoft.com/office/powerpoint/2010/main" val="105983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P.E. Activities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865199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Football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</a:p>
          <a:p>
            <a:r>
              <a:rPr lang="en-US" sz="3600" dirty="0" smtClean="0"/>
              <a:t>Walking</a:t>
            </a:r>
          </a:p>
          <a:p>
            <a:r>
              <a:rPr lang="en-US" sz="3600" dirty="0" smtClean="0"/>
              <a:t>Archery</a:t>
            </a:r>
          </a:p>
          <a:p>
            <a:r>
              <a:rPr lang="en-US" sz="3600" dirty="0" smtClean="0"/>
              <a:t>Ultimate Frisbee</a:t>
            </a:r>
          </a:p>
          <a:p>
            <a:r>
              <a:rPr lang="en-US" sz="3600" dirty="0" smtClean="0"/>
              <a:t>Softball</a:t>
            </a:r>
          </a:p>
          <a:p>
            <a:r>
              <a:rPr lang="en-US" sz="3600" dirty="0" smtClean="0"/>
              <a:t>Basketball</a:t>
            </a:r>
          </a:p>
          <a:p>
            <a:r>
              <a:rPr lang="en-US" sz="3600" dirty="0" smtClean="0"/>
              <a:t>Volleyball</a:t>
            </a:r>
          </a:p>
          <a:p>
            <a:r>
              <a:rPr lang="en-US" sz="3600" dirty="0" smtClean="0"/>
              <a:t>Pickle Ball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3405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Kickball</a:t>
            </a:r>
          </a:p>
          <a:p>
            <a:r>
              <a:rPr lang="en-US" sz="3600" dirty="0" smtClean="0"/>
              <a:t>Soccer</a:t>
            </a:r>
          </a:p>
          <a:p>
            <a:r>
              <a:rPr lang="en-US" sz="3600" dirty="0" smtClean="0"/>
              <a:t>Jump Rope</a:t>
            </a:r>
          </a:p>
          <a:p>
            <a:r>
              <a:rPr lang="en-US" sz="3600" dirty="0" smtClean="0"/>
              <a:t>4 Square</a:t>
            </a:r>
          </a:p>
          <a:p>
            <a:r>
              <a:rPr lang="en-US" sz="3600" dirty="0" smtClean="0"/>
              <a:t>Recreational Games</a:t>
            </a:r>
          </a:p>
          <a:p>
            <a:r>
              <a:rPr lang="en-US" sz="3600" dirty="0" smtClean="0"/>
              <a:t>Cooperative Games</a:t>
            </a:r>
          </a:p>
          <a:p>
            <a:r>
              <a:rPr lang="en-US" sz="3600" dirty="0" smtClean="0"/>
              <a:t>Physical Fitness Testing</a:t>
            </a:r>
          </a:p>
          <a:p>
            <a:r>
              <a:rPr lang="en-US" sz="3600" dirty="0" smtClean="0"/>
              <a:t>Dance</a:t>
            </a:r>
          </a:p>
          <a:p>
            <a:r>
              <a:rPr lang="en-US" sz="3600" dirty="0"/>
              <a:t>8</a:t>
            </a:r>
            <a:r>
              <a:rPr lang="en-US" sz="3600" dirty="0" smtClean="0"/>
              <a:t> </a:t>
            </a:r>
            <a:r>
              <a:rPr lang="en-US" sz="3600" dirty="0" smtClean="0"/>
              <a:t>Written articles </a:t>
            </a:r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en-US" sz="6000" b="1" dirty="0" smtClean="0"/>
              <a:t>            GO CATS!!</a:t>
            </a:r>
            <a:r>
              <a:rPr lang="en-US" b="1" dirty="0" smtClean="0"/>
              <a:t>	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54" y="1690688"/>
            <a:ext cx="6605195" cy="5022083"/>
          </a:xfrm>
        </p:spPr>
      </p:pic>
    </p:spTree>
    <p:extLst>
      <p:ext uri="{BB962C8B-B14F-4D97-AF65-F5344CB8AC3E}">
        <p14:creationId xmlns:p14="http://schemas.microsoft.com/office/powerpoint/2010/main" val="896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370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Welcome to P.E. (Physical Education) </vt:lpstr>
      <vt:lpstr>P.E. Coaches</vt:lpstr>
      <vt:lpstr> Class Rules/Procedures</vt:lpstr>
      <vt:lpstr>Class Rules/Procedures</vt:lpstr>
      <vt:lpstr>Dress Out Information</vt:lpstr>
      <vt:lpstr>Grading</vt:lpstr>
      <vt:lpstr>P.E. Activities</vt:lpstr>
      <vt:lpstr>            GO CATS!!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P.E. (Physical Education)</dc:title>
  <dc:creator>Wes Cahoon</dc:creator>
  <cp:lastModifiedBy>Laci Slay</cp:lastModifiedBy>
  <cp:revision>45</cp:revision>
  <dcterms:created xsi:type="dcterms:W3CDTF">2015-08-11T21:52:12Z</dcterms:created>
  <dcterms:modified xsi:type="dcterms:W3CDTF">2023-08-02T21:04:21Z</dcterms:modified>
</cp:coreProperties>
</file>