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/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/ spelled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and /or/ or, ore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main ideas and details, making inferences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Capitalization: first letter of a sentence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adding 2 digit plus 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digit numbers on a hundreds chart, open </a:t>
            </a:r>
            <a:r>
              <a:rPr lang="en-US" altLang="en-US" sz="14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numberline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Johnny Appleseed, Apple lifecycle, seeds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</a:t>
            </a: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Regulating my emotions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Roger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23,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September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27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1.5 reading comprehension test, spelling test, grammar test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Wedne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sday-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test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</a:t>
            </a:r>
            <a:r>
              <a:rPr lang="en-US" sz="1200" dirty="0" smtClean="0"/>
              <a:t>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special snack</a:t>
            </a:r>
          </a:p>
          <a:p>
            <a:r>
              <a:rPr lang="en-US" sz="1200" dirty="0" smtClean="0"/>
              <a:t>September 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spirit day-red, white, and blue</a:t>
            </a:r>
          </a:p>
          <a:p>
            <a:r>
              <a:rPr lang="en-US" sz="1200" dirty="0" smtClean="0"/>
              <a:t>October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 Lead </a:t>
            </a:r>
            <a:r>
              <a:rPr lang="en-US" sz="1200" dirty="0" smtClean="0"/>
              <a:t>Night 5:30-7:00</a:t>
            </a:r>
          </a:p>
          <a:p>
            <a:r>
              <a:rPr lang="en-US" sz="1200" dirty="0" smtClean="0"/>
              <a:t>October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  vision screening</a:t>
            </a:r>
          </a:p>
          <a:p>
            <a:r>
              <a:rPr lang="en-US" sz="1200" dirty="0" smtClean="0"/>
              <a:t>October 10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Parent PE day</a:t>
            </a:r>
          </a:p>
          <a:p>
            <a:r>
              <a:rPr lang="en-US" sz="1200" dirty="0" smtClean="0"/>
              <a:t>October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- 9 weeks ends</a:t>
            </a:r>
          </a:p>
          <a:p>
            <a:r>
              <a:rPr lang="en-US" sz="1200" dirty="0" smtClean="0"/>
              <a:t>Octobe</a:t>
            </a:r>
            <a:r>
              <a:rPr lang="en-US" sz="1200" dirty="0" smtClean="0"/>
              <a:t>r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½ day for students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26D1BA-CE3D-43F7-9C6A-291F8574571F}">
  <ds:schemaRefs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1876</TotalTime>
  <Words>156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39</cp:revision>
  <cp:lastPrinted>2024-09-06T15:06:11Z</cp:lastPrinted>
  <dcterms:created xsi:type="dcterms:W3CDTF">2016-06-16T14:10:06Z</dcterms:created>
  <dcterms:modified xsi:type="dcterms:W3CDTF">2024-09-20T18:34:09Z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