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058400" cx="7772400"/>
  <p:notesSz cx="6858000" cy="9144000"/>
  <p:embeddedFontLst>
    <p:embeddedFont>
      <p:font typeface="Oswald"/>
      <p:regular r:id="rId8"/>
      <p:bold r:id="rId9"/>
    </p:embeddedFont>
    <p:embeddedFont>
      <p:font typeface="Comfortaa"/>
      <p:regular r:id="rId10"/>
      <p:bold r:id="rId11"/>
    </p:embeddedFon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mfortaa-bold.fntdata"/><Relationship Id="rId10" Type="http://schemas.openxmlformats.org/officeDocument/2006/relationships/font" Target="fonts/Comfortaa-regular.fntdata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swald-bold.fntdata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Oswa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98ac362c1_2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798ac362c1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Master copy front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798ac362c1_2_16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798ac362c1_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Master copy back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060825" y="1105125"/>
            <a:ext cx="23718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Comfortaa"/>
                <a:ea typeface="Comfortaa"/>
                <a:cs typeface="Comfortaa"/>
                <a:sym typeface="Comfortaa"/>
              </a:rPr>
              <a:t>September 11-15</a:t>
            </a:r>
            <a:endParaRPr sz="2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02250" y="2830917"/>
            <a:ext cx="35163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Order forms we sent home this week for field trip shirts. Shirts are $10 and money is due by September 15th. Teachers will accept </a:t>
            </a: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cash</a:t>
            </a: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 and check payments, or you may use the code below to pay online using Revopay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981450" y="2830925"/>
            <a:ext cx="3544200" cy="24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fortaa"/>
                <a:ea typeface="Comfortaa"/>
                <a:cs typeface="Comfortaa"/>
                <a:sym typeface="Comfortaa"/>
              </a:rPr>
              <a:t>September 12th- Progress Reports</a:t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fortaa"/>
                <a:ea typeface="Comfortaa"/>
                <a:cs typeface="Comfortaa"/>
                <a:sym typeface="Comfortaa"/>
              </a:rPr>
              <a:t>September 15th- T-shirt orders are due</a:t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fortaa"/>
                <a:ea typeface="Comfortaa"/>
                <a:cs typeface="Comfortaa"/>
                <a:sym typeface="Comfortaa"/>
              </a:rPr>
              <a:t>September 18-22- Homecoming Week</a:t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fortaa"/>
                <a:ea typeface="Comfortaa"/>
                <a:cs typeface="Comfortaa"/>
                <a:sym typeface="Comfortaa"/>
              </a:rPr>
              <a:t>October 3rd- School Pictures (forms will be sent home closer to the time)</a:t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68950" y="9027825"/>
            <a:ext cx="72567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Comfortaa"/>
                <a:ea typeface="Comfortaa"/>
                <a:cs typeface="Comfortaa"/>
                <a:sym typeface="Comfortaa"/>
              </a:rPr>
              <a:t>We will be studying plant and animal life cycles</a:t>
            </a:r>
            <a:endParaRPr sz="2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63200" y="2276850"/>
            <a:ext cx="305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d</a:t>
            </a: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Teacher Note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197025" y="2276825"/>
            <a:ext cx="305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Important Dates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370750" y="5463588"/>
            <a:ext cx="3053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d</a:t>
            </a:r>
            <a:r>
              <a:rPr lang="en" sz="22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Math</a:t>
            </a:r>
            <a:endParaRPr sz="22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370750" y="8535450"/>
            <a:ext cx="305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Science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92450" y="5910600"/>
            <a:ext cx="3594600" cy="22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Skills: 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OA 1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Interpret a multiplication equation as a comparison, e.g., interpret 35 = 5 × 7 as a statement that 35 is 5 times as many as 7 and 7 times as many as 5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entury Gothic"/>
                <a:ea typeface="Century Gothic"/>
                <a:cs typeface="Century Gothic"/>
                <a:sym typeface="Century Gothic"/>
              </a:rPr>
              <a:t>OA 2</a:t>
            </a:r>
            <a:endParaRPr sz="11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Multiply or divide to solve word problems involving multiplicative comparison, e.g., by using drawings and equations with a symbol for the unknown number to represent the problem, distinguishing multiplicative comparison from additive comparison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047075" y="6084800"/>
            <a:ext cx="34806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62175" y="4182175"/>
            <a:ext cx="1048125" cy="104812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3781425" y="6010275"/>
            <a:ext cx="3651300" cy="22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NBT 5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Multiply a whole number of up to four digits by a one-digit whole number, and multiply two two-digit numbers, using strategies based on place value and the properties of operations. Illustrate and explain the calculation by using equations, rectangular arrays, and/or area models.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70721" y="7235550"/>
            <a:ext cx="1952005" cy="10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/>
        </p:nvSpPr>
        <p:spPr>
          <a:xfrm>
            <a:off x="5114725" y="1168375"/>
            <a:ext cx="23775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September 11-15</a:t>
            </a:r>
            <a:endParaRPr sz="2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302250" y="2830925"/>
            <a:ext cx="3275400" cy="24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Students can get free online support at home using an app called “Paper.”</a:t>
            </a:r>
            <a:endParaRPr sz="1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Students can login using Clever to receive live help with reading or math. </a:t>
            </a:r>
            <a:endParaRPr sz="1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4085875" y="2830925"/>
            <a:ext cx="3491700" cy="24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mfortaa"/>
                <a:ea typeface="Comfortaa"/>
                <a:cs typeface="Comfortaa"/>
                <a:sym typeface="Comfortaa"/>
              </a:rPr>
              <a:t>Please make sure to study multiplication facts. 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Read for 10-20  minutes every night.</a:t>
            </a:r>
            <a:endParaRPr sz="20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212400" y="5914575"/>
            <a:ext cx="7365300" cy="24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mfortaa"/>
                <a:ea typeface="Comfortaa"/>
                <a:cs typeface="Comfortaa"/>
                <a:sym typeface="Comfortaa"/>
              </a:rPr>
              <a:t>Focus Standards:</a:t>
            </a:r>
            <a:endParaRPr sz="20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RI 4.1</a:t>
            </a:r>
            <a:endParaRPr sz="1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Refer to details and examples in a text when explaining what the text says explicitly and when drawing inferences from the text. </a:t>
            </a:r>
            <a:endParaRPr sz="1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RI 4.2</a:t>
            </a:r>
            <a:endParaRPr sz="1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Determine the main idea of a text and explain how it is supported by key details; summarize the text.</a:t>
            </a:r>
            <a:endParaRPr sz="1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W 4.3 </a:t>
            </a:r>
            <a:endParaRPr sz="1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Write narratives to develop real or imagined experiences or events using effective technique, descriptive details, and clear event sequences.</a:t>
            </a:r>
            <a:endParaRPr sz="1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302250" y="8995975"/>
            <a:ext cx="71901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omfortaa"/>
                <a:ea typeface="Comfortaa"/>
                <a:cs typeface="Comfortaa"/>
                <a:sym typeface="Comfortaa"/>
              </a:rPr>
              <a:t>In Social Studies we will be studying the Compass Rose and Mississippi Regions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413400" y="2276825"/>
            <a:ext cx="305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Classwork Help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4197025" y="2276825"/>
            <a:ext cx="305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Things to do at  Home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2370750" y="5530263"/>
            <a:ext cx="305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d</a:t>
            </a: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ELA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2370750" y="8535450"/>
            <a:ext cx="305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Social</a:t>
            </a: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Studies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80" name="Google Shape;8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71575" y="3875050"/>
            <a:ext cx="1445942" cy="140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