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58" autoAdjust="0"/>
  </p:normalViewPr>
  <p:slideViewPr>
    <p:cSldViewPr snapToGrid="0" snapToObjects="1">
      <p:cViewPr>
        <p:scale>
          <a:sx n="50" d="100"/>
          <a:sy n="50" d="100"/>
        </p:scale>
        <p:origin x="1594" y="29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EBC5-E537-7142-A827-A6FEC6339CB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EE86-CEC7-6441-89E0-4DA3CE620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77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EBC5-E537-7142-A827-A6FEC6339CB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EE86-CEC7-6441-89E0-4DA3CE620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097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EBC5-E537-7142-A827-A6FEC6339CB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EE86-CEC7-6441-89E0-4DA3CE620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66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EBC5-E537-7142-A827-A6FEC6339CB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EE86-CEC7-6441-89E0-4DA3CE620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775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EBC5-E537-7142-A827-A6FEC6339CB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EE86-CEC7-6441-89E0-4DA3CE620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53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EBC5-E537-7142-A827-A6FEC6339CB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EE86-CEC7-6441-89E0-4DA3CE620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77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EBC5-E537-7142-A827-A6FEC6339CB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EE86-CEC7-6441-89E0-4DA3CE620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636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EBC5-E537-7142-A827-A6FEC6339CB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EE86-CEC7-6441-89E0-4DA3CE620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472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EBC5-E537-7142-A827-A6FEC6339CB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EE86-CEC7-6441-89E0-4DA3CE620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54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EBC5-E537-7142-A827-A6FEC6339CB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EE86-CEC7-6441-89E0-4DA3CE620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459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EBC5-E537-7142-A827-A6FEC6339CB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EEE86-CEC7-6441-89E0-4DA3CE620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628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EEBC5-E537-7142-A827-A6FEC6339CB7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EEE86-CEC7-6441-89E0-4DA3CE620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8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odle Border_Zig Zag Crunc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28" y="42328"/>
            <a:ext cx="7585710" cy="10058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02079" y="804287"/>
            <a:ext cx="48540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Ravie" panose="04040805050809020602" pitchFamily="82" charset="0"/>
                <a:ea typeface="MS PGothic" panose="020B0600070205080204" pitchFamily="34" charset="-128"/>
                <a:cs typeface="KG Beneath Your Beautiful Chunk"/>
              </a:rPr>
              <a:t>Mrs. Marks’ Wishlist </a:t>
            </a:r>
            <a:endParaRPr lang="en-US" sz="3200" dirty="0">
              <a:latin typeface="Ravie" panose="04040805050809020602" pitchFamily="82" charset="0"/>
              <a:ea typeface="MS PGothic" panose="020B0600070205080204" pitchFamily="34" charset="-128"/>
              <a:cs typeface="KG Geronimo Block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6523" y="1969580"/>
            <a:ext cx="5497188" cy="4221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rbel" panose="020B0503020204020204" pitchFamily="34" charset="0"/>
                <a:cs typeface="KG Miss Speechy IPA"/>
              </a:rPr>
              <a:t>This is a QR code to my Amazon Wish List!</a:t>
            </a:r>
          </a:p>
          <a:p>
            <a:r>
              <a:rPr lang="en-US" sz="2000" dirty="0">
                <a:latin typeface="Corbel" panose="020B0503020204020204" pitchFamily="34" charset="0"/>
                <a:cs typeface="KG Miss Speechy IPA"/>
              </a:rPr>
              <a:t>Check out our classroom wish list if you'd like to donate to our learning adventure! Here are other items we always need throughout the year.</a:t>
            </a:r>
          </a:p>
          <a:p>
            <a:endParaRPr lang="en-US" sz="2000" dirty="0">
              <a:latin typeface="Corbel" panose="020B0503020204020204" pitchFamily="34" charset="0"/>
              <a:cs typeface="KG Miss Speechy IPA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Starburst or Skittle Candy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White cardstock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Trash bags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• Treasure box items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Band-Aids</a:t>
            </a:r>
          </a:p>
          <a:p>
            <a:pPr algn="ctr"/>
            <a:endParaRPr lang="en-US" sz="2800" dirty="0">
              <a:latin typeface="KG Miss Speechy IPA"/>
              <a:cs typeface="KG Miss Speechy IP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8416" y="7532976"/>
            <a:ext cx="591529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latin typeface="KG Beneath Your Beautiful Chunk"/>
                <a:cs typeface="KG Beneath Your Beautiful Chunk"/>
              </a:rPr>
              <a:t>Thank you for your generosity &amp; support!</a:t>
            </a:r>
          </a:p>
        </p:txBody>
      </p:sp>
      <p:pic>
        <p:nvPicPr>
          <p:cNvPr id="7" name="Picture 6" descr="Heart_Color Scribbles_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32" y="7779197"/>
            <a:ext cx="1616542" cy="20953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52976" y="8232076"/>
            <a:ext cx="2100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Kristen ITC" panose="03050502040202030202" pitchFamily="66" charset="0"/>
                <a:cs typeface="KG Miss Speechy IPA"/>
              </a:rPr>
              <a:t>Mrs. Marks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728C297-D107-4127-912D-B9123826C2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7174" y="5545692"/>
            <a:ext cx="1683426" cy="162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067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oodle Border_Zig Zag Crunc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28" y="42328"/>
            <a:ext cx="7585710" cy="10058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0681" y="729548"/>
            <a:ext cx="6134149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latin typeface="KG Beneath Your Beautiful Chunk"/>
                <a:cs typeface="KG Beneath Your Beautiful Chunk"/>
              </a:rPr>
              <a:t>Teacher</a:t>
            </a:r>
            <a:endParaRPr lang="en-US" dirty="0">
              <a:latin typeface="KG Beneath Your Beautiful Chunk"/>
              <a:cs typeface="KG Beneath Your Beautiful Chunk"/>
            </a:endParaRPr>
          </a:p>
          <a:p>
            <a:pPr algn="ctr"/>
            <a:r>
              <a:rPr lang="en-US" sz="5400" dirty="0">
                <a:latin typeface="KG Geronimo Blocks"/>
                <a:cs typeface="KG Geronimo Blocks"/>
              </a:rPr>
              <a:t>Wish List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416" y="3001646"/>
            <a:ext cx="5915295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KG Miss Speechy IPA"/>
                <a:cs typeface="KG Miss Speechy IPA"/>
              </a:rPr>
              <a:t>(Grade Level) is fun and exciting. </a:t>
            </a:r>
          </a:p>
          <a:p>
            <a:pPr algn="ctr"/>
            <a:r>
              <a:rPr lang="en-US" sz="2800" dirty="0">
                <a:latin typeface="KG Miss Speechy IPA"/>
                <a:cs typeface="KG Miss Speechy IPA"/>
              </a:rPr>
              <a:t>We learn so much and work very hard. We are going to need a few supplies to make our year extra special. </a:t>
            </a:r>
          </a:p>
          <a:p>
            <a:pPr algn="ctr"/>
            <a:r>
              <a:rPr lang="en-US" sz="2800" dirty="0">
                <a:latin typeface="KG Miss Speechy IPA"/>
                <a:cs typeface="KG Miss Speechy IPA"/>
              </a:rPr>
              <a:t>Check out our classroom </a:t>
            </a:r>
          </a:p>
          <a:p>
            <a:pPr algn="ctr"/>
            <a:r>
              <a:rPr lang="en-US" sz="2800" dirty="0">
                <a:latin typeface="KG Miss Speechy IPA"/>
                <a:cs typeface="KG Miss Speechy IPA"/>
              </a:rPr>
              <a:t>wish list if you'd like to donate to our learning adventure!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416" y="7532976"/>
            <a:ext cx="591529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latin typeface="KG Beneath Your Beautiful Chunk"/>
                <a:cs typeface="KG Beneath Your Beautiful Chunk"/>
              </a:rPr>
              <a:t>Thank you for your generosity &amp; support!</a:t>
            </a:r>
          </a:p>
        </p:txBody>
      </p:sp>
      <p:pic>
        <p:nvPicPr>
          <p:cNvPr id="7" name="Picture 6" descr="Heart_Color Scribbles_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757" y="7882898"/>
            <a:ext cx="1616542" cy="20953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11501" y="8052492"/>
            <a:ext cx="16454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KG Miss Speechy IPA"/>
                <a:cs typeface="KG Miss Speechy IPA"/>
              </a:rPr>
              <a:t>Your Name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416" y="6685387"/>
            <a:ext cx="591529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KG Miss Speechy IPA"/>
                <a:cs typeface="KG Miss Speechy IPA"/>
              </a:rPr>
              <a:t>...URL here...</a:t>
            </a:r>
            <a:endParaRPr lang="en-US" sz="3200" dirty="0">
              <a:latin typeface="KG Miss Speechy IPA"/>
              <a:cs typeface="KG Miss Speechy IPA"/>
            </a:endParaRPr>
          </a:p>
        </p:txBody>
      </p:sp>
    </p:spTree>
    <p:extLst>
      <p:ext uri="{BB962C8B-B14F-4D97-AF65-F5344CB8AC3E}">
        <p14:creationId xmlns:p14="http://schemas.microsoft.com/office/powerpoint/2010/main" val="175332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70438" cy="100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611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70438" cy="100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772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70438" cy="100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1457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Template2.potx</Template>
  <TotalTime>92</TotalTime>
  <Words>138</Words>
  <Application>Microsoft Office PowerPoint</Application>
  <PresentationFormat>Custom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Calibri</vt:lpstr>
      <vt:lpstr>Corbel</vt:lpstr>
      <vt:lpstr>KG Beneath Your Beautiful Chunk</vt:lpstr>
      <vt:lpstr>KG Geronimo Blocks</vt:lpstr>
      <vt:lpstr>KG Miss Speechy IPA</vt:lpstr>
      <vt:lpstr>Kristen ITC</vt:lpstr>
      <vt:lpstr>Ravie</vt:lpstr>
      <vt:lpstr>Template2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TheHappyTeacher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 Pledger</dc:creator>
  <cp:lastModifiedBy>Amy Marks</cp:lastModifiedBy>
  <cp:revision>11</cp:revision>
  <cp:lastPrinted>2016-08-20T16:50:16Z</cp:lastPrinted>
  <dcterms:created xsi:type="dcterms:W3CDTF">2015-07-16T17:24:46Z</dcterms:created>
  <dcterms:modified xsi:type="dcterms:W3CDTF">2026-07-30T18:27:03Z</dcterms:modified>
</cp:coreProperties>
</file>