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4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/>
              </a:rPr>
              <a:t>Oo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, comparative and superlative endings, irregular comparatives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Story elements, making inferences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2-d shapes, angles, sides, vertices, cubes, equal partitions,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fractions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Line plots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Solar Eclipse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50" dirty="0" smtClean="0">
                <a:solidFill>
                  <a:srgbClr val="000000"/>
                </a:solidFill>
                <a:latin typeface="Tempus Sans ITC" panose="04020404030D07020202" pitchFamily="82" charset="0"/>
              </a:rPr>
              <a:t>Seeking voices from others</a:t>
            </a: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of the week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April 1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Friday-5-1 reading comprehension test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Friday-5-1 spelling test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Wednesday- Topic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13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major grade 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April 5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Bunny Hop-1:00</a:t>
            </a:r>
          </a:p>
          <a:p>
            <a:r>
              <a:rPr lang="en-US" sz="1300" dirty="0" smtClean="0"/>
              <a:t>April 15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wear purple</a:t>
            </a:r>
          </a:p>
          <a:p>
            <a:r>
              <a:rPr lang="en-US" sz="1300" dirty="0" smtClean="0"/>
              <a:t>April 17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YMCA permission slips due</a:t>
            </a:r>
          </a:p>
          <a:p>
            <a:r>
              <a:rPr lang="en-US" sz="1300" dirty="0" smtClean="0"/>
              <a:t>April 18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Freaky Friday</a:t>
            </a:r>
          </a:p>
          <a:p>
            <a:r>
              <a:rPr lang="en-US" sz="1300" dirty="0" smtClean="0"/>
              <a:t>April 19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No school</a:t>
            </a:r>
          </a:p>
          <a:p>
            <a:r>
              <a:rPr lang="en-US" sz="1300" dirty="0" smtClean="0"/>
              <a:t>April 25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field day</a:t>
            </a:r>
          </a:p>
          <a:p>
            <a:r>
              <a:rPr lang="en-US" sz="1300" smtClean="0"/>
              <a:t>April 26</a:t>
            </a:r>
            <a:r>
              <a:rPr lang="en-US" sz="1300" baseline="30000" smtClean="0"/>
              <a:t>th</a:t>
            </a:r>
            <a:r>
              <a:rPr lang="en-US" sz="1300" smtClean="0"/>
              <a:t>- law day</a:t>
            </a:r>
            <a:endParaRPr lang="en-US" sz="1300" dirty="0" smtClean="0"/>
          </a:p>
          <a:p>
            <a:endParaRPr lang="en-US" sz="13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Props1.xml><?xml version="1.0" encoding="utf-8"?>
<ds:datastoreItem xmlns:ds="http://schemas.openxmlformats.org/officeDocument/2006/customXml" ds:itemID="{FEF6E5DD-F986-43C2-A3A0-DE4E70D8B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262A16-E7D7-4E7E-8230-5D8DD914891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80b9745e-708a-4de7-b76f-403203919f7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2237</TotalTime>
  <Words>128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64</cp:revision>
  <cp:lastPrinted>2024-03-22T15:57:37Z</cp:lastPrinted>
  <dcterms:created xsi:type="dcterms:W3CDTF">2016-06-16T14:10:06Z</dcterms:created>
  <dcterms:modified xsi:type="dcterms:W3CDTF">2024-03-22T15:58:08Z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