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69" r:id="rId7"/>
    <p:sldId id="270" r:id="rId8"/>
    <p:sldId id="271" r:id="rId9"/>
    <p:sldId id="272" r:id="rId10"/>
    <p:sldId id="259" r:id="rId11"/>
    <p:sldId id="266" r:id="rId12"/>
    <p:sldId id="265" r:id="rId13"/>
    <p:sldId id="261" r:id="rId14"/>
    <p:sldId id="268" r:id="rId15"/>
    <p:sldId id="264" r:id="rId16"/>
    <p:sldId id="273" r:id="rId1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512" y="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AD73-AD0A-A345-BB30-A3B0A37A058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5A10-45C7-3245-91B4-6BE331CD6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isha.Sharpe@acboe.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nelevelele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isha.Sharpe@acboe.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nelevelelem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662" y="1776493"/>
            <a:ext cx="7140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Crazy Dots" panose="03000600000000000000" pitchFamily="66" charset="0"/>
                <a:cs typeface="Arial Black"/>
              </a:rPr>
              <a:t>WELCOME BACK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razy Dots" panose="03000600000000000000" pitchFamily="66" charset="0"/>
                <a:cs typeface="Arial Black"/>
              </a:rPr>
              <a:t>TO SCHOOL!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Budmo Jiggler" panose="02000400000000000000" pitchFamily="2" charset="0"/>
              <a:cs typeface="Arial Black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Hello Sunshine - Personal Use" panose="02000600000000000000" pitchFamily="50" charset="0"/>
                <a:ea typeface="Hello Sunshine - Personal Use" panose="02000600000000000000" pitchFamily="50" charset="0"/>
                <a:cs typeface="Arial Black"/>
              </a:rPr>
              <a:t>Mrs. Sharpe’s Class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Hello Sunshine - Personal Use" panose="02000600000000000000" pitchFamily="50" charset="0"/>
                <a:ea typeface="Hello Sunshine - Personal Use" panose="02000600000000000000" pitchFamily="50" charset="0"/>
                <a:cs typeface="Arial Black"/>
              </a:rPr>
              <a:t>Room 402</a:t>
            </a:r>
          </a:p>
        </p:txBody>
      </p:sp>
    </p:spTree>
    <p:extLst>
      <p:ext uri="{BB962C8B-B14F-4D97-AF65-F5344CB8AC3E}">
        <p14:creationId xmlns:p14="http://schemas.microsoft.com/office/powerpoint/2010/main" val="37049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705" y="1347276"/>
            <a:ext cx="74289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razy Dots" panose="03000600000000000000" pitchFamily="66" charset="0"/>
                <a:cs typeface="Arial Black"/>
              </a:rPr>
              <a:t>Transportation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Car Riders will be dropped off and picked up at the gym entrance. Be sure to have your car tag.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Bus riders will be dropped off and picked up at the front entrance.</a:t>
            </a:r>
          </a:p>
          <a:p>
            <a:endParaRPr lang="en-US" sz="28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endParaRPr lang="en-US" sz="40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633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411" y="1070044"/>
            <a:ext cx="7684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razy Dots" panose="03000600000000000000" pitchFamily="66" charset="0"/>
                <a:cs typeface="Arial Black"/>
              </a:rPr>
              <a:t>Transportation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Students will follow the arrows while entering the building to maintain the appropriate distance.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You will be notified of any upcoming Field Trips in advance.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Transportation changes need to made by calling the office or in writing to the teacher. (Bus changes must be approved by ACBOE Transportation.)</a:t>
            </a:r>
          </a:p>
          <a:p>
            <a:endParaRPr lang="en-US" sz="40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76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716" y="1500931"/>
            <a:ext cx="64392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Crazy Dots" panose="03000600000000000000" pitchFamily="66" charset="0"/>
              </a:rPr>
              <a:t>Breakfast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</a:rPr>
              <a:t>If eating breakfast students immediately go to the lunchroom upon entering the school before walking to their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</a:rPr>
              <a:t>Students will wash or sanitize hands before and after eating.</a:t>
            </a:r>
            <a:endParaRPr lang="en-US" sz="2800" dirty="0">
              <a:latin typeface="Chocolate Banana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326" y="1290418"/>
            <a:ext cx="72999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Crazy Dots" panose="03000600000000000000" pitchFamily="66" charset="0"/>
                <a:cs typeface="Arial Black"/>
              </a:rPr>
              <a:t>Lunch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Students will eat in the lunchroom with assigned seating (every other seat).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</a:rPr>
              <a:t>Students will wash or sanitize hands before and after eating.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atin typeface="Chocolate Banana" panose="020006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111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411" y="1438735"/>
            <a:ext cx="77017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Crazy Dots" panose="03000600000000000000" pitchFamily="66" charset="0"/>
                <a:cs typeface="Arial Black"/>
              </a:rPr>
              <a:t>Lunch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All lunch money must be turned in to the teacher upon arriving to class.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Chocolate Banana" panose="02000600000000000000" pitchFamily="50" charset="0"/>
              </a:rPr>
              <a:t>Students may not share food or send special snacks unless approved by the teacher. Approved snacks must be individually wrapped.</a:t>
            </a:r>
            <a:endParaRPr lang="en-US" sz="2800" dirty="0">
              <a:latin typeface="Chocolate Banana" panose="020006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bg1"/>
              </a:solidFill>
              <a:latin typeface="Snap ITC" panose="04040A07060A02020202" pitchFamily="82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761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4422" y="1716375"/>
            <a:ext cx="64528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razy Dots" panose="03000600000000000000" pitchFamily="66" charset="0"/>
              </a:rPr>
              <a:t>This school year our motto is: 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razy Dots" panose="03000600000000000000" pitchFamily="66" charset="0"/>
              </a:rPr>
              <a:t>Work Hard!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razy Dots" panose="03000600000000000000" pitchFamily="66" charset="0"/>
              </a:rPr>
              <a:t>Enjoy the Journey!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Crazy Dots" panose="03000600000000000000" pitchFamily="66" charset="0"/>
              </a:rPr>
              <a:t>Tell Your Story!</a:t>
            </a:r>
          </a:p>
        </p:txBody>
      </p:sp>
    </p:spTree>
    <p:extLst>
      <p:ext uri="{BB962C8B-B14F-4D97-AF65-F5344CB8AC3E}">
        <p14:creationId xmlns:p14="http://schemas.microsoft.com/office/powerpoint/2010/main" val="34135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589" y="1641362"/>
            <a:ext cx="69492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razy Dots" panose="03000600000000000000" pitchFamily="66" charset="0"/>
                <a:cs typeface="Arial Black"/>
              </a:rPr>
              <a:t>Questions??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REMIND:</a:t>
            </a:r>
            <a:r>
              <a:rPr lang="en-US" sz="3200" dirty="0">
                <a:solidFill>
                  <a:srgbClr val="92D050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(Please sign up today!)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Email:</a:t>
            </a:r>
            <a:r>
              <a:rPr lang="en-US" sz="3200" dirty="0">
                <a:solidFill>
                  <a:srgbClr val="92D050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  <a:hlinkClick r:id="rId3"/>
              </a:rPr>
              <a:t>Keisha.Sharpe@acboe.net</a:t>
            </a:r>
            <a:endParaRPr lang="en-US" sz="32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School Phone: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334-358-2658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PLES Teacher Website: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  <a:hlinkClick r:id="rId4"/>
              </a:rPr>
              <a:t>www.pinelevelelem.com</a:t>
            </a:r>
            <a:endParaRPr lang="en-US" sz="32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Blue Daily Folders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ZOOM: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(Class Activities/Virtual Lab)</a:t>
            </a:r>
          </a:p>
        </p:txBody>
      </p:sp>
    </p:spTree>
    <p:extLst>
      <p:ext uri="{BB962C8B-B14F-4D97-AF65-F5344CB8AC3E}">
        <p14:creationId xmlns:p14="http://schemas.microsoft.com/office/powerpoint/2010/main" val="19840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58" y="1820336"/>
            <a:ext cx="73633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Crazy Dots" panose="03000600000000000000" pitchFamily="66" charset="0"/>
                <a:cs typeface="Arial Black"/>
              </a:rPr>
              <a:t>Communication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razy Dots" panose="03000600000000000000" pitchFamily="66" charset="0"/>
              <a:cs typeface="Arial Black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razy Dots" panose="03000600000000000000" pitchFamily="66" charset="0"/>
              <a:cs typeface="Arial Black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You can connect with me in a variety of ways:</a:t>
            </a:r>
          </a:p>
        </p:txBody>
      </p:sp>
    </p:spTree>
    <p:extLst>
      <p:ext uri="{BB962C8B-B14F-4D97-AF65-F5344CB8AC3E}">
        <p14:creationId xmlns:p14="http://schemas.microsoft.com/office/powerpoint/2010/main" val="31877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589" y="2116485"/>
            <a:ext cx="6949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REMIND:</a:t>
            </a:r>
            <a:r>
              <a:rPr lang="en-US" sz="3200" dirty="0">
                <a:solidFill>
                  <a:srgbClr val="92D050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(Please sign up today!)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Email:</a:t>
            </a:r>
            <a:r>
              <a:rPr lang="en-US" sz="3200" dirty="0">
                <a:solidFill>
                  <a:srgbClr val="92D050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  <a:hlinkClick r:id="rId3"/>
              </a:rPr>
              <a:t>Keisha.Sharpe@acboe.net</a:t>
            </a:r>
            <a:endParaRPr lang="en-US" sz="32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School Phone: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334-358-2658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PLES Teacher Website: 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  <a:hlinkClick r:id="rId4"/>
              </a:rPr>
              <a:t>www.pinelevelelem.com</a:t>
            </a:r>
            <a:endParaRPr lang="en-US" sz="3200" dirty="0">
              <a:solidFill>
                <a:schemeClr val="bg1"/>
              </a:solidFill>
              <a:latin typeface="Chocolate Banana" panose="02000600000000000000" pitchFamily="50" charset="0"/>
              <a:cs typeface="Arial Black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Blue Daily Folders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latin typeface="Crazy Dots" panose="03000600000000000000" pitchFamily="66" charset="0"/>
                <a:cs typeface="Arial Black"/>
              </a:rPr>
              <a:t>ZOOM:</a:t>
            </a:r>
            <a:r>
              <a:rPr lang="en-US" sz="3200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 </a:t>
            </a:r>
            <a:r>
              <a:rPr lang="en-US" dirty="0">
                <a:solidFill>
                  <a:schemeClr val="bg1"/>
                </a:solidFill>
                <a:latin typeface="Chocolate Banana" panose="02000600000000000000" pitchFamily="50" charset="0"/>
                <a:cs typeface="Arial Black"/>
              </a:rPr>
              <a:t>(Class Activities/Virtual Lab)</a:t>
            </a:r>
          </a:p>
        </p:txBody>
      </p:sp>
    </p:spTree>
    <p:extLst>
      <p:ext uri="{BB962C8B-B14F-4D97-AF65-F5344CB8AC3E}">
        <p14:creationId xmlns:p14="http://schemas.microsoft.com/office/powerpoint/2010/main" val="32041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7" y="1472638"/>
            <a:ext cx="7158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Please read the School Handbook for changes.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We will maintain a 3 feet distance in the classroom and in the hallway.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Face masks/shields are optional at this time, but encouraged.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 Proper handwashing techniques will be practiced.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206" y="1808344"/>
            <a:ext cx="7097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Hand sanitizer will be used when entering and exiting class.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No visitors or volunteers will be allowed past the front office upon entering and masks must be worn.</a:t>
            </a:r>
          </a:p>
        </p:txBody>
      </p:sp>
    </p:spTree>
    <p:extLst>
      <p:ext uri="{BB962C8B-B14F-4D97-AF65-F5344CB8AC3E}">
        <p14:creationId xmlns:p14="http://schemas.microsoft.com/office/powerpoint/2010/main" val="27519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7" y="1254710"/>
            <a:ext cx="70862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Students have assigned seating in the classroom and lunchroom.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Students are allowed to bring plastic water bottles to use during breaks since water fountains will not be used.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Supplies have been given to students for use in the classroom. You will need to provide your own supplies to complete weekly homework assignments.</a:t>
            </a:r>
          </a:p>
        </p:txBody>
      </p:sp>
    </p:spTree>
    <p:extLst>
      <p:ext uri="{BB962C8B-B14F-4D97-AF65-F5344CB8AC3E}">
        <p14:creationId xmlns:p14="http://schemas.microsoft.com/office/powerpoint/2010/main" val="8473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0" y="1611789"/>
            <a:ext cx="7158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Frequently touched areas will be sanitized throughout the day.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Music and counseling classes will be conducted in the classroom.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Students have access to EPIC and My On where they can read books and take quizzes online.</a:t>
            </a:r>
          </a:p>
        </p:txBody>
      </p:sp>
    </p:spTree>
    <p:extLst>
      <p:ext uri="{BB962C8B-B14F-4D97-AF65-F5344CB8AC3E}">
        <p14:creationId xmlns:p14="http://schemas.microsoft.com/office/powerpoint/2010/main" val="15245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8" y="1808708"/>
            <a:ext cx="7166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Students have access to assigned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Ipads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 and Chromebook devices to use in the classroom. Please sign and return the device form in order for your child to take a device home for E-Learning Days.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Special education services, RTI/Intervention, 504 services will be received.</a:t>
            </a:r>
          </a:p>
        </p:txBody>
      </p:sp>
    </p:spTree>
    <p:extLst>
      <p:ext uri="{BB962C8B-B14F-4D97-AF65-F5344CB8AC3E}">
        <p14:creationId xmlns:p14="http://schemas.microsoft.com/office/powerpoint/2010/main" val="15867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89" y="1993374"/>
            <a:ext cx="7030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razy Dots" panose="03000600000000000000" pitchFamily="66" charset="0"/>
              </a:rPr>
              <a:t>Prevention Protocols &amp; Student Learning: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Snap ITC" panose="04040A07060A020202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Restroom breaks are organized and scheduled.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We will have 30-50 minute P.E. periods plus an additional recess with the classroom teacher.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ocolate Banana" panose="02000600000000000000" pitchFamily="50" charset="0"/>
              </a:rPr>
              <a:t>Snacks will be sold before  P.E.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603</Words>
  <Application>Microsoft Office PowerPoint</Application>
  <PresentationFormat>Custom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Budmo Jiggler</vt:lpstr>
      <vt:lpstr>Calibri</vt:lpstr>
      <vt:lpstr>Chocolate Banana</vt:lpstr>
      <vt:lpstr>Crazy Dots</vt:lpstr>
      <vt:lpstr>Hello Sunshine - Personal Use</vt:lpstr>
      <vt:lpstr>Snap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Cooper</dc:creator>
  <cp:lastModifiedBy>Keisha Sharpe</cp:lastModifiedBy>
  <cp:revision>36</cp:revision>
  <dcterms:created xsi:type="dcterms:W3CDTF">2014-07-15T02:09:17Z</dcterms:created>
  <dcterms:modified xsi:type="dcterms:W3CDTF">2021-08-16T14:29:12Z</dcterms:modified>
</cp:coreProperties>
</file>