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D0372-3812-B2AD-6CA2-322CB29F8602}" v="641" dt="2021-08-10T15:07:02.295"/>
    <p1510:client id="{14813CE3-86EA-8DD8-75EF-D519F6ED7BC7}" v="767" dt="2021-08-09T01:41:27.070"/>
    <p1510:client id="{54F4F8AC-CC93-4EA6-BE73-805EA159E607}" v="250" dt="2021-08-09T11:57:50.063"/>
    <p1510:client id="{F912DFB6-16BA-5355-FEF7-46F51BD9E95C}" v="24" dt="2021-08-09T01:45:31.730"/>
    <p1510:client id="{F9B6BAA3-0750-4362-42BF-8BC405D8469B}" v="281" dt="2021-08-09T19:50:0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32" Type="http://schemas.microsoft.com/office/2015/10/relationships/revisionInfo" Target="revisionInfo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9825-49F1-2946-A436-C1C7EBF89FCC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D531781F-279A-6B4B-B3C1-BE88DA25A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727221"/>
              </p:ext>
            </p:extLst>
          </p:nvPr>
        </p:nvGraphicFramePr>
        <p:xfrm>
          <a:off x="321733" y="1320801"/>
          <a:ext cx="9414938" cy="6245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8213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32840">
                <a:tc gridSpan="4">
                  <a:txBody>
                    <a:bodyPr/>
                    <a:lstStyle/>
                    <a:p>
                      <a:pPr algn="ctr"/>
                      <a:endParaRPr lang="en-US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Tests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Thursday-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Vocabulary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Friday-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Grammar, 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Reading, 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Spelling, </a:t>
                      </a: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b="1" dirty="0" smtClean="0"/>
                        <a:t/>
                      </a:r>
                      <a:br>
                        <a:rPr lang="en-US" sz="1000" b="1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 weekly 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guide 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be sent 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every 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for 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Reading. 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study </a:t>
                      </a:r>
                      <a:r>
                        <a:rPr lang="en-US" sz="1000" b="1" u="sng" dirty="0" smtClean="0"/>
                        <a:t/>
                      </a:r>
                      <a:br>
                        <a:rPr lang="en-US" sz="1000" b="1" u="sng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 </a:t>
                      </a:r>
                      <a:r>
                        <a:rPr lang="en-US" sz="1000" b="1" u="sng" dirty="0" smtClean="0"/>
                        <a:t/>
                      </a:r>
                      <a:br>
                        <a:rPr lang="en-US" sz="1000" b="1" u="sng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000" b="1" u="sng" dirty="0" smtClean="0"/>
                        <a:t/>
                      </a:r>
                      <a:br>
                        <a:rPr lang="en-US" sz="1000" b="1" u="sng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</a:t>
                      </a:r>
                      <a:r>
                        <a:rPr lang="en-US" sz="1000" b="1" u="sng" dirty="0" smtClean="0"/>
                        <a:t/>
                      </a:r>
                      <a:br>
                        <a:rPr lang="en-US" sz="1000" b="1" u="sng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with your </a:t>
                      </a:r>
                      <a:r>
                        <a:rPr lang="en-US" sz="1000" b="1" u="sng" dirty="0" smtClean="0"/>
                        <a:t/>
                      </a:r>
                      <a:br>
                        <a:rPr lang="en-US" sz="1000" b="1" u="sng" dirty="0" smtClean="0"/>
                      </a:b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daily.</a:t>
                      </a:r>
                      <a:endParaRPr lang="en-US" sz="1000" b="1" u="sng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R-Review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M-Money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3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No School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4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No School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7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Unit 3 Test</a:t>
                      </a:r>
                    </a:p>
                    <a:p>
                      <a:pPr algn="l"/>
                      <a:endParaRPr lang="en-US" sz="1200" b="1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Report Cards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9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 A Froggy Fable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M-Money</a:t>
                      </a: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14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Money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Test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16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R-Life Cycle of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 Pumpkin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M-Time</a:t>
                      </a: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MLK-No School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23/30</a:t>
                      </a:r>
                    </a:p>
                    <a:p>
                      <a:pPr algn="l"/>
                      <a:r>
                        <a:rPr lang="en-US" sz="1200" smtClean="0">
                          <a:latin typeface="Century Gothic"/>
                          <a:cs typeface="Century Gothic"/>
                        </a:rPr>
                        <a:t>R-Soil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M-Time</a:t>
                      </a: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24/31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28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Time Test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C8572BD-A172-1148-A03F-C374B8A2CAFB}"/>
              </a:ext>
            </a:extLst>
          </p:cNvPr>
          <p:cNvSpPr txBox="1"/>
          <p:nvPr/>
        </p:nvSpPr>
        <p:spPr>
          <a:xfrm>
            <a:off x="2736573" y="2133600"/>
            <a:ext cx="2392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entury Gothic" panose="020B0502020202020204" pitchFamily="34" charset="0"/>
              </a:rPr>
              <a:t>Hot chocolate is like a warm hug from inside.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F4E7D6E-4A33-1E44-BE2B-D1226941AB81}"/>
              </a:ext>
            </a:extLst>
          </p:cNvPr>
          <p:cNvSpPr txBox="1"/>
          <p:nvPr/>
        </p:nvSpPr>
        <p:spPr>
          <a:xfrm>
            <a:off x="7842343" y="209459"/>
            <a:ext cx="2216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Room #</a:t>
            </a:r>
          </a:p>
        </p:txBody>
      </p:sp>
    </p:spTree>
    <p:extLst>
      <p:ext uri="{BB962C8B-B14F-4D97-AF65-F5344CB8AC3E}">
        <p14:creationId xmlns:p14="http://schemas.microsoft.com/office/powerpoint/2010/main" val="318222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83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Joey Udovich</dc:creator>
  <cp:lastModifiedBy>Kristina Fielder</cp:lastModifiedBy>
  <cp:revision>94</cp:revision>
  <dcterms:created xsi:type="dcterms:W3CDTF">2021-06-28T02:08:56Z</dcterms:created>
  <dcterms:modified xsi:type="dcterms:W3CDTF">2022-01-04T21:12:09Z</dcterms:modified>
</cp:coreProperties>
</file>