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77050" cy="9656763"/>
  <p:embeddedFontLst>
    <p:embeddedFont>
      <p:font typeface="Comic Sans MS" panose="030F0702030302020204" pitchFamily="66" charset="0"/>
      <p:regular r:id="rId5"/>
      <p:bold r:id="rId6"/>
      <p:italic r:id="rId7"/>
      <p:boldItalic r:id="rId8"/>
    </p:embeddedFont>
    <p:embeddedFont>
      <p:font typeface="Cordia New" panose="020B0304020202020204" pitchFamily="34" charset="-34"/>
      <p:regular r:id="rId9"/>
      <p:bold r:id="rId10"/>
    </p:embeddedFont>
    <p:embeddedFont>
      <p:font typeface="Quicksand" panose="020B0604020202020204" charset="0"/>
      <p:regular r:id="rId11"/>
      <p:bold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iCQyNQPbuN2mN43CDOrNpDpgl5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099" y="-207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Rowell" userId="b5c3a763d3bf517b" providerId="LiveId" clId="{42ED1B98-8C8A-4A90-88C7-926D4D04E2F7}"/>
    <pc:docChg chg="custSel modSld">
      <pc:chgData name="Stephanie Rowell" userId="b5c3a763d3bf517b" providerId="LiveId" clId="{42ED1B98-8C8A-4A90-88C7-926D4D04E2F7}" dt="2025-10-09T02:01:22.923" v="966" actId="20577"/>
      <pc:docMkLst>
        <pc:docMk/>
      </pc:docMkLst>
      <pc:sldChg chg="modSp mod">
        <pc:chgData name="Stephanie Rowell" userId="b5c3a763d3bf517b" providerId="LiveId" clId="{42ED1B98-8C8A-4A90-88C7-926D4D04E2F7}" dt="2025-10-09T02:01:22.923" v="966" actId="20577"/>
        <pc:sldMkLst>
          <pc:docMk/>
          <pc:sldMk cId="0" sldId="256"/>
        </pc:sldMkLst>
        <pc:spChg chg="mod">
          <ac:chgData name="Stephanie Rowell" userId="b5c3a763d3bf517b" providerId="LiveId" clId="{42ED1B98-8C8A-4A90-88C7-926D4D04E2F7}" dt="2025-10-09T01:41:52.277" v="13" actId="20577"/>
          <ac:spMkLst>
            <pc:docMk/>
            <pc:sldMk cId="0" sldId="256"/>
            <ac:spMk id="85" creationId="{00000000-0000-0000-0000-000000000000}"/>
          </ac:spMkLst>
        </pc:spChg>
        <pc:spChg chg="mod">
          <ac:chgData name="Stephanie Rowell" userId="b5c3a763d3bf517b" providerId="LiveId" clId="{42ED1B98-8C8A-4A90-88C7-926D4D04E2F7}" dt="2025-10-09T02:01:22.923" v="966" actId="20577"/>
          <ac:spMkLst>
            <pc:docMk/>
            <pc:sldMk cId="0" sldId="256"/>
            <ac:spMk id="86" creationId="{00000000-0000-0000-0000-000000000000}"/>
          </ac:spMkLst>
        </pc:spChg>
        <pc:spChg chg="mod">
          <ac:chgData name="Stephanie Rowell" userId="b5c3a763d3bf517b" providerId="LiveId" clId="{42ED1B98-8C8A-4A90-88C7-926D4D04E2F7}" dt="2025-10-09T01:50:49.029" v="196" actId="20577"/>
          <ac:spMkLst>
            <pc:docMk/>
            <pc:sldMk cId="0" sldId="256"/>
            <ac:spMk id="93" creationId="{00000000-0000-0000-0000-000000000000}"/>
          </ac:spMkLst>
        </pc:spChg>
        <pc:spChg chg="mod">
          <ac:chgData name="Stephanie Rowell" userId="b5c3a763d3bf517b" providerId="LiveId" clId="{42ED1B98-8C8A-4A90-88C7-926D4D04E2F7}" dt="2025-10-09T01:45:40.330" v="72" actId="20577"/>
          <ac:spMkLst>
            <pc:docMk/>
            <pc:sldMk cId="0" sldId="256"/>
            <ac:spMk id="94" creationId="{00000000-0000-0000-0000-000000000000}"/>
          </ac:spMkLst>
        </pc:spChg>
      </pc:sldChg>
      <pc:sldChg chg="modSp mod">
        <pc:chgData name="Stephanie Rowell" userId="b5c3a763d3bf517b" providerId="LiveId" clId="{42ED1B98-8C8A-4A90-88C7-926D4D04E2F7}" dt="2025-10-09T01:59:51.304" v="927" actId="20577"/>
        <pc:sldMkLst>
          <pc:docMk/>
          <pc:sldMk cId="0" sldId="257"/>
        </pc:sldMkLst>
        <pc:spChg chg="mod">
          <ac:chgData name="Stephanie Rowell" userId="b5c3a763d3bf517b" providerId="LiveId" clId="{42ED1B98-8C8A-4A90-88C7-926D4D04E2F7}" dt="2025-10-09T01:59:51.304" v="927" actId="20577"/>
          <ac:spMkLst>
            <pc:docMk/>
            <pc:sldMk cId="0" sldId="257"/>
            <ac:spMk id="9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6400" y="724250"/>
            <a:ext cx="4584925" cy="3621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7700" y="4586950"/>
            <a:ext cx="5501625" cy="4345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7700" y="4586950"/>
            <a:ext cx="5501625" cy="4345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39938" y="723900"/>
            <a:ext cx="2797175" cy="3621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7700" y="4586950"/>
            <a:ext cx="5501625" cy="4345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39938" y="723900"/>
            <a:ext cx="2797175" cy="3621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67161" y="2168420"/>
            <a:ext cx="6638079" cy="699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-760373" y="6142051"/>
            <a:ext cx="12586970" cy="148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3797815" y="4719810"/>
            <a:ext cx="12586970" cy="4330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30597" y="3441277"/>
            <a:ext cx="2907903" cy="973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3368040" y="3441277"/>
            <a:ext cx="2907904" cy="973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388620" y="3189817"/>
            <a:ext cx="3434160" cy="5795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3948272" y="2251499"/>
            <a:ext cx="3435509" cy="938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3948272" y="3189817"/>
            <a:ext cx="3435509" cy="5795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038792" y="400474"/>
            <a:ext cx="4344988" cy="8584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388620" y="2104814"/>
            <a:ext cx="2557066" cy="6880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1523445" y="898737"/>
            <a:ext cx="4663440" cy="603504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1523445" y="7872096"/>
            <a:ext cx="4663440" cy="1180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691088" y="967224"/>
            <a:ext cx="4576120" cy="630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Mrs. Walters</a:t>
            </a:r>
            <a:endParaRPr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702866" y="1646559"/>
            <a:ext cx="6559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          </a:t>
            </a:r>
            <a:r>
              <a:rPr lang="en-US" sz="2600" dirty="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October 14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– </a:t>
            </a:r>
            <a:r>
              <a:rPr lang="en-US" sz="2600" dirty="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October 17</a:t>
            </a:r>
            <a:endParaRPr dirty="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4429031" y="2759252"/>
            <a:ext cx="2855400" cy="4847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200" b="1" u="sng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Story of the Week:</a:t>
            </a:r>
            <a:b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200" i="1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A River of Ice</a:t>
            </a:r>
            <a:br>
              <a:rPr lang="en-US" sz="1200" i="1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endParaRPr sz="1200" i="1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200" b="1" u="sng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Comprehension Skill</a:t>
            </a:r>
            <a:r>
              <a:rPr lang="en-US" sz="1200" b="1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:</a:t>
            </a: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b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- main idea and details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200" i="1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- </a:t>
            </a: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cause and effect </a:t>
            </a:r>
            <a:endParaRPr sz="1200" i="1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sng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u="sng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Phonics Skill:</a:t>
            </a:r>
            <a:br>
              <a:rPr lang="en-US" sz="1200" b="1" u="sng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200" b="1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- </a:t>
            </a: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long o spelled a and </a:t>
            </a:r>
            <a:r>
              <a:rPr lang="en-US" sz="1200" dirty="0" err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o_e</a:t>
            </a:r>
            <a:b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- long u spelled </a:t>
            </a:r>
            <a:r>
              <a:rPr lang="en-US" sz="1200" dirty="0" err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i</a:t>
            </a: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 and </a:t>
            </a:r>
            <a:r>
              <a:rPr lang="en-US" sz="1200" dirty="0" err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u_e</a:t>
            </a:r>
            <a:b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200" b="1" u="sng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Spelling words</a:t>
            </a: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:</a:t>
            </a:r>
            <a:endParaRPr sz="1200" dirty="0">
              <a:latin typeface="Quicksand"/>
              <a:ea typeface="Quicksand"/>
              <a:cs typeface="Quicksand"/>
              <a:sym typeface="Quicksa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1. menu           6. unit </a:t>
            </a:r>
            <a:b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2. nose            7. vote</a:t>
            </a:r>
            <a:b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3. most            8. fuse   </a:t>
            </a:r>
            <a:b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4. cube            9. over</a:t>
            </a:r>
            <a:b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5. joke            10. mule</a:t>
            </a:r>
            <a:b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endParaRPr sz="1200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u="sng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Grammar</a:t>
            </a:r>
            <a:r>
              <a:rPr lang="en-US" sz="1200" u="sng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-US" sz="12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– Kinds of Sentences and Ending Marks</a:t>
            </a:r>
            <a:endParaRPr sz="1200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0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300" b="1" u="sng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Math</a:t>
            </a:r>
            <a:r>
              <a:rPr lang="en-US" sz="13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: Topic 4 Fluently </a:t>
            </a:r>
            <a:r>
              <a:rPr lang="en-US" sz="1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Add Within </a:t>
            </a:r>
            <a:br>
              <a:rPr lang="en-US" sz="1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           100</a:t>
            </a:r>
            <a:endParaRPr sz="1500" u="sng" dirty="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10917" y="8550591"/>
            <a:ext cx="6745800" cy="10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stephanie.rowell@acboe.net</a:t>
            </a:r>
            <a:br>
              <a:rPr lang="en-US" sz="1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Parent Square– Ms. Rowell’s Class 2025-2026   </a:t>
            </a:r>
            <a:r>
              <a:rPr lang="en-US" sz="13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Parent Square Hours 3:15 – 4:00   </a:t>
            </a:r>
            <a:r>
              <a:rPr lang="en-US" sz="1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Please do not message me throughout the school day. Messages that need to get to me throughout the school day must go through the front office. </a:t>
            </a:r>
            <a:r>
              <a:rPr lang="en-US" sz="13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Please only message me with the most urgent concerns. </a:t>
            </a:r>
            <a:r>
              <a:rPr lang="en-US" sz="1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Thank you!</a:t>
            </a:r>
            <a:endParaRPr sz="9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72239" y="7895578"/>
            <a:ext cx="44904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CONTACT INFORMATION:</a:t>
            </a:r>
            <a:endParaRPr sz="13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10917" y="2420066"/>
            <a:ext cx="401811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Special Dates</a:t>
            </a:r>
            <a:endParaRPr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4429031" y="2420066"/>
            <a:ext cx="27836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We’re Learning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410917" y="218661"/>
            <a:ext cx="4856291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Class News</a:t>
            </a:r>
            <a:endParaRPr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10917" y="5705061"/>
            <a:ext cx="3763518" cy="400110"/>
          </a:xfrm>
          <a:prstGeom prst="rect">
            <a:avLst/>
          </a:prstGeom>
          <a:solidFill>
            <a:srgbClr val="B6E6E0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Assessments</a:t>
            </a:r>
            <a:endParaRPr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72239" y="6105171"/>
            <a:ext cx="3702300" cy="1092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Friday, October 17</a:t>
            </a:r>
            <a:r>
              <a:rPr lang="en-US" sz="1300" b="1" baseline="300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</a:t>
            </a:r>
            <a:r>
              <a:rPr lang="en-US" sz="1300" b="1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  </a:t>
            </a:r>
            <a:r>
              <a:rPr lang="en-US" sz="1300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- ELA Assessments</a:t>
            </a:r>
            <a:br>
              <a:rPr lang="en-US" sz="1600" dirty="0">
                <a:solidFill>
                  <a:schemeClr val="dk1"/>
                </a:solidFill>
                <a:latin typeface="Cordia New"/>
                <a:ea typeface="Cordia New"/>
                <a:cs typeface="Cordia New"/>
                <a:sym typeface="Cordia New"/>
              </a:rPr>
            </a:br>
            <a:r>
              <a:rPr lang="en-US" sz="1600" dirty="0">
                <a:solidFill>
                  <a:schemeClr val="dk1"/>
                </a:solidFill>
                <a:latin typeface="Cordia New"/>
                <a:ea typeface="Cordia New"/>
                <a:cs typeface="Cordia New"/>
                <a:sym typeface="Cordia New"/>
              </a:rPr>
              <a:t>                                   </a:t>
            </a:r>
            <a:br>
              <a:rPr lang="en-US" sz="1600" b="1" dirty="0">
                <a:solidFill>
                  <a:schemeClr val="dk1"/>
                </a:solidFill>
                <a:latin typeface="Cordia New"/>
                <a:ea typeface="Cordia New"/>
                <a:cs typeface="Cordia New"/>
                <a:sym typeface="Cordia New"/>
              </a:rPr>
            </a:br>
            <a:br>
              <a:rPr lang="en-US" sz="1800" b="1" dirty="0">
                <a:solidFill>
                  <a:schemeClr val="dk1"/>
                </a:solidFill>
                <a:latin typeface="Cordia New"/>
                <a:ea typeface="Cordia New"/>
                <a:cs typeface="Cordia New"/>
                <a:sym typeface="Cordia New"/>
              </a:rPr>
            </a:br>
            <a:r>
              <a:rPr lang="en-US" sz="1800" b="1" dirty="0">
                <a:solidFill>
                  <a:schemeClr val="dk1"/>
                </a:solidFill>
                <a:latin typeface="Cordia New"/>
                <a:ea typeface="Cordia New"/>
                <a:cs typeface="Cordia New"/>
                <a:sym typeface="Cordia New"/>
              </a:rPr>
              <a:t>                                </a:t>
            </a:r>
            <a:endParaRPr sz="1800" dirty="0">
              <a:solidFill>
                <a:schemeClr val="dk1"/>
              </a:solidFill>
              <a:latin typeface="Cordia New"/>
              <a:ea typeface="Cordia New"/>
              <a:cs typeface="Cordia New"/>
              <a:sym typeface="Cordia New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72251" y="3133725"/>
            <a:ext cx="3763500" cy="1246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Friday, October 17</a:t>
            </a:r>
            <a:r>
              <a:rPr lang="en-US" sz="1500" b="1" baseline="30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</a:t>
            </a:r>
            <a:r>
              <a:rPr lang="en-US" sz="15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15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– Report Cards</a:t>
            </a:r>
            <a:endParaRPr sz="15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Friday, October 17</a:t>
            </a:r>
            <a:r>
              <a:rPr lang="en-US" sz="1500" b="1" baseline="30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</a:t>
            </a:r>
            <a:r>
              <a:rPr lang="en-US" sz="15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15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– Fall Pictures</a:t>
            </a:r>
            <a:endParaRPr sz="15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ctrTitle"/>
          </p:nvPr>
        </p:nvSpPr>
        <p:spPr>
          <a:xfrm>
            <a:off x="235255" y="1511111"/>
            <a:ext cx="6606600" cy="24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b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Vocabulary    </a:t>
            </a:r>
            <a:r>
              <a:rPr lang="en-US" sz="1400" b="1" i="1" dirty="0">
                <a:latin typeface="Quicksand"/>
                <a:ea typeface="Quicksand"/>
                <a:cs typeface="Quicksand"/>
                <a:sym typeface="Quicksand"/>
              </a:rPr>
              <a:t>A River of Ice</a:t>
            </a:r>
            <a:br>
              <a:rPr lang="en-US" sz="1400" b="1" i="1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1. </a:t>
            </a: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glacier</a:t>
            </a: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: a large mass of ice in very cold regions or on the tops of high mountains, 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                 formed by snow that does not melt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2. </a:t>
            </a: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over</a:t>
            </a: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: during the time of; throughout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3. </a:t>
            </a: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time</a:t>
            </a: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: the period during which all events, conditions, and actions happen or 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              continue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4. </a:t>
            </a: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press</a:t>
            </a: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: to bear down on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5. </a:t>
            </a: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crevasse</a:t>
            </a: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: a deep crack or crevice, especially in a glacier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6. </a:t>
            </a: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happens</a:t>
            </a: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: to take place; occur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7. </a:t>
            </a: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scratch</a:t>
            </a: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: to cut or mark with something rough, sharp, or pointy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8. </a:t>
            </a: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rub</a:t>
            </a: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: to move against something else or against each other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9. </a:t>
            </a: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valley</a:t>
            </a: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: an area of low land between hills or mountains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10. </a:t>
            </a:r>
            <a:r>
              <a:rPr lang="en-US" sz="1400" b="1" dirty="0">
                <a:latin typeface="Quicksand"/>
                <a:ea typeface="Quicksand"/>
                <a:cs typeface="Quicksand"/>
                <a:sym typeface="Quicksand"/>
              </a:rPr>
              <a:t>fjords</a:t>
            </a:r>
            <a:r>
              <a:rPr lang="en-US" sz="1400" dirty="0">
                <a:latin typeface="Quicksand"/>
                <a:ea typeface="Quicksand"/>
                <a:cs typeface="Quicksand"/>
                <a:sym typeface="Quicksand"/>
              </a:rPr>
              <a:t>: a long, narrow inlet of the sea between high cliffs</a:t>
            </a: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endParaRPr sz="1400" dirty="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br>
              <a:rPr lang="en-US" sz="1400" dirty="0">
                <a:latin typeface="Quicksand"/>
                <a:ea typeface="Quicksand"/>
                <a:cs typeface="Quicksand"/>
                <a:sym typeface="Quicksand"/>
              </a:rPr>
            </a:br>
            <a:endParaRPr sz="1400" i="1" dirty="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393</Words>
  <Application>Microsoft Office PowerPoint</Application>
  <PresentationFormat>Custom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Quicksand</vt:lpstr>
      <vt:lpstr>Comic Sans MS</vt:lpstr>
      <vt:lpstr>Calibri</vt:lpstr>
      <vt:lpstr>Arial</vt:lpstr>
      <vt:lpstr>Cordia New</vt:lpstr>
      <vt:lpstr>Office Theme</vt:lpstr>
      <vt:lpstr>PowerPoint Presentation</vt:lpstr>
      <vt:lpstr>  Vocabulary    A River of Ice  1. glacier: a large mass of ice in very cold regions or on the tops of high mountains,                   formed by snow that does not melt  2. over: during the time of; throughout  3. time: the period during which all events, conditions, and actions happen or                continue  4. press: to bear down on  5. crevasse: a deep crack or crevice, especially in a glacier  6. happens: to take place; occur  7. scratch: to cut or mark with something rough, sharp, or pointy  8. rub: to move against something else or against each other  9. valley: an area of low land between hills or mountains  10. fjords: a long, narrow inlet of the sea between high cliffs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Briana Barnett</dc:creator>
  <cp:lastModifiedBy>Stephanie Rowell</cp:lastModifiedBy>
  <cp:revision>1</cp:revision>
  <dcterms:created xsi:type="dcterms:W3CDTF">2020-07-20T18:54:56Z</dcterms:created>
  <dcterms:modified xsi:type="dcterms:W3CDTF">2025-10-09T02:01:26Z</dcterms:modified>
</cp:coreProperties>
</file>