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30" d="100"/>
          <a:sy n="130" d="100"/>
        </p:scale>
        <p:origin x="216" y="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5/17/2024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311032" y="2520451"/>
            <a:ext cx="3368784" cy="1892826"/>
          </a:xfrm>
          <a:prstGeom prst="rect">
            <a:avLst/>
          </a:prstGeom>
          <a:noFill/>
        </p:spPr>
        <p:txBody>
          <a:bodyPr wrap="square" rtlCol="0">
            <a:spAutoFit/>
          </a:bodyPr>
          <a:lstStyle/>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May 23: Last day for students (Early Release)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If you would like for your child’s report card to be mailed, please send a self-addressed stamped envelope.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will also have a drive-thru pickup on the final day. More information to come. </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Parents,</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Thank you for the </a:t>
            </a:r>
            <a:r>
              <a:rPr lang="en-US" sz="700" dirty="0" err="1">
                <a:latin typeface="KG Miss Kindergarten" panose="02000000000000000000" pitchFamily="2" charset="0"/>
                <a:ea typeface="HelloAnnie" panose="02000603000000000000" pitchFamily="2" charset="0"/>
              </a:rPr>
              <a:t>priviledge</a:t>
            </a:r>
            <a:r>
              <a:rPr lang="en-US" sz="700" dirty="0">
                <a:latin typeface="KG Miss Kindergarten" panose="02000000000000000000" pitchFamily="2" charset="0"/>
                <a:ea typeface="HelloAnnie" panose="02000603000000000000" pitchFamily="2" charset="0"/>
              </a:rPr>
              <a:t> of teaching your child this year. The year has flown by so fast. Its’ wonderful to see how your child has grown and how much they have learned.  Please continue to read with your child this summer! Have a wonderful, relaxing summer!</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                                    Ms. Branning</a:t>
            </a: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31187" y="2274600"/>
            <a:ext cx="3368784" cy="1046440"/>
          </a:xfrm>
          <a:prstGeom prst="rect">
            <a:avLst/>
          </a:prstGeom>
          <a:noFill/>
        </p:spPr>
        <p:txBody>
          <a:bodyPr wrap="square" rtlCol="0">
            <a:spAutoFit/>
          </a:bodyPr>
          <a:lstStyle/>
          <a:p>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1097280" y="8725059"/>
            <a:ext cx="6230306" cy="600164"/>
          </a:xfrm>
          <a:prstGeom prst="rect">
            <a:avLst/>
          </a:prstGeom>
          <a:noFill/>
        </p:spPr>
        <p:txBody>
          <a:bodyPr wrap="square" rtlCol="0">
            <a:spAutoFit/>
          </a:bodyPr>
          <a:lstStyle/>
          <a:p>
            <a:pPr>
              <a:lnSpc>
                <a:spcPct val="150000"/>
              </a:lnSpc>
            </a:pPr>
            <a:r>
              <a:rPr lang="en-US" sz="1400" dirty="0">
                <a:latin typeface="KG Miss Kindergarten" panose="02000000000000000000" pitchFamily="2" charset="0"/>
                <a:ea typeface="HelloAnnie" panose="02000603000000000000" pitchFamily="2" charset="0"/>
              </a:rPr>
              <a:t>No Spelling Test.</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1552666199"/>
              </p:ext>
            </p:extLst>
          </p:nvPr>
        </p:nvGraphicFramePr>
        <p:xfrm>
          <a:off x="1370671" y="5256499"/>
          <a:ext cx="6072882" cy="2693958"/>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Prefixes </a:t>
                      </a:r>
                      <a:r>
                        <a:rPr lang="en-US" sz="900" b="0" dirty="0" err="1">
                          <a:solidFill>
                            <a:schemeClr val="tx1"/>
                          </a:solidFill>
                          <a:latin typeface="KG Miss Kindergarten" panose="02000000000000000000" pitchFamily="2" charset="0"/>
                          <a:ea typeface="HelloAnnie" panose="02000603000000000000" pitchFamily="2" charset="0"/>
                        </a:rPr>
                        <a:t>im</a:t>
                      </a:r>
                      <a:r>
                        <a:rPr lang="en-US" sz="900" b="0" dirty="0">
                          <a:solidFill>
                            <a:schemeClr val="tx1"/>
                          </a:solidFill>
                          <a:latin typeface="KG Miss Kindergarten" panose="02000000000000000000" pitchFamily="2" charset="0"/>
                          <a:ea typeface="HelloAnnie" panose="02000603000000000000" pitchFamily="2" charset="0"/>
                        </a:rPr>
                        <a:t>, in &amp; re</a:t>
                      </a:r>
                    </a:p>
                    <a:p>
                      <a:r>
                        <a:rPr lang="en-US" sz="900" b="0" dirty="0">
                          <a:solidFill>
                            <a:schemeClr val="tx1"/>
                          </a:solidFill>
                          <a:latin typeface="KG Miss Kindergarten" panose="02000000000000000000" pitchFamily="2" charset="0"/>
                          <a:ea typeface="HelloAnnie" panose="02000603000000000000" pitchFamily="2" charset="0"/>
                        </a:rPr>
                        <a:t>Comprehension: asking &amp; answering questions, main idea, cause &amp; effect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Past tense verbs, verbs ending in -y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Capital letters B &amp; 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B0604020202020204" charset="0"/>
                          <a:ea typeface="HelloAnnie" panose="02000603000000000000" pitchFamily="2" charset="0"/>
                        </a:rPr>
                        <a:t>Reviewing Math Facts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Physical Characteristics, Human Characteristics. Environment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Interaction, Movement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444814" y="203447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96230" y="4964229"/>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49477" y="1223099"/>
            <a:ext cx="3080074"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May 20-23</a:t>
            </a:r>
            <a:r>
              <a:rPr lang="en-US" sz="1600">
                <a:latin typeface="KG Miss Kindy Chunky" panose="02000000000000000000" pitchFamily="2" charset="0"/>
                <a:ea typeface="HelloButtons" panose="02000603000000000000" pitchFamily="2" charset="0"/>
              </a:rPr>
              <a:t>, 2024</a:t>
            </a:r>
            <a:endParaRPr lang="en-US" sz="1600" dirty="0">
              <a:latin typeface="KG Miss Kindy Chunky" panose="02000000000000000000" pitchFamily="2" charset="0"/>
              <a:ea typeface="HelloButtons" panose="02000603000000000000" pitchFamily="2" charset="0"/>
            </a:endParaRP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1487</TotalTime>
  <Words>226</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KG Miss Kindergarten</vt:lpstr>
      <vt:lpstr>HelloButtons</vt:lpstr>
      <vt:lpstr>Calibri</vt:lpstr>
      <vt:lpstr>Arial</vt:lpstr>
      <vt:lpstr>KG Miss Kindy Chunky</vt:lpstr>
      <vt:lpstr>HelloAnnie</vt:lpstr>
      <vt:lpstr>Times New Roman</vt:lpstr>
      <vt:lpstr>HelloBoomerang</vt:lpstr>
      <vt:lpstr>Calibri Light</vt:lpstr>
      <vt:lpstr>HelloEtchASketch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75</cp:revision>
  <cp:lastPrinted>2020-09-18T19:42:53Z</cp:lastPrinted>
  <dcterms:created xsi:type="dcterms:W3CDTF">2016-10-11T18:59:43Z</dcterms:created>
  <dcterms:modified xsi:type="dcterms:W3CDTF">2024-05-17T19:31:01Z</dcterms:modified>
</cp:coreProperties>
</file>