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dge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ck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tch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fact and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opinion, main ideas and details, compare and contrast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Common and proper nouns, action 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Doubles, addition strategies,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addends, adding on a number line, fact families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All about ants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Habits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Fisher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19,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August 20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- 1.1 Vocabulary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August 21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- 1.1 Reading comprehension, spelling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There will be no math assessments given this week.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August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Curriculum night 5:30-6:30</a:t>
            </a:r>
          </a:p>
          <a:p>
            <a:r>
              <a:rPr lang="en-US" sz="1200" dirty="0" smtClean="0"/>
              <a:t>September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- Labor Day-No School</a:t>
            </a:r>
          </a:p>
          <a:p>
            <a:r>
              <a:rPr lang="en-US" sz="1200" dirty="0" smtClean="0"/>
              <a:t>September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Progress Reports go home</a:t>
            </a:r>
          </a:p>
          <a:p>
            <a:r>
              <a:rPr lang="en-US" sz="1200" dirty="0" smtClean="0"/>
              <a:t>September 13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</a:t>
            </a:r>
            <a:r>
              <a:rPr lang="en-US" sz="1200" smtClean="0"/>
              <a:t>19</a:t>
            </a:r>
            <a:r>
              <a:rPr lang="en-US" sz="1200" baseline="30000" smtClean="0"/>
              <a:t>th</a:t>
            </a:r>
            <a:r>
              <a:rPr lang="en-US" sz="1200" smtClean="0"/>
              <a:t>- Picture </a:t>
            </a:r>
            <a:r>
              <a:rPr lang="en-US" sz="1200" smtClean="0"/>
              <a:t>day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152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32</cp:revision>
  <cp:lastPrinted>2024-08-16T14:12:21Z</cp:lastPrinted>
  <dcterms:created xsi:type="dcterms:W3CDTF">2016-06-16T14:10:06Z</dcterms:created>
  <dcterms:modified xsi:type="dcterms:W3CDTF">2024-08-16T14:12:40Z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