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256" r:id="rId2"/>
    <p:sldId id="257" r:id="rId3"/>
    <p:sldId id="259" r:id="rId4"/>
    <p:sldId id="261" r:id="rId5"/>
    <p:sldId id="263" r:id="rId6"/>
    <p:sldId id="265" r:id="rId7"/>
    <p:sldId id="267" r:id="rId8"/>
    <p:sldId id="268" r:id="rId9"/>
    <p:sldId id="270" r:id="rId10"/>
    <p:sldId id="272" r:id="rId11"/>
    <p:sldId id="274" r:id="rId12"/>
    <p:sldId id="276" r:id="rId13"/>
    <p:sldId id="278" r:id="rId14"/>
    <p:sldId id="279" r:id="rId15"/>
    <p:sldId id="281" r:id="rId16"/>
    <p:sldId id="283" r:id="rId17"/>
    <p:sldId id="285" r:id="rId18"/>
    <p:sldId id="287" r:id="rId19"/>
    <p:sldId id="289" r:id="rId20"/>
    <p:sldId id="290" r:id="rId21"/>
    <p:sldId id="292" r:id="rId22"/>
    <p:sldId id="294" r:id="rId23"/>
    <p:sldId id="296" r:id="rId24"/>
    <p:sldId id="298" r:id="rId25"/>
    <p:sldId id="300" r:id="rId26"/>
    <p:sldId id="301" r:id="rId27"/>
    <p:sldId id="303" r:id="rId28"/>
    <p:sldId id="305" r:id="rId29"/>
    <p:sldId id="307" r:id="rId30"/>
    <p:sldId id="309" r:id="rId31"/>
    <p:sldId id="311" r:id="rId32"/>
    <p:sldId id="312" r:id="rId33"/>
    <p:sldId id="314" r:id="rId34"/>
    <p:sldId id="316" r:id="rId35"/>
    <p:sldId id="318" r:id="rId36"/>
    <p:sldId id="320" r:id="rId37"/>
    <p:sldId id="322" r:id="rId38"/>
    <p:sldId id="323" r:id="rId39"/>
    <p:sldId id="325" r:id="rId40"/>
    <p:sldId id="327" r:id="rId41"/>
    <p:sldId id="329" r:id="rId42"/>
    <p:sldId id="331" r:id="rId4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Helvetica Neue Bold Condensed"/>
        <a:ea typeface="Helvetica Neue Bold Condensed"/>
        <a:cs typeface="Helvetica Neue Bold Condensed"/>
        <a:sym typeface="Helvetica Neue Bold Condensed"/>
      </a:defRPr>
    </a:lvl1pPr>
    <a:lvl2pPr marL="0" marR="0" indent="228600" algn="l"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Helvetica Neue Bold Condensed"/>
        <a:ea typeface="Helvetica Neue Bold Condensed"/>
        <a:cs typeface="Helvetica Neue Bold Condensed"/>
        <a:sym typeface="Helvetica Neue Bold Condensed"/>
      </a:defRPr>
    </a:lvl2pPr>
    <a:lvl3pPr marL="0" marR="0" indent="457200" algn="l"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Helvetica Neue Bold Condensed"/>
        <a:ea typeface="Helvetica Neue Bold Condensed"/>
        <a:cs typeface="Helvetica Neue Bold Condensed"/>
        <a:sym typeface="Helvetica Neue Bold Condensed"/>
      </a:defRPr>
    </a:lvl3pPr>
    <a:lvl4pPr marL="0" marR="0" indent="685800" algn="l"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Helvetica Neue Bold Condensed"/>
        <a:ea typeface="Helvetica Neue Bold Condensed"/>
        <a:cs typeface="Helvetica Neue Bold Condensed"/>
        <a:sym typeface="Helvetica Neue Bold Condensed"/>
      </a:defRPr>
    </a:lvl4pPr>
    <a:lvl5pPr marL="0" marR="0" indent="914400" algn="l"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Helvetica Neue Bold Condensed"/>
        <a:ea typeface="Helvetica Neue Bold Condensed"/>
        <a:cs typeface="Helvetica Neue Bold Condensed"/>
        <a:sym typeface="Helvetica Neue Bold Condensed"/>
      </a:defRPr>
    </a:lvl5pPr>
    <a:lvl6pPr marL="0" marR="0" indent="1143000" algn="l"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Helvetica Neue Bold Condensed"/>
        <a:ea typeface="Helvetica Neue Bold Condensed"/>
        <a:cs typeface="Helvetica Neue Bold Condensed"/>
        <a:sym typeface="Helvetica Neue Bold Condensed"/>
      </a:defRPr>
    </a:lvl6pPr>
    <a:lvl7pPr marL="0" marR="0" indent="1371600" algn="l"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Helvetica Neue Bold Condensed"/>
        <a:ea typeface="Helvetica Neue Bold Condensed"/>
        <a:cs typeface="Helvetica Neue Bold Condensed"/>
        <a:sym typeface="Helvetica Neue Bold Condensed"/>
      </a:defRPr>
    </a:lvl7pPr>
    <a:lvl8pPr marL="0" marR="0" indent="1600200" algn="l"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Helvetica Neue Bold Condensed"/>
        <a:ea typeface="Helvetica Neue Bold Condensed"/>
        <a:cs typeface="Helvetica Neue Bold Condensed"/>
        <a:sym typeface="Helvetica Neue Bold Condensed"/>
      </a:defRPr>
    </a:lvl8pPr>
    <a:lvl9pPr marL="0" marR="0" indent="1828800" algn="l"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Helvetica Neue Bold Condensed"/>
        <a:ea typeface="Helvetica Neue Bold Condensed"/>
        <a:cs typeface="Helvetica Neue Bold Condensed"/>
        <a:sym typeface="Helvetica Neue Bold Condense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4D7"/>
          </a:solidFill>
        </a:fill>
      </a:tcStyle>
    </a:wholeTbl>
    <a:band2H>
      <a:tcTxStyle/>
      <a:tcStyle>
        <a:tcBdr/>
        <a:fill>
          <a:solidFill>
            <a:srgbClr val="DDDBCF"/>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25400" cap="flat">
              <a:solidFill>
                <a:srgbClr val="AC9C88"/>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25400" cap="flat">
              <a:solidFill>
                <a:srgbClr val="878889"/>
              </a:solidFill>
              <a:prstDash val="solid"/>
              <a:miter lim="400000"/>
            </a:ln>
          </a:top>
          <a:bottom>
            <a:ln w="12700" cap="flat">
              <a:noFill/>
              <a:miter lim="400000"/>
            </a:ln>
          </a:bottom>
          <a:insideH>
            <a:ln w="12700" cap="flat">
              <a:solidFill>
                <a:srgbClr val="878889"/>
              </a:solidFill>
              <a:prstDash val="solid"/>
              <a:miter lim="400000"/>
            </a:ln>
          </a:insideH>
          <a:insideV>
            <a:ln w="12700" cap="flat">
              <a:noFill/>
              <a:miter lim="400000"/>
            </a:ln>
          </a:insideV>
        </a:tcBdr>
        <a:fill>
          <a:solidFill>
            <a:srgbClr val="BDBDBD"/>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8F2817"/>
              </a:solidFill>
              <a:prstDash val="solid"/>
              <a:miter lim="400000"/>
            </a:ln>
          </a:bottom>
          <a:insideH>
            <a:ln w="12700" cap="flat">
              <a:solidFill>
                <a:srgbClr val="8F2817"/>
              </a:solidFill>
              <a:prstDash val="solid"/>
              <a:miter lim="400000"/>
            </a:ln>
          </a:insideH>
          <a:insideV>
            <a:ln w="12700" cap="flat">
              <a:noFill/>
              <a:miter lim="400000"/>
            </a:ln>
          </a:insideV>
        </a:tcBdr>
        <a:fill>
          <a:solidFill>
            <a:srgbClr val="B8341D"/>
          </a:solidFill>
        </a:fill>
      </a:tcStyle>
    </a:firstRow>
  </a:tblStyle>
  <a:tblStyle styleId="{C7B018BB-80A7-4F77-B60F-C8B233D01FF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solidFill>
                <a:srgbClr val="5F5857"/>
              </a:solidFill>
              <a:prstDash val="solid"/>
              <a:miter lim="400000"/>
            </a:ln>
          </a:left>
          <a:right>
            <a:ln w="25400" cap="flat">
              <a:solidFill>
                <a:srgbClr val="AC9C88"/>
              </a:solidFill>
              <a:prstDash val="solid"/>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5F5857"/>
              </a:solidFill>
              <a:prstDash val="solid"/>
              <a:miter lim="400000"/>
            </a:ln>
          </a:bottom>
          <a:insideH>
            <a:ln w="12700" cap="flat">
              <a:solidFill>
                <a:srgbClr val="972318"/>
              </a:solidFill>
              <a:prstDash val="solid"/>
              <a:miter lim="400000"/>
            </a:ln>
          </a:insideH>
          <a:insideV>
            <a:ln w="12700" cap="flat">
              <a:noFill/>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5F5857"/>
              </a:solidFill>
              <a:prstDash val="solid"/>
              <a:miter lim="400000"/>
            </a:ln>
          </a:top>
          <a:bottom>
            <a:ln w="12700" cap="flat">
              <a:noFill/>
              <a:miter lim="400000"/>
            </a:ln>
          </a:bottom>
          <a:insideH>
            <a:ln w="12700" cap="flat">
              <a:solidFill>
                <a:srgbClr val="B14019"/>
              </a:solidFill>
              <a:prstDash val="solid"/>
              <a:miter lim="400000"/>
            </a:ln>
          </a:insideH>
          <a:insideV>
            <a:ln w="12700" cap="flat">
              <a:noFill/>
              <a:miter lim="400000"/>
            </a:ln>
          </a:insideV>
        </a:tcBdr>
        <a:fill>
          <a:noFill/>
        </a:fill>
      </a:tcStyle>
    </a:firstRow>
  </a:tblStyle>
  <a:tblStyle styleId="{EEE7283C-3CF3-47DC-8721-378D4A62B22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29124"/>
              </a:solidFill>
              <a:prstDash val="solid"/>
              <a:miter lim="400000"/>
            </a:ln>
          </a:insideH>
          <a:insideV>
            <a:ln w="12700" cap="flat">
              <a:noFill/>
              <a:miter lim="400000"/>
            </a:ln>
          </a:insideV>
        </a:tcBdr>
        <a:fill>
          <a:solidFill>
            <a:srgbClr val="E4AA2A"/>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AAAAA"/>
              </a:solidFill>
              <a:prstDash val="solid"/>
              <a:miter lim="400000"/>
            </a:ln>
          </a:insideH>
          <a:insideV>
            <a:ln w="12700" cap="flat">
              <a:noFill/>
              <a:miter lim="400000"/>
            </a:ln>
          </a:insideV>
        </a:tcBdr>
        <a:fill>
          <a:solidFill>
            <a:srgbClr val="858585"/>
          </a:solidFill>
        </a:fill>
      </a:tcStyle>
    </a:firstRow>
  </a:tblStyle>
  <a:tblStyle styleId="{CF821DB8-F4EB-4A41-A1BA-3FCAFE7338EE}" styleName="">
    <a:tblBg/>
    <a:wholeTb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797979">
                  <a:alpha val="38000"/>
                </a:srgbClr>
              </a:solidFill>
              <a:prstDash val="solid"/>
              <a:miter lim="400000"/>
            </a:ln>
          </a:top>
          <a:bottom>
            <a:ln w="12700" cap="flat">
              <a:solidFill>
                <a:srgbClr val="797979">
                  <a:alpha val="38000"/>
                </a:srgbClr>
              </a:solidFill>
              <a:prstDash val="solid"/>
              <a:miter lim="400000"/>
            </a:ln>
          </a:bottom>
          <a:insideH>
            <a:ln w="12700" cap="flat">
              <a:solidFill>
                <a:srgbClr val="797979">
                  <a:alpha val="38000"/>
                </a:srgbClr>
              </a:solidFill>
              <a:prstDash val="solid"/>
              <a:miter lim="400000"/>
            </a:ln>
          </a:insideH>
          <a:insideV>
            <a:ln w="12700" cap="flat">
              <a:noFill/>
              <a:miter lim="400000"/>
            </a:ln>
          </a:insideV>
        </a:tcBdr>
        <a:fill>
          <a:noFill/>
        </a:fill>
      </a:tcStyle>
    </a:wholeTbl>
    <a:band2H>
      <a:tcTxStyle/>
      <a:tcStyle>
        <a:tcBdr/>
        <a:fill>
          <a:solidFill>
            <a:srgbClr val="86B5C3">
              <a:alpha val="14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86B5C3">
                  <a:alpha val="75000"/>
                </a:srgbClr>
              </a:solidFill>
              <a:prstDash val="solid"/>
              <a:miter lim="400000"/>
            </a:ln>
          </a:top>
          <a:bottom>
            <a:ln w="12700" cap="flat">
              <a:solidFill>
                <a:srgbClr val="86B5C3">
                  <a:alpha val="75000"/>
                </a:srgbClr>
              </a:solidFill>
              <a:prstDash val="solid"/>
              <a:miter lim="400000"/>
            </a:ln>
          </a:bottom>
          <a:insideH>
            <a:ln w="12700" cap="flat">
              <a:solidFill>
                <a:srgbClr val="86B5C3">
                  <a:alpha val="75000"/>
                </a:srgbClr>
              </a:solidFill>
              <a:prstDash val="solid"/>
              <a:miter lim="400000"/>
            </a:ln>
          </a:insideH>
          <a:insideV>
            <a:ln w="12700" cap="flat">
              <a:noFill/>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fill>
          <a:noFill/>
        </a:fill>
      </a:tcStyle>
    </a:firstRow>
  </a:tblStyle>
  <a:tblStyle styleId="{33BA23B1-9221-436E-865A-0063620EA4FD}"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9F9F9F"/>
              </a:solidFill>
              <a:prstDash val="solid"/>
              <a:miter lim="400000"/>
            </a:ln>
          </a:left>
          <a:right>
            <a:ln w="12700" cap="flat">
              <a:solidFill>
                <a:srgbClr val="9F9F9F"/>
              </a:solidFill>
              <a:prstDash val="solid"/>
              <a:miter lim="400000"/>
            </a:ln>
          </a:right>
          <a:top>
            <a:ln w="12700" cap="flat">
              <a:solidFill>
                <a:srgbClr val="9F9F9F"/>
              </a:solidFill>
              <a:prstDash val="solid"/>
              <a:miter lim="400000"/>
            </a:ln>
          </a:top>
          <a:bottom>
            <a:ln w="12700" cap="flat">
              <a:solidFill>
                <a:srgbClr val="9F9F9F"/>
              </a:solidFill>
              <a:prstDash val="solid"/>
              <a:miter lim="400000"/>
            </a:ln>
          </a:bottom>
          <a:insideH>
            <a:ln w="12700" cap="flat">
              <a:solidFill>
                <a:srgbClr val="9F9F9F"/>
              </a:solidFill>
              <a:prstDash val="solid"/>
              <a:miter lim="400000"/>
            </a:ln>
          </a:insideH>
          <a:insideV>
            <a:ln w="12700" cap="flat">
              <a:solidFill>
                <a:srgbClr val="9F9F9F"/>
              </a:solidFill>
              <a:prstDash val="solid"/>
              <a:miter lim="400000"/>
            </a:ln>
          </a:insideV>
        </a:tcBdr>
        <a:fill>
          <a:noFill/>
        </a:fill>
      </a:tcStyle>
    </a:wholeTbl>
    <a:band2H>
      <a:tcTxStyle/>
      <a:tcStyle>
        <a:tcBdr/>
        <a:fill>
          <a:solidFill>
            <a:srgbClr val="797979">
              <a:alpha val="38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ABABA"/>
          </a:solid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firstRow>
  </a:tblStyle>
  <a:tblStyle styleId="{2708684C-4D16-4618-839F-0558EEFCDFE6}"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wholeTbl>
    <a:band2H>
      <a:tcTxStyle/>
      <a:tcStyle>
        <a:tcBdr/>
        <a:fill>
          <a:solidFill>
            <a:srgbClr val="797979">
              <a:alpha val="25000"/>
            </a:srgbClr>
          </a:solidFill>
        </a:fill>
      </a:tcStyle>
    </a:band2H>
    <a:firstCo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25400" cap="flat">
              <a:solidFill>
                <a:srgbClr val="FFFFFF"/>
              </a:solidFill>
              <a:prstDash val="solid"/>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25400" cap="flat">
              <a:solidFill>
                <a:srgbClr val="FFFFFF"/>
              </a:solidFill>
              <a:prstDash val="solid"/>
              <a:miter lim="400000"/>
            </a:ln>
          </a:top>
          <a:bottom>
            <a:ln w="12700" cap="flat">
              <a:noFill/>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noFill/>
              <a:miter lim="400000"/>
            </a:ln>
          </a:top>
          <a:bottom>
            <a:ln w="25400" cap="flat">
              <a:solidFill>
                <a:srgbClr val="FFFFFF"/>
              </a:solidFill>
              <a:prstDash val="solid"/>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Row>
  </a:tblStyle>
  <a:tblStyle styleId="{8F44A2F1-9E1F-4B54-A3A2-5F16C0AD49E2}" styleName="">
    <a:tblBg/>
    <a:wholeTbl>
      <a:tcTxStyle b="on" i="off">
        <a:font>
          <a:latin typeface="Helvetica Neue Bold Condensed"/>
          <a:ea typeface="Helvetica Neue Bold Condensed"/>
          <a:cs typeface="Helvetica Neue Bold Condensed"/>
        </a:font>
        <a:srgbClr val="2D2D2D"/>
      </a:tcTxStyle>
      <a:tcStyle>
        <a:tcBdr>
          <a:left>
            <a:ln w="12700" cap="flat">
              <a:solidFill>
                <a:srgbClr val="AC9C88"/>
              </a:solidFill>
              <a:prstDash val="solid"/>
              <a:miter lim="400000"/>
            </a:ln>
          </a:left>
          <a:right>
            <a:ln w="12700" cap="flat">
              <a:solidFill>
                <a:srgbClr val="AC9C88"/>
              </a:solidFill>
              <a:prstDash val="solid"/>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solidFill>
                <a:srgbClr val="AC9C88"/>
              </a:solidFill>
              <a:prstDash val="solid"/>
              <a:miter lim="400000"/>
            </a:ln>
          </a:insideV>
        </a:tcBdr>
        <a:fill>
          <a:solidFill>
            <a:srgbClr val="E6E4D7"/>
          </a:solidFill>
        </a:fill>
      </a:tcStyle>
    </a:wholeTbl>
    <a:band2H>
      <a:tcTxStyle/>
      <a:tcStyle>
        <a:tcBdr/>
        <a:fill>
          <a:solidFill>
            <a:srgbClr val="DDDBCF"/>
          </a:solidFill>
        </a:fill>
      </a:tcStyle>
    </a:band2H>
    <a:firstCol>
      <a:tcTxStyle b="on" i="off">
        <a:font>
          <a:latin typeface="Helvetica Neue Bold Condensed"/>
          <a:ea typeface="Helvetica Neue Bold Condensed"/>
          <a:cs typeface="Helvetica Neue Bold Condensed"/>
        </a:font>
        <a:srgbClr val="2D2D2D"/>
      </a:tcTxStyle>
      <a:tcStyle>
        <a:tcBdr>
          <a:left>
            <a:ln w="12700" cap="flat">
              <a:solidFill>
                <a:srgbClr val="5F5857"/>
              </a:solidFill>
              <a:prstDash val="solid"/>
              <a:miter lim="400000"/>
            </a:ln>
          </a:left>
          <a:right>
            <a:ln w="25400" cap="flat">
              <a:solidFill>
                <a:srgbClr val="8F2817"/>
              </a:solidFill>
              <a:prstDash val="solid"/>
              <a:miter lim="400000"/>
            </a:ln>
          </a:right>
          <a:top>
            <a:ln w="12700" cap="flat">
              <a:solidFill>
                <a:srgbClr val="8F2817"/>
              </a:solidFill>
              <a:prstDash val="solid"/>
              <a:miter lim="400000"/>
            </a:ln>
          </a:top>
          <a:bottom>
            <a:ln w="12700" cap="flat">
              <a:solidFill>
                <a:srgbClr val="8F2817"/>
              </a:solidFill>
              <a:prstDash val="solid"/>
              <a:miter lim="400000"/>
            </a:ln>
          </a:bottom>
          <a:insideH>
            <a:ln w="12700" cap="flat">
              <a:solidFill>
                <a:srgbClr val="8F2817"/>
              </a:solidFill>
              <a:prstDash val="solid"/>
              <a:miter lim="400000"/>
            </a:ln>
          </a:insideH>
          <a:insideV>
            <a:ln w="12700" cap="flat">
              <a:solidFill>
                <a:srgbClr val="8F2817"/>
              </a:solidFill>
              <a:prstDash val="solid"/>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solidFill>
                <a:srgbClr val="878889"/>
              </a:solidFill>
              <a:prstDash val="solid"/>
              <a:miter lim="400000"/>
            </a:ln>
          </a:left>
          <a:right>
            <a:ln w="12700" cap="flat">
              <a:solidFill>
                <a:srgbClr val="878889"/>
              </a:solidFill>
              <a:prstDash val="solid"/>
              <a:miter lim="400000"/>
            </a:ln>
          </a:right>
          <a:top>
            <a:ln w="25400" cap="flat">
              <a:solidFill>
                <a:srgbClr val="878889"/>
              </a:solidFill>
              <a:prstDash val="solid"/>
              <a:miter lim="400000"/>
            </a:ln>
          </a:top>
          <a:bottom>
            <a:ln w="12700" cap="flat">
              <a:solidFill>
                <a:srgbClr val="5F5857"/>
              </a:solidFill>
              <a:prstDash val="solid"/>
              <a:miter lim="400000"/>
            </a:ln>
          </a:bottom>
          <a:insideH>
            <a:ln w="12700" cap="flat">
              <a:solidFill>
                <a:srgbClr val="878889"/>
              </a:solidFill>
              <a:prstDash val="solid"/>
              <a:miter lim="400000"/>
            </a:ln>
          </a:insideH>
          <a:insideV>
            <a:ln w="12700" cap="flat">
              <a:solidFill>
                <a:srgbClr val="878889"/>
              </a:solidFill>
              <a:prstDash val="solid"/>
              <a:miter lim="400000"/>
            </a:ln>
          </a:insideV>
        </a:tcBdr>
        <a:fill>
          <a:solidFill>
            <a:srgbClr val="BDBDBD"/>
          </a:solidFill>
        </a:fill>
      </a:tcStyle>
    </a:lastRow>
    <a:firstRow>
      <a:tcTxStyle b="on" i="off">
        <a:font>
          <a:latin typeface="Helvetica Neue Bold Condensed"/>
          <a:ea typeface="Helvetica Neue Bold Condensed"/>
          <a:cs typeface="Helvetica Neue Bold Condensed"/>
        </a:font>
        <a:srgbClr val="FFFFFF"/>
      </a:tcTxStyle>
      <a:tcStyle>
        <a:tcBdr>
          <a:left>
            <a:ln w="12700" cap="flat">
              <a:solidFill>
                <a:srgbClr val="8F2817"/>
              </a:solidFill>
              <a:prstDash val="solid"/>
              <a:miter lim="400000"/>
            </a:ln>
          </a:left>
          <a:right>
            <a:ln w="12700" cap="flat">
              <a:solidFill>
                <a:srgbClr val="8F2817"/>
              </a:solidFill>
              <a:prstDash val="solid"/>
              <a:miter lim="400000"/>
            </a:ln>
          </a:right>
          <a:top>
            <a:ln w="12700" cap="flat">
              <a:solidFill>
                <a:srgbClr val="5F5857"/>
              </a:solidFill>
              <a:prstDash val="solid"/>
              <a:miter lim="400000"/>
            </a:ln>
          </a:top>
          <a:bottom>
            <a:ln w="25400" cap="flat">
              <a:solidFill>
                <a:srgbClr val="8F2817"/>
              </a:solidFill>
              <a:prstDash val="solid"/>
              <a:miter lim="400000"/>
            </a:ln>
          </a:bottom>
          <a:insideH>
            <a:ln w="12700" cap="flat">
              <a:solidFill>
                <a:srgbClr val="8F2817"/>
              </a:solidFill>
              <a:prstDash val="solid"/>
              <a:miter lim="400000"/>
            </a:ln>
          </a:insideH>
          <a:insideV>
            <a:ln w="12700" cap="flat">
              <a:solidFill>
                <a:srgbClr val="8F2817"/>
              </a:solidFill>
              <a:prstDash val="solid"/>
              <a:miter lim="400000"/>
            </a:ln>
          </a:insideV>
        </a:tcBdr>
        <a:fill>
          <a:solidFill>
            <a:srgbClr val="B8341D"/>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3" d="100"/>
          <a:sy n="83" d="100"/>
        </p:scale>
        <p:origin x="-1374" y="-12"/>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0" name="Shape 140"/>
          <p:cNvSpPr>
            <a:spLocks noGrp="1" noRot="1" noChangeAspect="1"/>
          </p:cNvSpPr>
          <p:nvPr>
            <p:ph type="sldImg"/>
          </p:nvPr>
        </p:nvSpPr>
        <p:spPr>
          <a:xfrm>
            <a:off x="1143000" y="685800"/>
            <a:ext cx="4572000" cy="3429000"/>
          </a:xfrm>
          <a:prstGeom prst="rect">
            <a:avLst/>
          </a:prstGeom>
        </p:spPr>
        <p:txBody>
          <a:bodyPr/>
          <a:lstStyle/>
          <a:p>
            <a:endParaRPr/>
          </a:p>
        </p:txBody>
      </p:sp>
      <p:sp>
        <p:nvSpPr>
          <p:cNvPr id="141" name="Shape 14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857188614"/>
      </p:ext>
    </p:extLst>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indent="228600" defTabSz="457200" latinLnBrk="0">
      <a:defRPr sz="2200">
        <a:latin typeface="Lucida Grande"/>
        <a:ea typeface="Lucida Grande"/>
        <a:cs typeface="Lucida Grande"/>
        <a:sym typeface="Lucida Grande"/>
      </a:defRPr>
    </a:lvl2pPr>
    <a:lvl3pPr indent="457200" defTabSz="457200" latinLnBrk="0">
      <a:defRPr sz="2200">
        <a:latin typeface="Lucida Grande"/>
        <a:ea typeface="Lucida Grande"/>
        <a:cs typeface="Lucida Grande"/>
        <a:sym typeface="Lucida Grande"/>
      </a:defRPr>
    </a:lvl3pPr>
    <a:lvl4pPr indent="685800" defTabSz="457200" latinLnBrk="0">
      <a:defRPr sz="2200">
        <a:latin typeface="Lucida Grande"/>
        <a:ea typeface="Lucida Grande"/>
        <a:cs typeface="Lucida Grande"/>
        <a:sym typeface="Lucida Grande"/>
      </a:defRPr>
    </a:lvl4pPr>
    <a:lvl5pPr indent="914400" defTabSz="457200" latinLnBrk="0">
      <a:defRPr sz="2200">
        <a:latin typeface="Lucida Grande"/>
        <a:ea typeface="Lucida Grande"/>
        <a:cs typeface="Lucida Grande"/>
        <a:sym typeface="Lucida Grande"/>
      </a:defRPr>
    </a:lvl5pPr>
    <a:lvl6pPr indent="1143000" defTabSz="457200" latinLnBrk="0">
      <a:defRPr sz="2200">
        <a:latin typeface="Lucida Grande"/>
        <a:ea typeface="Lucida Grande"/>
        <a:cs typeface="Lucida Grande"/>
        <a:sym typeface="Lucida Grande"/>
      </a:defRPr>
    </a:lvl6pPr>
    <a:lvl7pPr indent="1371600" defTabSz="457200" latinLnBrk="0">
      <a:defRPr sz="2200">
        <a:latin typeface="Lucida Grande"/>
        <a:ea typeface="Lucida Grande"/>
        <a:cs typeface="Lucida Grande"/>
        <a:sym typeface="Lucida Grande"/>
      </a:defRPr>
    </a:lvl7pPr>
    <a:lvl8pPr indent="1600200" defTabSz="457200" latinLnBrk="0">
      <a:defRPr sz="2200">
        <a:latin typeface="Lucida Grande"/>
        <a:ea typeface="Lucida Grande"/>
        <a:cs typeface="Lucida Grande"/>
        <a:sym typeface="Lucida Grande"/>
      </a:defRPr>
    </a:lvl8pPr>
    <a:lvl9pPr indent="1828800" defTabSz="457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943100"/>
            <a:ext cx="10464800" cy="2997200"/>
          </a:xfrm>
          <a:prstGeom prst="rect">
            <a:avLst/>
          </a:prstGeom>
        </p:spPr>
        <p:txBody>
          <a:bodyPr anchor="b"/>
          <a:lstStyle>
            <a:lvl1pPr>
              <a:defRPr sz="6400" spc="-128">
                <a:solidFill>
                  <a:srgbClr val="000000"/>
                </a:solidFill>
              </a:defRPr>
            </a:lvl1pPr>
          </a:lstStyle>
          <a:p>
            <a:r>
              <a:t>Title Text</a:t>
            </a:r>
          </a:p>
        </p:txBody>
      </p:sp>
      <p:sp>
        <p:nvSpPr>
          <p:cNvPr id="12" name="Body Level One…"/>
          <p:cNvSpPr txBox="1">
            <a:spLocks noGrp="1"/>
          </p:cNvSpPr>
          <p:nvPr>
            <p:ph type="body" sz="quarter" idx="1"/>
          </p:nvPr>
        </p:nvSpPr>
        <p:spPr>
          <a:xfrm>
            <a:off x="1270000" y="5029200"/>
            <a:ext cx="10464800" cy="2184400"/>
          </a:xfrm>
          <a:prstGeom prst="rect">
            <a:avLst/>
          </a:prstGeom>
        </p:spPr>
        <p:txBody>
          <a:bodyPr anchor="t"/>
          <a:lstStyle>
            <a:lvl1pPr marL="0" indent="0" algn="ctr">
              <a:spcBef>
                <a:spcPts val="0"/>
              </a:spcBef>
              <a:buSzTx/>
              <a:buFontTx/>
              <a:buNone/>
              <a:defRPr sz="3500">
                <a:solidFill>
                  <a:srgbClr val="000000"/>
                </a:solidFill>
              </a:defRPr>
            </a:lvl1pPr>
            <a:lvl2pPr marL="0" indent="228600" algn="ctr">
              <a:spcBef>
                <a:spcPts val="0"/>
              </a:spcBef>
              <a:buSzTx/>
              <a:buFontTx/>
              <a:buNone/>
              <a:defRPr sz="3500">
                <a:solidFill>
                  <a:srgbClr val="000000"/>
                </a:solidFill>
              </a:defRPr>
            </a:lvl2pPr>
            <a:lvl3pPr marL="0" indent="457200" algn="ctr">
              <a:spcBef>
                <a:spcPts val="0"/>
              </a:spcBef>
              <a:buSzTx/>
              <a:buFontTx/>
              <a:buNone/>
              <a:defRPr sz="3500">
                <a:solidFill>
                  <a:srgbClr val="000000"/>
                </a:solidFill>
              </a:defRPr>
            </a:lvl3pPr>
            <a:lvl4pPr marL="0" indent="685800" algn="ctr">
              <a:spcBef>
                <a:spcPts val="0"/>
              </a:spcBef>
              <a:buSzTx/>
              <a:buFontTx/>
              <a:buNone/>
              <a:defRPr sz="3500">
                <a:solidFill>
                  <a:srgbClr val="000000"/>
                </a:solidFill>
              </a:defRPr>
            </a:lvl4pPr>
            <a:lvl5pPr marL="0" indent="914400" algn="ctr">
              <a:spcBef>
                <a:spcPts val="0"/>
              </a:spcBef>
              <a:buSzTx/>
              <a:buFontTx/>
              <a:buNone/>
              <a:defRPr sz="35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6508750" y="9017000"/>
            <a:ext cx="406908" cy="38089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3" name="–Johnny Appleseed"/>
          <p:cNvSpPr>
            <a:spLocks noGrp="1"/>
          </p:cNvSpPr>
          <p:nvPr>
            <p:ph type="body" sz="quarter" idx="13"/>
          </p:nvPr>
        </p:nvSpPr>
        <p:spPr>
          <a:xfrm>
            <a:off x="1270000" y="6362700"/>
            <a:ext cx="10464800" cy="647700"/>
          </a:xfrm>
          <a:prstGeom prst="rect">
            <a:avLst/>
          </a:prstGeom>
        </p:spPr>
        <p:txBody>
          <a:bodyPr>
            <a:spAutoFit/>
          </a:bodyPr>
          <a:lstStyle>
            <a:lvl1pPr marL="0" indent="0" algn="ctr">
              <a:spcBef>
                <a:spcPts val="1200"/>
              </a:spcBef>
              <a:buSzTx/>
              <a:buFontTx/>
              <a:buNone/>
              <a:defRPr sz="3600">
                <a:solidFill>
                  <a:srgbClr val="222222"/>
                </a:solidFill>
              </a:defRPr>
            </a:lvl1pPr>
          </a:lstStyle>
          <a:p>
            <a:r>
              <a:t>–Johnny Appleseed</a:t>
            </a:r>
          </a:p>
        </p:txBody>
      </p:sp>
      <p:sp>
        <p:nvSpPr>
          <p:cNvPr id="104" name="“Type a quote here.”"/>
          <p:cNvSpPr>
            <a:spLocks noGrp="1"/>
          </p:cNvSpPr>
          <p:nvPr>
            <p:ph type="body" sz="quarter" idx="14"/>
          </p:nvPr>
        </p:nvSpPr>
        <p:spPr>
          <a:xfrm>
            <a:off x="1270000" y="4241800"/>
            <a:ext cx="10464800" cy="736600"/>
          </a:xfrm>
          <a:prstGeom prst="rect">
            <a:avLst/>
          </a:prstGeom>
        </p:spPr>
        <p:txBody>
          <a:bodyPr>
            <a:spAutoFit/>
          </a:bodyPr>
          <a:lstStyle>
            <a:lvl1pPr marL="0" indent="0" algn="ctr">
              <a:lnSpc>
                <a:spcPct val="120000"/>
              </a:lnSpc>
              <a:buSzTx/>
              <a:buFontTx/>
              <a:buNone/>
              <a:defRPr sz="4200" b="1" spc="-126">
                <a:latin typeface="+mn-lt"/>
                <a:ea typeface="+mn-ea"/>
                <a:cs typeface="+mn-cs"/>
                <a:sym typeface="Superclarendon"/>
              </a:defRPr>
            </a:lvl1pPr>
          </a:lstStyle>
          <a:p>
            <a:r>
              <a:t>“Type a quote here.” </a:t>
            </a: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 Alt">
    <p:bg>
      <p:bgPr>
        <a:solidFill>
          <a:srgbClr val="FFFFFF"/>
        </a:solidFill>
        <a:effectLst/>
      </p:bgPr>
    </p:bg>
    <p:spTree>
      <p:nvGrpSpPr>
        <p:cNvPr id="1" name=""/>
        <p:cNvGrpSpPr/>
        <p:nvPr/>
      </p:nvGrpSpPr>
      <p:grpSpPr>
        <a:xfrm>
          <a:off x="0" y="0"/>
          <a:ext cx="0" cy="0"/>
          <a:chOff x="0" y="0"/>
          <a:chExt cx="0" cy="0"/>
        </a:xfrm>
      </p:grpSpPr>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 Alt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 name="Triangle"/>
          <p:cNvSpPr/>
          <p:nvPr/>
        </p:nvSpPr>
        <p:spPr>
          <a:xfrm>
            <a:off x="4770394" y="8229555"/>
            <a:ext cx="338592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p:spPr>
        <p:txBody>
          <a:bodyPr lIns="50800" tIns="50800" rIns="50800" bIns="50800" anchor="ctr"/>
          <a:lstStyle/>
          <a:p>
            <a:pPr defTabSz="457200">
              <a:defRPr sz="1200">
                <a:latin typeface="Helvetica"/>
                <a:ea typeface="Helvetica"/>
                <a:cs typeface="Helvetica"/>
                <a:sym typeface="Helvetica"/>
              </a:defRPr>
            </a:pPr>
            <a:endParaRPr/>
          </a:p>
        </p:txBody>
      </p:sp>
      <p:sp>
        <p:nvSpPr>
          <p:cNvPr id="22" name="Image"/>
          <p:cNvSpPr>
            <a:spLocks noGrp="1"/>
          </p:cNvSpPr>
          <p:nvPr>
            <p:ph type="pic" idx="13"/>
          </p:nvPr>
        </p:nvSpPr>
        <p:spPr>
          <a:xfrm>
            <a:off x="387350" y="400050"/>
            <a:ext cx="12217400" cy="6267286"/>
          </a:xfrm>
          <a:prstGeom prst="rect">
            <a:avLst/>
          </a:prstGeom>
          <a:ln w="9525">
            <a:round/>
          </a:ln>
        </p:spPr>
        <p:txBody>
          <a:bodyPr lIns="91439" tIns="45719" rIns="91439" bIns="45719" anchor="t">
            <a:noAutofit/>
          </a:bodyPr>
          <a:lstStyle/>
          <a:p>
            <a:endParaRPr/>
          </a:p>
        </p:txBody>
      </p:sp>
      <p:sp>
        <p:nvSpPr>
          <p:cNvPr id="23" name="Title Text"/>
          <p:cNvSpPr txBox="1">
            <a:spLocks noGrp="1"/>
          </p:cNvSpPr>
          <p:nvPr>
            <p:ph type="title"/>
          </p:nvPr>
        </p:nvSpPr>
        <p:spPr>
          <a:xfrm>
            <a:off x="635000" y="6845300"/>
            <a:ext cx="11734800" cy="1219200"/>
          </a:xfrm>
          <a:prstGeom prst="rect">
            <a:avLst/>
          </a:prstGeom>
        </p:spPr>
        <p:txBody>
          <a:bodyPr anchor="b"/>
          <a:lstStyle>
            <a:lvl1pPr>
              <a:defRPr sz="6400" spc="-128">
                <a:solidFill>
                  <a:srgbClr val="000000"/>
                </a:solidFill>
              </a:defRPr>
            </a:lvl1pPr>
          </a:lstStyle>
          <a:p>
            <a:r>
              <a:t>Title Text</a:t>
            </a:r>
          </a:p>
        </p:txBody>
      </p:sp>
      <p:sp>
        <p:nvSpPr>
          <p:cNvPr id="24" name="Body Level One…"/>
          <p:cNvSpPr txBox="1">
            <a:spLocks noGrp="1"/>
          </p:cNvSpPr>
          <p:nvPr>
            <p:ph type="body" sz="quarter" idx="1"/>
          </p:nvPr>
        </p:nvSpPr>
        <p:spPr>
          <a:xfrm>
            <a:off x="635000" y="8318500"/>
            <a:ext cx="11734800" cy="876300"/>
          </a:xfrm>
          <a:prstGeom prst="rect">
            <a:avLst/>
          </a:prstGeom>
        </p:spPr>
        <p:txBody>
          <a:bodyPr anchor="t"/>
          <a:lstStyle>
            <a:lvl1pPr marL="0" indent="0" algn="ctr">
              <a:spcBef>
                <a:spcPts val="0"/>
              </a:spcBef>
              <a:buSzTx/>
              <a:buFontTx/>
              <a:buNone/>
              <a:defRPr sz="3500">
                <a:solidFill>
                  <a:srgbClr val="000000"/>
                </a:solidFill>
              </a:defRPr>
            </a:lvl1pPr>
            <a:lvl2pPr marL="0" indent="228600" algn="ctr">
              <a:spcBef>
                <a:spcPts val="0"/>
              </a:spcBef>
              <a:buSzTx/>
              <a:buFontTx/>
              <a:buNone/>
              <a:defRPr sz="3500">
                <a:solidFill>
                  <a:srgbClr val="000000"/>
                </a:solidFill>
              </a:defRPr>
            </a:lvl2pPr>
            <a:lvl3pPr marL="0" indent="457200" algn="ctr">
              <a:spcBef>
                <a:spcPts val="0"/>
              </a:spcBef>
              <a:buSzTx/>
              <a:buFontTx/>
              <a:buNone/>
              <a:defRPr sz="3500">
                <a:solidFill>
                  <a:srgbClr val="000000"/>
                </a:solidFill>
              </a:defRPr>
            </a:lvl3pPr>
            <a:lvl4pPr marL="0" indent="685800" algn="ctr">
              <a:spcBef>
                <a:spcPts val="0"/>
              </a:spcBef>
              <a:buSzTx/>
              <a:buFontTx/>
              <a:buNone/>
              <a:defRPr sz="3500">
                <a:solidFill>
                  <a:srgbClr val="000000"/>
                </a:solidFill>
              </a:defRPr>
            </a:lvl4pPr>
            <a:lvl5pPr marL="0" indent="914400" algn="ctr">
              <a:spcBef>
                <a:spcPts val="0"/>
              </a:spcBef>
              <a:buSzTx/>
              <a:buFontTx/>
              <a:buNone/>
              <a:defRPr sz="35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 name="Title Text"/>
          <p:cNvSpPr txBox="1">
            <a:spLocks noGrp="1"/>
          </p:cNvSpPr>
          <p:nvPr>
            <p:ph type="title"/>
          </p:nvPr>
        </p:nvSpPr>
        <p:spPr>
          <a:xfrm>
            <a:off x="1270000" y="3505200"/>
            <a:ext cx="10464800" cy="2730500"/>
          </a:xfrm>
          <a:prstGeom prst="rect">
            <a:avLst/>
          </a:prstGeom>
        </p:spPr>
        <p:txBody>
          <a:bodyPr/>
          <a:lstStyle>
            <a:lvl1pPr>
              <a:defRPr sz="6400" spc="-128">
                <a:solidFill>
                  <a:srgbClr val="000000"/>
                </a:solidFill>
              </a:defRPr>
            </a:lvl1pPr>
          </a:lstStyle>
          <a:p>
            <a:r>
              <a:t>Title Text</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1" name="Triangle"/>
          <p:cNvSpPr/>
          <p:nvPr/>
        </p:nvSpPr>
        <p:spPr>
          <a:xfrm>
            <a:off x="1321968" y="5118050"/>
            <a:ext cx="444078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p:spPr>
        <p:txBody>
          <a:bodyPr lIns="50800" tIns="50800" rIns="50800" bIns="50800" anchor="ctr"/>
          <a:lstStyle/>
          <a:p>
            <a:pPr defTabSz="457200">
              <a:defRPr sz="1200">
                <a:latin typeface="Helvetica"/>
                <a:ea typeface="Helvetica"/>
                <a:cs typeface="Helvetica"/>
                <a:sym typeface="Helvetica"/>
              </a:defRPr>
            </a:pPr>
            <a:endParaRPr/>
          </a:p>
        </p:txBody>
      </p:sp>
      <p:sp>
        <p:nvSpPr>
          <p:cNvPr id="42" name="Image"/>
          <p:cNvSpPr>
            <a:spLocks noGrp="1"/>
          </p:cNvSpPr>
          <p:nvPr>
            <p:ph type="pic" sz="half" idx="13"/>
          </p:nvPr>
        </p:nvSpPr>
        <p:spPr>
          <a:xfrm>
            <a:off x="6807200" y="762000"/>
            <a:ext cx="5334000" cy="8229600"/>
          </a:xfrm>
          <a:prstGeom prst="rect">
            <a:avLst/>
          </a:prstGeom>
          <a:ln w="9525">
            <a:round/>
          </a:ln>
        </p:spPr>
        <p:txBody>
          <a:bodyPr lIns="91439" tIns="45719" rIns="91439" bIns="45719" anchor="t">
            <a:noAutofit/>
          </a:bodyPr>
          <a:lstStyle/>
          <a:p>
            <a:endParaRPr/>
          </a:p>
        </p:txBody>
      </p:sp>
      <p:sp>
        <p:nvSpPr>
          <p:cNvPr id="43" name="Title Text"/>
          <p:cNvSpPr txBox="1">
            <a:spLocks noGrp="1"/>
          </p:cNvSpPr>
          <p:nvPr>
            <p:ph type="title"/>
          </p:nvPr>
        </p:nvSpPr>
        <p:spPr>
          <a:xfrm>
            <a:off x="762000" y="774700"/>
            <a:ext cx="5588000" cy="4102100"/>
          </a:xfrm>
          <a:prstGeom prst="rect">
            <a:avLst/>
          </a:prstGeom>
        </p:spPr>
        <p:txBody>
          <a:bodyPr anchor="b"/>
          <a:lstStyle/>
          <a:p>
            <a:r>
              <a:t>Title Text</a:t>
            </a:r>
          </a:p>
        </p:txBody>
      </p:sp>
      <p:sp>
        <p:nvSpPr>
          <p:cNvPr id="44" name="Body Level One…"/>
          <p:cNvSpPr txBox="1">
            <a:spLocks noGrp="1"/>
          </p:cNvSpPr>
          <p:nvPr>
            <p:ph type="body" sz="quarter" idx="1"/>
          </p:nvPr>
        </p:nvSpPr>
        <p:spPr>
          <a:xfrm>
            <a:off x="762000" y="5372100"/>
            <a:ext cx="5588000" cy="3619500"/>
          </a:xfrm>
          <a:prstGeom prst="rect">
            <a:avLst/>
          </a:prstGeom>
        </p:spPr>
        <p:txBody>
          <a:bodyPr anchor="t"/>
          <a:lstStyle>
            <a:lvl1pPr marL="0" indent="0" algn="ctr">
              <a:spcBef>
                <a:spcPts val="0"/>
              </a:spcBef>
              <a:buSzTx/>
              <a:buFontTx/>
              <a:buNone/>
              <a:defRPr sz="3500">
                <a:solidFill>
                  <a:srgbClr val="000000"/>
                </a:solidFill>
              </a:defRPr>
            </a:lvl1pPr>
            <a:lvl2pPr marL="0" indent="228600" algn="ctr">
              <a:spcBef>
                <a:spcPts val="0"/>
              </a:spcBef>
              <a:buSzTx/>
              <a:buFontTx/>
              <a:buNone/>
              <a:defRPr sz="3500">
                <a:solidFill>
                  <a:srgbClr val="000000"/>
                </a:solidFill>
              </a:defRPr>
            </a:lvl2pPr>
            <a:lvl3pPr marL="0" indent="457200" algn="ctr">
              <a:spcBef>
                <a:spcPts val="0"/>
              </a:spcBef>
              <a:buSzTx/>
              <a:buFontTx/>
              <a:buNone/>
              <a:defRPr sz="3500">
                <a:solidFill>
                  <a:srgbClr val="000000"/>
                </a:solidFill>
              </a:defRPr>
            </a:lvl3pPr>
            <a:lvl4pPr marL="0" indent="685800" algn="ctr">
              <a:spcBef>
                <a:spcPts val="0"/>
              </a:spcBef>
              <a:buSzTx/>
              <a:buFontTx/>
              <a:buNone/>
              <a:defRPr sz="3500">
                <a:solidFill>
                  <a:srgbClr val="000000"/>
                </a:solidFill>
              </a:defRPr>
            </a:lvl4pPr>
            <a:lvl5pPr marL="0" indent="914400" algn="ctr">
              <a:spcBef>
                <a:spcPts val="0"/>
              </a:spcBef>
              <a:buSzTx/>
              <a:buFontTx/>
              <a:buNone/>
              <a:defRPr sz="35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3" name="Diamond"/>
          <p:cNvSpPr/>
          <p:nvPr/>
        </p:nvSpPr>
        <p:spPr>
          <a:xfrm>
            <a:off x="1096004" y="2768555"/>
            <a:ext cx="10836310" cy="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p:spPr>
        <p:txBody>
          <a:bodyPr lIns="50800" tIns="50800" rIns="50800" bIns="50800" anchor="ctr"/>
          <a:lstStyle/>
          <a:p>
            <a:pPr defTabSz="457200">
              <a:defRPr sz="1200">
                <a:latin typeface="Helvetica"/>
                <a:ea typeface="Helvetica"/>
                <a:cs typeface="Helvetica"/>
                <a:sym typeface="Helvetica"/>
              </a:defRPr>
            </a:pPr>
            <a:endParaRPr/>
          </a:p>
        </p:txBody>
      </p:sp>
      <p:sp>
        <p:nvSpPr>
          <p:cNvPr id="54" name="Title Text"/>
          <p:cNvSpPr txBox="1">
            <a:spLocks noGrp="1"/>
          </p:cNvSpPr>
          <p:nvPr>
            <p:ph type="title"/>
          </p:nvPr>
        </p:nvSpPr>
        <p:spPr>
          <a:prstGeom prst="rect">
            <a:avLst/>
          </a:prstGeom>
        </p:spPr>
        <p:txBody>
          <a:bodyPr/>
          <a:lstStyle/>
          <a:p>
            <a:r>
              <a:t>Title Text</a:t>
            </a: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3" name="Diamond"/>
          <p:cNvSpPr/>
          <p:nvPr/>
        </p:nvSpPr>
        <p:spPr>
          <a:xfrm>
            <a:off x="1096004" y="2768555"/>
            <a:ext cx="10836310" cy="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p:spPr>
        <p:txBody>
          <a:bodyPr lIns="50800" tIns="50800" rIns="50800" bIns="50800" anchor="ctr"/>
          <a:lstStyle/>
          <a:p>
            <a:pPr defTabSz="457200">
              <a:defRPr sz="1200">
                <a:latin typeface="Helvetica"/>
                <a:ea typeface="Helvetica"/>
                <a:cs typeface="Helvetica"/>
                <a:sym typeface="Helvetica"/>
              </a:defRPr>
            </a:pPr>
            <a:endParaRPr/>
          </a:p>
        </p:txBody>
      </p:sp>
      <p:sp>
        <p:nvSpPr>
          <p:cNvPr id="64" name="Title Text"/>
          <p:cNvSpPr txBox="1">
            <a:spLocks noGrp="1"/>
          </p:cNvSpPr>
          <p:nvPr>
            <p:ph type="title"/>
          </p:nvPr>
        </p:nvSpPr>
        <p:spPr>
          <a:prstGeom prst="rect">
            <a:avLst/>
          </a:prstGeom>
        </p:spPr>
        <p:txBody>
          <a:bodyPr/>
          <a:lstStyle/>
          <a:p>
            <a:r>
              <a:t>Title Text</a:t>
            </a:r>
          </a:p>
        </p:txBody>
      </p:sp>
      <p:sp>
        <p:nvSpPr>
          <p:cNvPr id="65" name="Body Level One…"/>
          <p:cNvSpPr txBox="1">
            <a:spLocks noGrp="1"/>
          </p:cNvSpPr>
          <p:nvPr>
            <p:ph type="body" idx="1"/>
          </p:nvPr>
        </p:nvSpPr>
        <p:spPr>
          <a:xfrm>
            <a:off x="1270000" y="3263900"/>
            <a:ext cx="104648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4" name="Diamond"/>
          <p:cNvSpPr/>
          <p:nvPr/>
        </p:nvSpPr>
        <p:spPr>
          <a:xfrm>
            <a:off x="1096004" y="2768555"/>
            <a:ext cx="10836310" cy="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p:spPr>
        <p:txBody>
          <a:bodyPr lIns="50800" tIns="50800" rIns="50800" bIns="50800" anchor="ctr"/>
          <a:lstStyle/>
          <a:p>
            <a:pPr defTabSz="457200">
              <a:defRPr sz="1200">
                <a:latin typeface="Helvetica"/>
                <a:ea typeface="Helvetica"/>
                <a:cs typeface="Helvetica"/>
                <a:sym typeface="Helvetica"/>
              </a:defRPr>
            </a:pPr>
            <a:endParaRPr/>
          </a:p>
        </p:txBody>
      </p:sp>
      <p:sp>
        <p:nvSpPr>
          <p:cNvPr id="75" name="Image"/>
          <p:cNvSpPr>
            <a:spLocks noGrp="1"/>
          </p:cNvSpPr>
          <p:nvPr>
            <p:ph type="pic" sz="half" idx="13"/>
          </p:nvPr>
        </p:nvSpPr>
        <p:spPr>
          <a:xfrm>
            <a:off x="1181100" y="3380452"/>
            <a:ext cx="5461000" cy="5308601"/>
          </a:xfrm>
          <a:prstGeom prst="rect">
            <a:avLst/>
          </a:prstGeom>
          <a:ln w="9525">
            <a:round/>
          </a:ln>
        </p:spPr>
        <p:txBody>
          <a:bodyPr lIns="91439" tIns="45719" rIns="91439" bIns="45719" anchor="t">
            <a:noAutofit/>
          </a:bodyPr>
          <a:lstStyle/>
          <a:p>
            <a:endParaRPr/>
          </a:p>
        </p:txBody>
      </p:sp>
      <p:sp>
        <p:nvSpPr>
          <p:cNvPr id="76" name="Title Text"/>
          <p:cNvSpPr txBox="1">
            <a:spLocks noGrp="1"/>
          </p:cNvSpPr>
          <p:nvPr>
            <p:ph type="title"/>
          </p:nvPr>
        </p:nvSpPr>
        <p:spPr>
          <a:prstGeom prst="rect">
            <a:avLst/>
          </a:prstGeom>
        </p:spPr>
        <p:txBody>
          <a:bodyPr/>
          <a:lstStyle/>
          <a:p>
            <a:r>
              <a:t>Title Text</a:t>
            </a:r>
          </a:p>
        </p:txBody>
      </p:sp>
      <p:sp>
        <p:nvSpPr>
          <p:cNvPr id="77" name="Body Level One…"/>
          <p:cNvSpPr txBox="1">
            <a:spLocks noGrp="1"/>
          </p:cNvSpPr>
          <p:nvPr>
            <p:ph type="body" sz="half" idx="1"/>
          </p:nvPr>
        </p:nvSpPr>
        <p:spPr>
          <a:xfrm>
            <a:off x="7200900" y="3340100"/>
            <a:ext cx="4826000" cy="5384800"/>
          </a:xfrm>
          <a:prstGeom prst="rect">
            <a:avLst/>
          </a:prstGeom>
        </p:spPr>
        <p:txBody>
          <a:bodyPr/>
          <a:lstStyle>
            <a:lvl1pPr marL="457200" indent="-457200">
              <a:spcBef>
                <a:spcPts val="3000"/>
              </a:spcBef>
              <a:buBlip>
                <a:blip r:embed="rId2"/>
              </a:buBlip>
              <a:defRPr sz="2600">
                <a:solidFill>
                  <a:srgbClr val="000000"/>
                </a:solidFill>
              </a:defRPr>
            </a:lvl1pPr>
            <a:lvl2pPr marL="914400" indent="-457200">
              <a:spcBef>
                <a:spcPts val="3000"/>
              </a:spcBef>
              <a:buBlip>
                <a:blip r:embed="rId2"/>
              </a:buBlip>
              <a:defRPr sz="2600">
                <a:solidFill>
                  <a:srgbClr val="000000"/>
                </a:solidFill>
              </a:defRPr>
            </a:lvl2pPr>
            <a:lvl3pPr marL="1371600" indent="-457200">
              <a:spcBef>
                <a:spcPts val="3000"/>
              </a:spcBef>
              <a:buBlip>
                <a:blip r:embed="rId2"/>
              </a:buBlip>
              <a:defRPr sz="2600">
                <a:solidFill>
                  <a:srgbClr val="000000"/>
                </a:solidFill>
              </a:defRPr>
            </a:lvl3pPr>
            <a:lvl4pPr marL="1828800" indent="-457200">
              <a:spcBef>
                <a:spcPts val="3000"/>
              </a:spcBef>
              <a:buBlip>
                <a:blip r:embed="rId2"/>
              </a:buBlip>
              <a:defRPr sz="2600">
                <a:solidFill>
                  <a:srgbClr val="000000"/>
                </a:solidFill>
              </a:defRPr>
            </a:lvl4pPr>
            <a:lvl5pPr marL="2286000" indent="-457200">
              <a:spcBef>
                <a:spcPts val="3000"/>
              </a:spcBef>
              <a:buBlip>
                <a:blip r:embed="rId2"/>
              </a:buBlip>
              <a:defRPr sz="26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3" name="Image"/>
          <p:cNvSpPr>
            <a:spLocks noGrp="1"/>
          </p:cNvSpPr>
          <p:nvPr>
            <p:ph type="pic" sz="quarter" idx="13"/>
          </p:nvPr>
        </p:nvSpPr>
        <p:spPr>
          <a:xfrm>
            <a:off x="6692900" y="5082252"/>
            <a:ext cx="5334000" cy="3898901"/>
          </a:xfrm>
          <a:prstGeom prst="rect">
            <a:avLst/>
          </a:prstGeom>
          <a:ln w="9525">
            <a:round/>
          </a:ln>
        </p:spPr>
        <p:txBody>
          <a:bodyPr lIns="91439" tIns="45719" rIns="91439" bIns="45719" anchor="t">
            <a:noAutofit/>
          </a:bodyPr>
          <a:lstStyle/>
          <a:p>
            <a:endParaRPr/>
          </a:p>
        </p:txBody>
      </p:sp>
      <p:sp>
        <p:nvSpPr>
          <p:cNvPr id="94" name="Image"/>
          <p:cNvSpPr>
            <a:spLocks noGrp="1"/>
          </p:cNvSpPr>
          <p:nvPr>
            <p:ph type="pic" sz="quarter" idx="14"/>
          </p:nvPr>
        </p:nvSpPr>
        <p:spPr>
          <a:xfrm>
            <a:off x="6699118" y="751552"/>
            <a:ext cx="5334001" cy="3898901"/>
          </a:xfrm>
          <a:prstGeom prst="rect">
            <a:avLst/>
          </a:prstGeom>
          <a:ln w="9525">
            <a:round/>
          </a:ln>
        </p:spPr>
        <p:txBody>
          <a:bodyPr lIns="91439" tIns="45719" rIns="91439" bIns="45719" anchor="t">
            <a:noAutofit/>
          </a:bodyPr>
          <a:lstStyle/>
          <a:p>
            <a:endParaRPr/>
          </a:p>
        </p:txBody>
      </p:sp>
      <p:sp>
        <p:nvSpPr>
          <p:cNvPr id="95" name="Image"/>
          <p:cNvSpPr>
            <a:spLocks noGrp="1"/>
          </p:cNvSpPr>
          <p:nvPr>
            <p:ph type="pic" sz="half" idx="15"/>
          </p:nvPr>
        </p:nvSpPr>
        <p:spPr>
          <a:xfrm>
            <a:off x="965200" y="762000"/>
            <a:ext cx="5334000" cy="8229600"/>
          </a:xfrm>
          <a:prstGeom prst="rect">
            <a:avLst/>
          </a:prstGeom>
          <a:ln w="9525">
            <a:round/>
          </a:ln>
        </p:spPr>
        <p:txBody>
          <a:bodyPr lIns="91439" tIns="45719" rIns="91439" bIns="45719" anchor="t">
            <a:noAutofit/>
          </a:bodyPr>
          <a:lstStyle/>
          <a:p>
            <a:endParaRP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tif"/><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270000" y="1270000"/>
            <a:ext cx="10464800" cy="7213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buBlip>
                <a:blip r:embed="rId17"/>
              </a:buBlip>
            </a:lvl1pPr>
            <a:lvl2pPr>
              <a:buBlip>
                <a:blip r:embed="rId17"/>
              </a:buBlip>
            </a:lvl2pPr>
            <a:lvl3pPr>
              <a:buBlip>
                <a:blip r:embed="rId17"/>
              </a:buBlip>
            </a:lvl3pPr>
            <a:lvl4pPr>
              <a:buBlip>
                <a:blip r:embed="rId17"/>
              </a:buBlip>
            </a:lvl4pPr>
            <a:lvl5pPr>
              <a:buBlip>
                <a:blip r:embed="rId17"/>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270000" y="698500"/>
            <a:ext cx="10464800" cy="1905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6496050" y="9017000"/>
            <a:ext cx="406908" cy="380899"/>
          </a:xfrm>
          <a:prstGeom prst="rect">
            <a:avLst/>
          </a:prstGeom>
          <a:ln w="12700">
            <a:miter lim="400000"/>
          </a:ln>
        </p:spPr>
        <p:txBody>
          <a:bodyPr wrap="none" lIns="50800" tIns="50800" rIns="50800" bIns="50800">
            <a:spAutoFit/>
          </a:bodyPr>
          <a:lstStyle>
            <a:lvl1pPr>
              <a:defRPr sz="1800" b="1">
                <a:solidFill>
                  <a:srgbClr val="F1F1F1"/>
                </a:solidFill>
                <a:latin typeface="+mn-lt"/>
                <a:ea typeface="+mn-ea"/>
                <a:cs typeface="+mn-cs"/>
                <a:sym typeface="Superclarendon"/>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1pPr>
      <a:lvl2pPr marL="0" marR="0" indent="22860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2pPr>
      <a:lvl3pPr marL="0" marR="0" indent="45720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3pPr>
      <a:lvl4pPr marL="0" marR="0" indent="68580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4pPr>
      <a:lvl5pPr marL="0" marR="0" indent="91440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5pPr>
      <a:lvl6pPr marL="0" marR="0" indent="114300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6pPr>
      <a:lvl7pPr marL="0" marR="0" indent="137160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7pPr>
      <a:lvl8pPr marL="0" marR="0" indent="160020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8pPr>
      <a:lvl9pPr marL="0" marR="0" indent="182880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9pPr>
    </p:titleStyle>
    <p:bodyStyle>
      <a:lvl1pPr marL="622300" marR="0" indent="-622300" algn="l" defTabSz="584200" rtl="0" latinLnBrk="0">
        <a:lnSpc>
          <a:spcPct val="100000"/>
        </a:lnSpc>
        <a:spcBef>
          <a:spcPts val="4200"/>
        </a:spcBef>
        <a:spcAft>
          <a:spcPts val="0"/>
        </a:spcAft>
        <a:buClrTx/>
        <a:buSzPct val="65000"/>
        <a:buFont typeface="Zapf Dingbats"/>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1pPr>
      <a:lvl2pPr marL="1244600" marR="0" indent="-622300" algn="l" defTabSz="584200" rtl="0" latinLnBrk="0">
        <a:lnSpc>
          <a:spcPct val="100000"/>
        </a:lnSpc>
        <a:spcBef>
          <a:spcPts val="4200"/>
        </a:spcBef>
        <a:spcAft>
          <a:spcPts val="0"/>
        </a:spcAft>
        <a:buClrTx/>
        <a:buSzPct val="65000"/>
        <a:buFont typeface="Zapf Dingbats"/>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2pPr>
      <a:lvl3pPr marL="1866900" marR="0" indent="-622300" algn="l" defTabSz="584200" rtl="0" latinLnBrk="0">
        <a:lnSpc>
          <a:spcPct val="100000"/>
        </a:lnSpc>
        <a:spcBef>
          <a:spcPts val="4200"/>
        </a:spcBef>
        <a:spcAft>
          <a:spcPts val="0"/>
        </a:spcAft>
        <a:buClrTx/>
        <a:buSzPct val="65000"/>
        <a:buFont typeface="Zapf Dingbats"/>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3pPr>
      <a:lvl4pPr marL="2489200" marR="0" indent="-622300" algn="l" defTabSz="584200" rtl="0" latinLnBrk="0">
        <a:lnSpc>
          <a:spcPct val="100000"/>
        </a:lnSpc>
        <a:spcBef>
          <a:spcPts val="4200"/>
        </a:spcBef>
        <a:spcAft>
          <a:spcPts val="0"/>
        </a:spcAft>
        <a:buClrTx/>
        <a:buSzPct val="65000"/>
        <a:buFont typeface="Zapf Dingbats"/>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4pPr>
      <a:lvl5pPr marL="3111500" marR="0" indent="-622300" algn="l" defTabSz="584200" rtl="0" latinLnBrk="0">
        <a:lnSpc>
          <a:spcPct val="100000"/>
        </a:lnSpc>
        <a:spcBef>
          <a:spcPts val="4200"/>
        </a:spcBef>
        <a:spcAft>
          <a:spcPts val="0"/>
        </a:spcAft>
        <a:buClrTx/>
        <a:buSzPct val="65000"/>
        <a:buFont typeface="Zapf Dingbats"/>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5pPr>
      <a:lvl6pPr marL="3733800" marR="0" indent="-622300" algn="l" defTabSz="584200" rtl="0" latinLnBrk="0">
        <a:lnSpc>
          <a:spcPct val="100000"/>
        </a:lnSpc>
        <a:spcBef>
          <a:spcPts val="4200"/>
        </a:spcBef>
        <a:spcAft>
          <a:spcPts val="0"/>
        </a:spcAft>
        <a:buClrTx/>
        <a:buSzPct val="65000"/>
        <a:buFont typeface="Zapf Dingbats"/>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6pPr>
      <a:lvl7pPr marL="4356100" marR="0" indent="-622300" algn="l" defTabSz="584200" rtl="0" latinLnBrk="0">
        <a:lnSpc>
          <a:spcPct val="100000"/>
        </a:lnSpc>
        <a:spcBef>
          <a:spcPts val="4200"/>
        </a:spcBef>
        <a:spcAft>
          <a:spcPts val="0"/>
        </a:spcAft>
        <a:buClrTx/>
        <a:buSzPct val="65000"/>
        <a:buFont typeface="Zapf Dingbats"/>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7pPr>
      <a:lvl8pPr marL="4978400" marR="0" indent="-622300" algn="l" defTabSz="584200" rtl="0" latinLnBrk="0">
        <a:lnSpc>
          <a:spcPct val="100000"/>
        </a:lnSpc>
        <a:spcBef>
          <a:spcPts val="4200"/>
        </a:spcBef>
        <a:spcAft>
          <a:spcPts val="0"/>
        </a:spcAft>
        <a:buClrTx/>
        <a:buSzPct val="65000"/>
        <a:buFont typeface="Zapf Dingbats"/>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8pPr>
      <a:lvl9pPr marL="5600700" marR="0" indent="-622300" algn="l" defTabSz="584200" rtl="0" latinLnBrk="0">
        <a:lnSpc>
          <a:spcPct val="100000"/>
        </a:lnSpc>
        <a:spcBef>
          <a:spcPts val="4200"/>
        </a:spcBef>
        <a:spcAft>
          <a:spcPts val="0"/>
        </a:spcAft>
        <a:buClrTx/>
        <a:buSzPct val="65000"/>
        <a:buFont typeface="Zapf Dingbats"/>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9pPr>
    </p:bodyStyle>
    <p:otherStyle>
      <a:lvl1pPr marL="0" marR="0" indent="0" algn="l" defTabSz="58420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1pPr>
      <a:lvl2pPr marL="0" marR="0" indent="228600" algn="l" defTabSz="58420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2pPr>
      <a:lvl3pPr marL="0" marR="0" indent="457200" algn="l" defTabSz="58420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3pPr>
      <a:lvl4pPr marL="0" marR="0" indent="685800" algn="l" defTabSz="58420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4pPr>
      <a:lvl5pPr marL="0" marR="0" indent="914400" algn="l" defTabSz="58420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5pPr>
      <a:lvl6pPr marL="0" marR="0" indent="1143000" algn="l" defTabSz="58420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6pPr>
      <a:lvl7pPr marL="0" marR="0" indent="1371600" algn="l" defTabSz="58420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7pPr>
      <a:lvl8pPr marL="0" marR="0" indent="1600200" algn="l" defTabSz="58420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8pPr>
      <a:lvl9pPr marL="0" marR="0" indent="1828800" algn="l" defTabSz="58420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 name="6th Grade…"/>
          <p:cNvSpPr txBox="1">
            <a:spLocks noGrp="1"/>
          </p:cNvSpPr>
          <p:nvPr>
            <p:ph type="ctrTitle"/>
          </p:nvPr>
        </p:nvSpPr>
        <p:spPr>
          <a:prstGeom prst="rect">
            <a:avLst/>
          </a:prstGeom>
        </p:spPr>
        <p:txBody>
          <a:bodyPr/>
          <a:lstStyle/>
          <a:p>
            <a:r>
              <a:t>6th Grade </a:t>
            </a:r>
          </a:p>
          <a:p>
            <a:r>
              <a:t>Math Review </a:t>
            </a:r>
          </a:p>
        </p:txBody>
      </p:sp>
      <p:sp>
        <p:nvSpPr>
          <p:cNvPr id="144" name="Benchmark 1…"/>
          <p:cNvSpPr txBox="1">
            <a:spLocks noGrp="1"/>
          </p:cNvSpPr>
          <p:nvPr>
            <p:ph type="subTitle" sz="quarter" idx="1"/>
          </p:nvPr>
        </p:nvSpPr>
        <p:spPr>
          <a:prstGeom prst="rect">
            <a:avLst/>
          </a:prstGeom>
        </p:spPr>
        <p:txBody>
          <a:bodyPr/>
          <a:lstStyle/>
          <a:p>
            <a:r>
              <a:t>Benchmark 1 </a:t>
            </a:r>
          </a:p>
          <a:p>
            <a:r>
              <a:t>Week 1</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Week 2-Day 3"/>
          <p:cNvSpPr txBox="1"/>
          <p:nvPr/>
        </p:nvSpPr>
        <p:spPr>
          <a:xfrm>
            <a:off x="4706302" y="306916"/>
            <a:ext cx="3592196"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r>
              <a:t>Week 2-Day 3</a:t>
            </a:r>
          </a:p>
        </p:txBody>
      </p:sp>
      <p:sp>
        <p:nvSpPr>
          <p:cNvPr id="328" name="What does the digit in the tens place represent when 378 is divided by 9?"/>
          <p:cNvSpPr txBox="1"/>
          <p:nvPr/>
        </p:nvSpPr>
        <p:spPr>
          <a:xfrm>
            <a:off x="444956" y="1317065"/>
            <a:ext cx="11926563" cy="1272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marL="624541" indent="-624541">
              <a:buSzPct val="100000"/>
              <a:buAutoNum type="arabicPeriod"/>
            </a:lvl1pPr>
          </a:lstStyle>
          <a:p>
            <a:r>
              <a:rPr dirty="0"/>
              <a:t>What does the digit in the tens place represent when 378 is divided by 9? </a:t>
            </a:r>
          </a:p>
        </p:txBody>
      </p:sp>
      <p:sp>
        <p:nvSpPr>
          <p:cNvPr id="329" name="2.  Marci bought 6 shirts at Old Navy.  Her subtotal (before tax) was  $73.50.   If each shirt was the same price, how much did each shirt cost?"/>
          <p:cNvSpPr txBox="1"/>
          <p:nvPr/>
        </p:nvSpPr>
        <p:spPr>
          <a:xfrm>
            <a:off x="444956" y="2912550"/>
            <a:ext cx="12114889" cy="1841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2.  Marci bought 6 shirts at Old Navy.  Her subtotal (before tax) was  $73.50.   If each shirt was the same price, how much did each shirt cost? </a:t>
            </a:r>
          </a:p>
        </p:txBody>
      </p:sp>
      <p:sp>
        <p:nvSpPr>
          <p:cNvPr id="330" name="3. What is 5.829 rounded to the nearest hundredth?"/>
          <p:cNvSpPr txBox="1"/>
          <p:nvPr/>
        </p:nvSpPr>
        <p:spPr>
          <a:xfrm>
            <a:off x="444956" y="5385358"/>
            <a:ext cx="12114889"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3. What is 5.829 rounded to the nearest hundredth? </a:t>
            </a:r>
          </a:p>
        </p:txBody>
      </p:sp>
      <p:sp>
        <p:nvSpPr>
          <p:cNvPr id="331" name="4. 72 x .08 ="/>
          <p:cNvSpPr txBox="1"/>
          <p:nvPr/>
        </p:nvSpPr>
        <p:spPr>
          <a:xfrm>
            <a:off x="444956" y="6689767"/>
            <a:ext cx="12114889"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4. 72 x .08 = </a:t>
            </a:r>
          </a:p>
        </p:txBody>
      </p:sp>
      <p:sp>
        <p:nvSpPr>
          <p:cNvPr id="332" name="5. 567.35 + 4.5 ="/>
          <p:cNvSpPr txBox="1"/>
          <p:nvPr/>
        </p:nvSpPr>
        <p:spPr>
          <a:xfrm>
            <a:off x="444956" y="8204250"/>
            <a:ext cx="12114889"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5. 567.35 + 4.5 =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Week 2-Day 4"/>
          <p:cNvSpPr txBox="1"/>
          <p:nvPr/>
        </p:nvSpPr>
        <p:spPr>
          <a:xfrm>
            <a:off x="4706302" y="222250"/>
            <a:ext cx="3592196" cy="850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r>
              <a:t>Week 2-Day 4</a:t>
            </a:r>
          </a:p>
        </p:txBody>
      </p:sp>
      <p:sp>
        <p:nvSpPr>
          <p:cNvPr id="348" name="1.  Nancy received $44.28 for babysitting three children for four hours.  What are both Nancy’s average pay per hour and per child per hour?"/>
          <p:cNvSpPr txBox="1"/>
          <p:nvPr/>
        </p:nvSpPr>
        <p:spPr>
          <a:xfrm>
            <a:off x="444956" y="1151483"/>
            <a:ext cx="12114889" cy="1841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1.  Nancy received $44.28 for babysitting three children for four hours.  What are both Nancy’s average pay per hour and per child per hour? </a:t>
            </a:r>
          </a:p>
        </p:txBody>
      </p:sp>
      <p:sp>
        <p:nvSpPr>
          <p:cNvPr id="349" name="2. 582.09 - 28.731 ="/>
          <p:cNvSpPr txBox="1"/>
          <p:nvPr/>
        </p:nvSpPr>
        <p:spPr>
          <a:xfrm>
            <a:off x="444956" y="3572950"/>
            <a:ext cx="12114889"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2. 582.09 - 28.731 = </a:t>
            </a:r>
          </a:p>
        </p:txBody>
      </p:sp>
      <p:sp>
        <p:nvSpPr>
          <p:cNvPr id="350" name="3. Estimate the product of 45.81 and 7.4 to nearest whole number."/>
          <p:cNvSpPr txBox="1"/>
          <p:nvPr/>
        </p:nvSpPr>
        <p:spPr>
          <a:xfrm>
            <a:off x="444956" y="4534323"/>
            <a:ext cx="12114889" cy="12564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3. Estimate the product of 45.81 and 7.4 to nearest whole number.</a:t>
            </a:r>
          </a:p>
        </p:txBody>
      </p:sp>
      <p:sp>
        <p:nvSpPr>
          <p:cNvPr id="351" name="4. Joan and Dan had 354 marbles.  If they wanted to split them equally, how many marbles would each person get?"/>
          <p:cNvSpPr txBox="1"/>
          <p:nvPr/>
        </p:nvSpPr>
        <p:spPr>
          <a:xfrm>
            <a:off x="444956" y="5939383"/>
            <a:ext cx="12114889"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4. Joan and Dan had 354 marbles.  If they wanted to split them equally, how many marbles would each person get? </a:t>
            </a:r>
          </a:p>
        </p:txBody>
      </p:sp>
      <p:sp>
        <p:nvSpPr>
          <p:cNvPr id="352" name="5.  What digit is in the tenths place when you multiply 13.2 and .45?"/>
          <p:cNvSpPr txBox="1"/>
          <p:nvPr/>
        </p:nvSpPr>
        <p:spPr>
          <a:xfrm>
            <a:off x="444956" y="7861316"/>
            <a:ext cx="12114889"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5.  What digit is in the tenths place when you multiply 13.2 and .45?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Week 2-FRIDAY FIVE"/>
          <p:cNvSpPr txBox="1"/>
          <p:nvPr/>
        </p:nvSpPr>
        <p:spPr>
          <a:xfrm>
            <a:off x="3876357" y="93116"/>
            <a:ext cx="5252086"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r>
              <a:t>Week 2-FRIDAY FIVE</a:t>
            </a:r>
          </a:p>
        </p:txBody>
      </p:sp>
      <p:sp>
        <p:nvSpPr>
          <p:cNvPr id="368" name="1. A medium drink can hold 14.5 ounces, and a large drink can hold 23.75 ounces. How much more can a large drink hold than a medium drink?"/>
          <p:cNvSpPr txBox="1"/>
          <p:nvPr/>
        </p:nvSpPr>
        <p:spPr>
          <a:xfrm>
            <a:off x="394279" y="975783"/>
            <a:ext cx="11885181" cy="1841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1. A medium drink can hold 14.5 ounces, and a large drink can hold 23.75 ounces. How much more can a large drink hold than a medium drink? </a:t>
            </a:r>
          </a:p>
        </p:txBody>
      </p:sp>
      <p:sp>
        <p:nvSpPr>
          <p:cNvPr id="369" name="2. Find the perimeter of the rectangle to the right."/>
          <p:cNvSpPr txBox="1"/>
          <p:nvPr/>
        </p:nvSpPr>
        <p:spPr>
          <a:xfrm>
            <a:off x="452572" y="3406783"/>
            <a:ext cx="5389315"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2. Find the perimeter of the rectangle to the right. </a:t>
            </a:r>
          </a:p>
        </p:txBody>
      </p:sp>
      <p:sp>
        <p:nvSpPr>
          <p:cNvPr id="370" name="Rectangle"/>
          <p:cNvSpPr/>
          <p:nvPr/>
        </p:nvSpPr>
        <p:spPr>
          <a:xfrm>
            <a:off x="6900542" y="3488266"/>
            <a:ext cx="4192125" cy="1270001"/>
          </a:xfrm>
          <a:prstGeom prst="rect">
            <a:avLst/>
          </a:prstGeom>
          <a:blipFill>
            <a:blip r:embed="rId2"/>
          </a:blipFill>
          <a:ln w="12700">
            <a:miter lim="400000"/>
          </a:ln>
        </p:spPr>
        <p:txBody>
          <a:bodyPr lIns="50800" tIns="50800" rIns="50800" bIns="50800" anchor="ctr"/>
          <a:lstStyle/>
          <a:p>
            <a:pPr algn="ctr">
              <a:defRPr sz="3000">
                <a:solidFill>
                  <a:srgbClr val="FF2600"/>
                </a:solidFill>
                <a:effectLst>
                  <a:outerShdw blurRad="25400" dist="25400" dir="2388334" rotWithShape="0">
                    <a:srgbClr val="000000">
                      <a:alpha val="79310"/>
                    </a:srgbClr>
                  </a:outerShdw>
                </a:effectLst>
              </a:defRPr>
            </a:pPr>
            <a:endParaRPr/>
          </a:p>
        </p:txBody>
      </p:sp>
      <p:sp>
        <p:nvSpPr>
          <p:cNvPr id="371" name="5/9 feet"/>
          <p:cNvSpPr txBox="1"/>
          <p:nvPr/>
        </p:nvSpPr>
        <p:spPr>
          <a:xfrm>
            <a:off x="8666404" y="2762250"/>
            <a:ext cx="1148995"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rPr baseline="31999"/>
              <a:t>5</a:t>
            </a:r>
            <a:r>
              <a:t>/</a:t>
            </a:r>
            <a:r>
              <a:rPr baseline="-5999"/>
              <a:t>9 feet</a:t>
            </a:r>
          </a:p>
        </p:txBody>
      </p:sp>
      <p:sp>
        <p:nvSpPr>
          <p:cNvPr id="372" name="1/6 feet"/>
          <p:cNvSpPr txBox="1"/>
          <p:nvPr/>
        </p:nvSpPr>
        <p:spPr>
          <a:xfrm>
            <a:off x="11147137" y="3786716"/>
            <a:ext cx="1148995"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rPr baseline="31999"/>
              <a:t>1</a:t>
            </a:r>
            <a:r>
              <a:t>/</a:t>
            </a:r>
            <a:r>
              <a:rPr baseline="-5999"/>
              <a:t>6 feet</a:t>
            </a:r>
          </a:p>
        </p:txBody>
      </p:sp>
      <p:sp>
        <p:nvSpPr>
          <p:cNvPr id="373" name="3.  Marci bought 6 shirts at Old Navy.  Her subtotal (before tax) was  $73.50.   If each shirt was the same price, how much did each shirt cost?"/>
          <p:cNvSpPr txBox="1"/>
          <p:nvPr/>
        </p:nvSpPr>
        <p:spPr>
          <a:xfrm>
            <a:off x="444956" y="5253583"/>
            <a:ext cx="12114889" cy="1841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3.  Marci bought 6 shirts at Old Navy.  Her subtotal (before tax) was  $73.50.   If each shirt was the same price, how much did each shirt cost? </a:t>
            </a:r>
          </a:p>
        </p:txBody>
      </p:sp>
      <p:sp>
        <p:nvSpPr>
          <p:cNvPr id="374" name="4.  What digit is in the tenths place when you multiply 13.2 and .45?"/>
          <p:cNvSpPr txBox="1"/>
          <p:nvPr/>
        </p:nvSpPr>
        <p:spPr>
          <a:xfrm>
            <a:off x="444956" y="7302516"/>
            <a:ext cx="12114889"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4.  What digit is in the tenths place when you multiply 13.2 and .45? </a:t>
            </a:r>
          </a:p>
        </p:txBody>
      </p:sp>
      <p:sp>
        <p:nvSpPr>
          <p:cNvPr id="375" name="5. 582.09 - 28.731 ="/>
          <p:cNvSpPr txBox="1"/>
          <p:nvPr/>
        </p:nvSpPr>
        <p:spPr>
          <a:xfrm>
            <a:off x="444956" y="8767248"/>
            <a:ext cx="12114889"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5. 582.09 - 28.731 =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3" name="6th Grade…"/>
          <p:cNvSpPr txBox="1">
            <a:spLocks noGrp="1"/>
          </p:cNvSpPr>
          <p:nvPr>
            <p:ph type="ctrTitle"/>
          </p:nvPr>
        </p:nvSpPr>
        <p:spPr>
          <a:prstGeom prst="rect">
            <a:avLst/>
          </a:prstGeom>
        </p:spPr>
        <p:txBody>
          <a:bodyPr/>
          <a:lstStyle/>
          <a:p>
            <a:r>
              <a:t>6th Grade </a:t>
            </a:r>
          </a:p>
          <a:p>
            <a:r>
              <a:t>Math Review </a:t>
            </a:r>
          </a:p>
        </p:txBody>
      </p:sp>
      <p:sp>
        <p:nvSpPr>
          <p:cNvPr id="394" name="Benchmark 1…"/>
          <p:cNvSpPr txBox="1">
            <a:spLocks noGrp="1"/>
          </p:cNvSpPr>
          <p:nvPr>
            <p:ph type="subTitle" sz="quarter" idx="1"/>
          </p:nvPr>
        </p:nvSpPr>
        <p:spPr>
          <a:prstGeom prst="rect">
            <a:avLst/>
          </a:prstGeom>
        </p:spPr>
        <p:txBody>
          <a:bodyPr/>
          <a:lstStyle/>
          <a:p>
            <a:r>
              <a:t>Benchmark 1 </a:t>
            </a:r>
          </a:p>
          <a:p>
            <a:r>
              <a:t>Week 3</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Week 3-Day 1"/>
          <p:cNvSpPr txBox="1"/>
          <p:nvPr/>
        </p:nvSpPr>
        <p:spPr>
          <a:xfrm>
            <a:off x="4706302" y="179916"/>
            <a:ext cx="3592196"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r>
              <a:t>Week 3-Day 1</a:t>
            </a:r>
          </a:p>
        </p:txBody>
      </p:sp>
      <p:sp>
        <p:nvSpPr>
          <p:cNvPr id="397" name="1. A trip from California to Washington DC is 9,876 miles.  If your car gets 25 miles per gallon, how many gallons of gas will you need to make the journey?"/>
          <p:cNvSpPr txBox="1"/>
          <p:nvPr/>
        </p:nvSpPr>
        <p:spPr>
          <a:xfrm>
            <a:off x="377346" y="1178983"/>
            <a:ext cx="11885181" cy="1841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1. A trip from California to Washington DC is 9,876 miles.  If your car gets 25 miles per gallon, how many gallons of gas will you need to make the journey? </a:t>
            </a:r>
          </a:p>
        </p:txBody>
      </p:sp>
      <p:sp>
        <p:nvSpPr>
          <p:cNvPr id="398" name="2. What place value is the  8 in when you find the quotient of 1,297 ÷ 7?"/>
          <p:cNvSpPr txBox="1"/>
          <p:nvPr/>
        </p:nvSpPr>
        <p:spPr>
          <a:xfrm>
            <a:off x="377346" y="3545416"/>
            <a:ext cx="11885181"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2. What place value is the  8 in when you find the quotient of 1,297 ÷ 7? </a:t>
            </a:r>
          </a:p>
        </p:txBody>
      </p:sp>
      <p:sp>
        <p:nvSpPr>
          <p:cNvPr id="399" name="3. What is the remainder when 8,754 is divided by 32?"/>
          <p:cNvSpPr txBox="1"/>
          <p:nvPr/>
        </p:nvSpPr>
        <p:spPr>
          <a:xfrm>
            <a:off x="377346" y="5619750"/>
            <a:ext cx="11885181" cy="67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3. What is the remainder when 8,754 is divided by 32? </a:t>
            </a:r>
          </a:p>
        </p:txBody>
      </p:sp>
      <p:sp>
        <p:nvSpPr>
          <p:cNvPr id="400" name="4. What digit is in the hundreds place when 702 is multiplied by 12?"/>
          <p:cNvSpPr txBox="1"/>
          <p:nvPr/>
        </p:nvSpPr>
        <p:spPr>
          <a:xfrm>
            <a:off x="377346" y="6868583"/>
            <a:ext cx="11885181"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4. What digit is in the hundreds place when 702 is multiplied by 12? </a:t>
            </a:r>
          </a:p>
        </p:txBody>
      </p:sp>
      <p:sp>
        <p:nvSpPr>
          <p:cNvPr id="401" name="5. 58 - 12.042 ="/>
          <p:cNvSpPr txBox="1"/>
          <p:nvPr/>
        </p:nvSpPr>
        <p:spPr>
          <a:xfrm>
            <a:off x="377346" y="8523816"/>
            <a:ext cx="11885181"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5. 58 - 12.042 =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Week 3-Day 2"/>
          <p:cNvSpPr txBox="1"/>
          <p:nvPr/>
        </p:nvSpPr>
        <p:spPr>
          <a:xfrm>
            <a:off x="4706302" y="154516"/>
            <a:ext cx="3592196"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r>
              <a:t>Week 3-Day 2</a:t>
            </a:r>
          </a:p>
        </p:txBody>
      </p:sp>
      <p:sp>
        <p:nvSpPr>
          <p:cNvPr id="417" name="1. Rachel has 232 cookies.  She wants to give each of her 22 classmates an equal amount of cookies.  How many cookies should each classmate get?  How many cookies will Rachel have left over?"/>
          <p:cNvSpPr txBox="1"/>
          <p:nvPr/>
        </p:nvSpPr>
        <p:spPr>
          <a:xfrm>
            <a:off x="411213" y="1174749"/>
            <a:ext cx="11885181" cy="2425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1. Rachel has 232 cookies.  She wants to give each of her 22 classmates an equal amount of cookies.  How many cookies should each classmate get?  How many cookies will Rachel have left over? </a:t>
            </a:r>
          </a:p>
        </p:txBody>
      </p:sp>
      <p:sp>
        <p:nvSpPr>
          <p:cNvPr id="418" name="2. Write the best representation of the answer for 672 ÷ 21."/>
          <p:cNvSpPr txBox="1"/>
          <p:nvPr/>
        </p:nvSpPr>
        <p:spPr>
          <a:xfrm>
            <a:off x="411213" y="4176183"/>
            <a:ext cx="11885181"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2. Write the best representation of the answer for 672 ÷ 21.</a:t>
            </a:r>
          </a:p>
        </p:txBody>
      </p:sp>
      <p:sp>
        <p:nvSpPr>
          <p:cNvPr id="419" name="3. 28,938 ÷ 42 ="/>
          <p:cNvSpPr txBox="1"/>
          <p:nvPr/>
        </p:nvSpPr>
        <p:spPr>
          <a:xfrm>
            <a:off x="411213" y="5607050"/>
            <a:ext cx="11885181" cy="67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3. 28,938 ÷ 42 = </a:t>
            </a:r>
          </a:p>
        </p:txBody>
      </p:sp>
      <p:sp>
        <p:nvSpPr>
          <p:cNvPr id="420" name="4. What number/s divides evenly into both 18 and 27?"/>
          <p:cNvSpPr txBox="1"/>
          <p:nvPr/>
        </p:nvSpPr>
        <p:spPr>
          <a:xfrm>
            <a:off x="411213" y="6834716"/>
            <a:ext cx="11885181"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4. What number/s divides evenly into both 18 and 27? </a:t>
            </a:r>
          </a:p>
        </p:txBody>
      </p:sp>
      <p:sp>
        <p:nvSpPr>
          <p:cNvPr id="421" name="5. Finish the pattern: 12, 24, 36, 48, ___, ___, ___."/>
          <p:cNvSpPr txBox="1"/>
          <p:nvPr/>
        </p:nvSpPr>
        <p:spPr>
          <a:xfrm>
            <a:off x="411213" y="8286750"/>
            <a:ext cx="11885181" cy="67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5. Finish the pattern: 12, 24, 36, 48, ___, ___, ___.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Week 3-Day 3"/>
          <p:cNvSpPr txBox="1"/>
          <p:nvPr/>
        </p:nvSpPr>
        <p:spPr>
          <a:xfrm>
            <a:off x="4706302" y="196850"/>
            <a:ext cx="3592196" cy="850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r>
              <a:t>Week 3-Day 3</a:t>
            </a:r>
          </a:p>
        </p:txBody>
      </p:sp>
      <p:sp>
        <p:nvSpPr>
          <p:cNvPr id="437" name="1. List all the factors of 24."/>
          <p:cNvSpPr txBox="1"/>
          <p:nvPr/>
        </p:nvSpPr>
        <p:spPr>
          <a:xfrm>
            <a:off x="411213" y="1187450"/>
            <a:ext cx="11885181" cy="67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1. List all the factors of 24. </a:t>
            </a:r>
          </a:p>
        </p:txBody>
      </p:sp>
      <p:sp>
        <p:nvSpPr>
          <p:cNvPr id="438" name="2. What are the first five multiples of 7?"/>
          <p:cNvSpPr txBox="1"/>
          <p:nvPr/>
        </p:nvSpPr>
        <p:spPr>
          <a:xfrm>
            <a:off x="411213" y="2616200"/>
            <a:ext cx="11885181" cy="67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2. What are the first five multiples of 7? </a:t>
            </a:r>
          </a:p>
        </p:txBody>
      </p:sp>
      <p:sp>
        <p:nvSpPr>
          <p:cNvPr id="439" name="3. What is the digit is in the tenths places when 18.26 is divided by .2?"/>
          <p:cNvSpPr txBox="1"/>
          <p:nvPr/>
        </p:nvSpPr>
        <p:spPr>
          <a:xfrm>
            <a:off x="411213" y="4158191"/>
            <a:ext cx="11885181"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3. What is the digit is in the tenths places when 18.26 is divided by .2? </a:t>
            </a:r>
          </a:p>
        </p:txBody>
      </p:sp>
      <p:sp>
        <p:nvSpPr>
          <p:cNvPr id="440" name="4. What is the difference between a factor and a multiple?"/>
          <p:cNvSpPr txBox="1"/>
          <p:nvPr/>
        </p:nvSpPr>
        <p:spPr>
          <a:xfrm>
            <a:off x="411213" y="6284383"/>
            <a:ext cx="11885181"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4. What is the difference between a factor and a multiple? </a:t>
            </a:r>
          </a:p>
        </p:txBody>
      </p:sp>
      <p:sp>
        <p:nvSpPr>
          <p:cNvPr id="441" name="5. 14.59 x .12 ="/>
          <p:cNvSpPr txBox="1"/>
          <p:nvPr/>
        </p:nvSpPr>
        <p:spPr>
          <a:xfrm>
            <a:off x="411213" y="7939616"/>
            <a:ext cx="11885181"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5. 14.59 x .12 =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Week 3-Day 4"/>
          <p:cNvSpPr txBox="1"/>
          <p:nvPr/>
        </p:nvSpPr>
        <p:spPr>
          <a:xfrm>
            <a:off x="4706302" y="205316"/>
            <a:ext cx="3592196"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r>
              <a:t>Week 3-Day 4</a:t>
            </a:r>
          </a:p>
        </p:txBody>
      </p:sp>
      <p:sp>
        <p:nvSpPr>
          <p:cNvPr id="457" name="1. What is a prime number?  Give an example of a prime number."/>
          <p:cNvSpPr txBox="1"/>
          <p:nvPr/>
        </p:nvSpPr>
        <p:spPr>
          <a:xfrm>
            <a:off x="559810" y="1420283"/>
            <a:ext cx="11885180"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1. What is a prime number?  Give an example of a prime number.</a:t>
            </a:r>
          </a:p>
        </p:txBody>
      </p:sp>
      <p:sp>
        <p:nvSpPr>
          <p:cNvPr id="458" name="2. What is the GCF of 18 and 12?"/>
          <p:cNvSpPr txBox="1"/>
          <p:nvPr/>
        </p:nvSpPr>
        <p:spPr>
          <a:xfrm>
            <a:off x="559809" y="3041650"/>
            <a:ext cx="11885181" cy="67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2. What is the GCF of 18 and 12? </a:t>
            </a:r>
          </a:p>
        </p:txBody>
      </p:sp>
      <p:sp>
        <p:nvSpPr>
          <p:cNvPr id="459" name="3. What is the LCM of 7 and 4?"/>
          <p:cNvSpPr txBox="1"/>
          <p:nvPr/>
        </p:nvSpPr>
        <p:spPr>
          <a:xfrm>
            <a:off x="559809" y="4546600"/>
            <a:ext cx="11885181" cy="67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3. What is the LCM of 7 and 4? </a:t>
            </a:r>
          </a:p>
        </p:txBody>
      </p:sp>
      <p:sp>
        <p:nvSpPr>
          <p:cNvPr id="460" name="4. List all the factors for 32."/>
          <p:cNvSpPr txBox="1"/>
          <p:nvPr/>
        </p:nvSpPr>
        <p:spPr>
          <a:xfrm>
            <a:off x="559809" y="6051550"/>
            <a:ext cx="11885181" cy="67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4. List all the factors for 32.</a:t>
            </a:r>
          </a:p>
        </p:txBody>
      </p:sp>
      <p:sp>
        <p:nvSpPr>
          <p:cNvPr id="461" name="5. Multiply the (GCF of 8 and 10) with the (LCM of 6 and 9)."/>
          <p:cNvSpPr txBox="1"/>
          <p:nvPr/>
        </p:nvSpPr>
        <p:spPr>
          <a:xfrm>
            <a:off x="559809" y="7556500"/>
            <a:ext cx="11885181" cy="67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5. Multiply the (GCF of 8 and 10) with the (LCM of 6 and 9).</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Week 3-FRIDAY FIVE"/>
          <p:cNvSpPr txBox="1"/>
          <p:nvPr/>
        </p:nvSpPr>
        <p:spPr>
          <a:xfrm>
            <a:off x="3876357" y="103716"/>
            <a:ext cx="5252086"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r>
              <a:t>Week 3-FRIDAY FIVE</a:t>
            </a:r>
          </a:p>
        </p:txBody>
      </p:sp>
      <p:sp>
        <p:nvSpPr>
          <p:cNvPr id="484" name="1. What is the GCF of 18 and 12?"/>
          <p:cNvSpPr txBox="1"/>
          <p:nvPr/>
        </p:nvSpPr>
        <p:spPr>
          <a:xfrm>
            <a:off x="377346" y="1384300"/>
            <a:ext cx="11885181" cy="67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1. What is the GCF of 18 and 12? </a:t>
            </a:r>
          </a:p>
        </p:txBody>
      </p:sp>
      <p:sp>
        <p:nvSpPr>
          <p:cNvPr id="485" name="2. A trip from California to Washington DC is 9,876 miles.  If your car gets 25 miles per gallon, how many gallons of gas will you need to make the journey?"/>
          <p:cNvSpPr txBox="1"/>
          <p:nvPr/>
        </p:nvSpPr>
        <p:spPr>
          <a:xfrm>
            <a:off x="377346" y="2487083"/>
            <a:ext cx="11885181" cy="1841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2. A trip from California to Washington DC is 9,876 miles.  If your car gets 25 miles per gallon, how many gallons of gas will you need to make the journey? </a:t>
            </a:r>
          </a:p>
        </p:txBody>
      </p:sp>
      <p:sp>
        <p:nvSpPr>
          <p:cNvPr id="486" name="3. Write the best representation of the answer for 672 ÷ 21."/>
          <p:cNvSpPr txBox="1"/>
          <p:nvPr/>
        </p:nvSpPr>
        <p:spPr>
          <a:xfrm>
            <a:off x="377346" y="5048250"/>
            <a:ext cx="11885181" cy="67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3. Write the best representation of the answer for 672 ÷ 21.</a:t>
            </a:r>
          </a:p>
        </p:txBody>
      </p:sp>
      <p:sp>
        <p:nvSpPr>
          <p:cNvPr id="487" name="4. What is the digit is in the tenths places when 18.26 is divided by .2?"/>
          <p:cNvSpPr txBox="1"/>
          <p:nvPr/>
        </p:nvSpPr>
        <p:spPr>
          <a:xfrm>
            <a:off x="377346" y="6546850"/>
            <a:ext cx="11885181" cy="1257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4. What is the digit is in the tenths places when 18.26 is divided by .2? </a:t>
            </a:r>
          </a:p>
        </p:txBody>
      </p:sp>
      <p:sp>
        <p:nvSpPr>
          <p:cNvPr id="488" name="5. 58 - 12.042 ="/>
          <p:cNvSpPr txBox="1"/>
          <p:nvPr/>
        </p:nvSpPr>
        <p:spPr>
          <a:xfrm>
            <a:off x="377346" y="8523816"/>
            <a:ext cx="11885181"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5. 58 - 12.042 =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6" name="6th Grade…"/>
          <p:cNvSpPr txBox="1">
            <a:spLocks noGrp="1"/>
          </p:cNvSpPr>
          <p:nvPr>
            <p:ph type="ctrTitle"/>
          </p:nvPr>
        </p:nvSpPr>
        <p:spPr>
          <a:prstGeom prst="rect">
            <a:avLst/>
          </a:prstGeom>
        </p:spPr>
        <p:txBody>
          <a:bodyPr/>
          <a:lstStyle/>
          <a:p>
            <a:r>
              <a:t>6th Grade </a:t>
            </a:r>
          </a:p>
          <a:p>
            <a:r>
              <a:t>Math Review </a:t>
            </a:r>
          </a:p>
        </p:txBody>
      </p:sp>
      <p:sp>
        <p:nvSpPr>
          <p:cNvPr id="507" name="Benchmark 1…"/>
          <p:cNvSpPr txBox="1">
            <a:spLocks noGrp="1"/>
          </p:cNvSpPr>
          <p:nvPr>
            <p:ph type="subTitle" sz="quarter" idx="1"/>
          </p:nvPr>
        </p:nvSpPr>
        <p:spPr>
          <a:prstGeom prst="rect">
            <a:avLst/>
          </a:prstGeom>
        </p:spPr>
        <p:txBody>
          <a:bodyPr/>
          <a:lstStyle/>
          <a:p>
            <a:r>
              <a:t>Benchmark 1 </a:t>
            </a:r>
          </a:p>
          <a:p>
            <a:r>
              <a:t>Week 4</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Week 1-Day 1"/>
          <p:cNvSpPr txBox="1"/>
          <p:nvPr/>
        </p:nvSpPr>
        <p:spPr>
          <a:xfrm>
            <a:off x="4706302" y="433916"/>
            <a:ext cx="3592196"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r>
              <a:t>Week 1-Day 1</a:t>
            </a:r>
          </a:p>
        </p:txBody>
      </p:sp>
      <p:sp>
        <p:nvSpPr>
          <p:cNvPr id="147" name="1. Find the difference between 3/4 and 1/2."/>
          <p:cNvSpPr txBox="1"/>
          <p:nvPr/>
        </p:nvSpPr>
        <p:spPr>
          <a:xfrm>
            <a:off x="725546" y="1835150"/>
            <a:ext cx="8045028" cy="67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1. Find the difference between </a:t>
            </a:r>
            <a:r>
              <a:rPr baseline="31999"/>
              <a:t>3</a:t>
            </a:r>
            <a:r>
              <a:t>/</a:t>
            </a:r>
            <a:r>
              <a:rPr baseline="-5999"/>
              <a:t>4</a:t>
            </a:r>
            <a:r>
              <a:t> and </a:t>
            </a:r>
            <a:r>
              <a:rPr baseline="31999"/>
              <a:t>1</a:t>
            </a:r>
            <a:r>
              <a:t>/</a:t>
            </a:r>
            <a:r>
              <a:rPr baseline="-5999"/>
              <a:t>2. </a:t>
            </a:r>
          </a:p>
        </p:txBody>
      </p:sp>
      <p:sp>
        <p:nvSpPr>
          <p:cNvPr id="148" name="2. Find the area of…"/>
          <p:cNvSpPr txBox="1"/>
          <p:nvPr/>
        </p:nvSpPr>
        <p:spPr>
          <a:xfrm>
            <a:off x="725546" y="2863850"/>
            <a:ext cx="5087494" cy="1257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2. Find the area of </a:t>
            </a:r>
          </a:p>
          <a:p>
            <a:r>
              <a:t>the rectangle to the right. </a:t>
            </a:r>
          </a:p>
        </p:txBody>
      </p:sp>
      <p:sp>
        <p:nvSpPr>
          <p:cNvPr id="149" name="Rectangle"/>
          <p:cNvSpPr/>
          <p:nvPr/>
        </p:nvSpPr>
        <p:spPr>
          <a:xfrm>
            <a:off x="6822016" y="3250688"/>
            <a:ext cx="3592197" cy="672289"/>
          </a:xfrm>
          <a:prstGeom prst="rect">
            <a:avLst/>
          </a:prstGeom>
          <a:solidFill>
            <a:schemeClr val="accent6">
              <a:hueOff val="-426454"/>
              <a:satOff val="8892"/>
              <a:lumOff val="9717"/>
            </a:schemeClr>
          </a:solidFill>
          <a:ln w="12700">
            <a:miter lim="400000"/>
          </a:ln>
        </p:spPr>
        <p:txBody>
          <a:bodyPr lIns="50800" tIns="50800" rIns="50800" bIns="50800" anchor="ctr"/>
          <a:lstStyle/>
          <a:p>
            <a:pPr algn="ctr">
              <a:defRPr sz="3000">
                <a:solidFill>
                  <a:srgbClr val="EEEEEE"/>
                </a:solidFill>
                <a:effectLst>
                  <a:outerShdw blurRad="25400" dist="25400" dir="2388334" rotWithShape="0">
                    <a:srgbClr val="000000">
                      <a:alpha val="79310"/>
                    </a:srgbClr>
                  </a:outerShdw>
                </a:effectLst>
              </a:defRPr>
            </a:pPr>
            <a:endParaRPr/>
          </a:p>
        </p:txBody>
      </p:sp>
      <p:sp>
        <p:nvSpPr>
          <p:cNvPr id="150" name="4.5 centimeters"/>
          <p:cNvSpPr txBox="1"/>
          <p:nvPr/>
        </p:nvSpPr>
        <p:spPr>
          <a:xfrm>
            <a:off x="8618114" y="2848327"/>
            <a:ext cx="2069783" cy="4864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500">
                <a:solidFill>
                  <a:srgbClr val="424242"/>
                </a:solidFill>
              </a:defRPr>
            </a:lvl1pPr>
          </a:lstStyle>
          <a:p>
            <a:r>
              <a:t>4.5 centimeters</a:t>
            </a:r>
          </a:p>
        </p:txBody>
      </p:sp>
      <p:sp>
        <p:nvSpPr>
          <p:cNvPr id="151" name="2.25 cm"/>
          <p:cNvSpPr txBox="1"/>
          <p:nvPr/>
        </p:nvSpPr>
        <p:spPr>
          <a:xfrm rot="5400000">
            <a:off x="10056230" y="3893467"/>
            <a:ext cx="1111569" cy="4864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500">
                <a:solidFill>
                  <a:srgbClr val="424242"/>
                </a:solidFill>
              </a:defRPr>
            </a:lvl1pPr>
          </a:lstStyle>
          <a:p>
            <a:r>
              <a:t>2.25 cm</a:t>
            </a:r>
          </a:p>
        </p:txBody>
      </p:sp>
      <p:sp>
        <p:nvSpPr>
          <p:cNvPr id="152" name="3. Jesse ran 250 kilometers last week.  How many…"/>
          <p:cNvSpPr txBox="1"/>
          <p:nvPr/>
        </p:nvSpPr>
        <p:spPr>
          <a:xfrm>
            <a:off x="708613" y="4614835"/>
            <a:ext cx="9914942"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3. Jesse ran 250 kilometers last week.  How many </a:t>
            </a:r>
          </a:p>
          <a:p>
            <a:r>
              <a:t>meters did Jesse run? </a:t>
            </a:r>
          </a:p>
        </p:txBody>
      </p:sp>
      <p:sp>
        <p:nvSpPr>
          <p:cNvPr id="153" name="4. Thomas ate 2/7 of the pizza and Derek ate 3/5 of the pizza, how much of the pizza did they eat altogether?"/>
          <p:cNvSpPr txBox="1"/>
          <p:nvPr/>
        </p:nvSpPr>
        <p:spPr>
          <a:xfrm>
            <a:off x="634917" y="6349892"/>
            <a:ext cx="11734966"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4. Thomas ate 2/7 of the pizza and Derek ate 3/5 of the pizza, how much of the pizza did they eat altogether? </a:t>
            </a:r>
          </a:p>
        </p:txBody>
      </p:sp>
      <p:sp>
        <p:nvSpPr>
          <p:cNvPr id="154" name="5. What 2 dimensional shape has only one pair of parallel lines?"/>
          <p:cNvSpPr txBox="1"/>
          <p:nvPr/>
        </p:nvSpPr>
        <p:spPr>
          <a:xfrm>
            <a:off x="634917" y="7978720"/>
            <a:ext cx="11734966"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5. What 2 dimensional shape has only one pair of parallel lines?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Week 4-Day 1"/>
          <p:cNvSpPr txBox="1"/>
          <p:nvPr/>
        </p:nvSpPr>
        <p:spPr>
          <a:xfrm>
            <a:off x="4706302" y="137583"/>
            <a:ext cx="3592196"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r>
              <a:t>Week 4-Day 1</a:t>
            </a:r>
          </a:p>
        </p:txBody>
      </p:sp>
      <p:sp>
        <p:nvSpPr>
          <p:cNvPr id="510" name="1. Write out the prime factorization of 84."/>
          <p:cNvSpPr txBox="1"/>
          <p:nvPr/>
        </p:nvSpPr>
        <p:spPr>
          <a:xfrm>
            <a:off x="258813" y="1411816"/>
            <a:ext cx="11885181"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1. Write out the prime factorization of 84.  </a:t>
            </a:r>
          </a:p>
        </p:txBody>
      </p:sp>
      <p:sp>
        <p:nvSpPr>
          <p:cNvPr id="511" name="2.  What is the GCF of 81 and 54?"/>
          <p:cNvSpPr txBox="1"/>
          <p:nvPr/>
        </p:nvSpPr>
        <p:spPr>
          <a:xfrm>
            <a:off x="258813" y="2829983"/>
            <a:ext cx="11885181"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 2.  What is the GCF of 81 and 54? </a:t>
            </a:r>
          </a:p>
        </p:txBody>
      </p:sp>
      <p:sp>
        <p:nvSpPr>
          <p:cNvPr id="512" name="3. Use the distributive property to express the following sum:…"/>
          <p:cNvSpPr txBox="1"/>
          <p:nvPr/>
        </p:nvSpPr>
        <p:spPr>
          <a:xfrm>
            <a:off x="377346" y="4248150"/>
            <a:ext cx="11885181" cy="1257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3. Use the distributive property to express the following sum: </a:t>
            </a:r>
          </a:p>
          <a:p>
            <a:r>
              <a:t>90 + 54 </a:t>
            </a:r>
          </a:p>
        </p:txBody>
      </p:sp>
      <p:sp>
        <p:nvSpPr>
          <p:cNvPr id="513" name="4. Find the product of:…"/>
          <p:cNvSpPr txBox="1"/>
          <p:nvPr/>
        </p:nvSpPr>
        <p:spPr>
          <a:xfrm>
            <a:off x="377346" y="5958416"/>
            <a:ext cx="11885181"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4. Find the product of: </a:t>
            </a:r>
          </a:p>
          <a:p>
            <a:r>
              <a:t>(GCF of 36 and 45) and (LCM of 13 and 6) </a:t>
            </a:r>
          </a:p>
        </p:txBody>
      </p:sp>
      <p:sp>
        <p:nvSpPr>
          <p:cNvPr id="514" name="5. Make a factor tree for 48."/>
          <p:cNvSpPr txBox="1"/>
          <p:nvPr/>
        </p:nvSpPr>
        <p:spPr>
          <a:xfrm>
            <a:off x="377346" y="8346016"/>
            <a:ext cx="11885181"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5. Make a factor tree for 48.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Week 4-Day 2"/>
          <p:cNvSpPr txBox="1"/>
          <p:nvPr/>
        </p:nvSpPr>
        <p:spPr>
          <a:xfrm>
            <a:off x="4706302" y="140860"/>
            <a:ext cx="3592196"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r>
              <a:t>Week 4-Day 2</a:t>
            </a:r>
          </a:p>
        </p:txBody>
      </p:sp>
      <p:sp>
        <p:nvSpPr>
          <p:cNvPr id="534" name="1. What is the ratio of bananas to apples?"/>
          <p:cNvSpPr txBox="1"/>
          <p:nvPr/>
        </p:nvSpPr>
        <p:spPr>
          <a:xfrm>
            <a:off x="716013" y="2178050"/>
            <a:ext cx="11885181" cy="67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1. What is the ratio of bananas to apples? </a:t>
            </a:r>
          </a:p>
        </p:txBody>
      </p:sp>
      <p:pic>
        <p:nvPicPr>
          <p:cNvPr id="535" name="Image" descr="Image"/>
          <p:cNvPicPr>
            <a:picLocks noChangeAspect="1"/>
          </p:cNvPicPr>
          <p:nvPr/>
        </p:nvPicPr>
        <p:blipFill>
          <a:blip r:embed="rId2">
            <a:extLst/>
          </a:blip>
          <a:srcRect l="166" t="89" r="131" b="107"/>
          <a:stretch>
            <a:fillRect/>
          </a:stretch>
        </p:blipFill>
        <p:spPr>
          <a:xfrm>
            <a:off x="651404" y="1073135"/>
            <a:ext cx="761207" cy="845741"/>
          </a:xfrm>
          <a:custGeom>
            <a:avLst/>
            <a:gdLst/>
            <a:ahLst/>
            <a:cxnLst>
              <a:cxn ang="0">
                <a:pos x="wd2" y="hd2"/>
              </a:cxn>
              <a:cxn ang="5400000">
                <a:pos x="wd2" y="hd2"/>
              </a:cxn>
              <a:cxn ang="10800000">
                <a:pos x="wd2" y="hd2"/>
              </a:cxn>
              <a:cxn ang="16200000">
                <a:pos x="wd2" y="hd2"/>
              </a:cxn>
            </a:cxnLst>
            <a:rect l="0" t="0" r="r" b="b"/>
            <a:pathLst>
              <a:path w="21600" h="21600" extrusionOk="0">
                <a:moveTo>
                  <a:pt x="3897" y="0"/>
                </a:moveTo>
                <a:cubicBezTo>
                  <a:pt x="2945" y="6"/>
                  <a:pt x="2258" y="12"/>
                  <a:pt x="2252" y="20"/>
                </a:cubicBezTo>
                <a:cubicBezTo>
                  <a:pt x="2237" y="43"/>
                  <a:pt x="2088" y="73"/>
                  <a:pt x="1926" y="91"/>
                </a:cubicBezTo>
                <a:cubicBezTo>
                  <a:pt x="1465" y="142"/>
                  <a:pt x="695" y="289"/>
                  <a:pt x="315" y="395"/>
                </a:cubicBezTo>
                <a:lnTo>
                  <a:pt x="0" y="476"/>
                </a:lnTo>
                <a:cubicBezTo>
                  <a:pt x="37" y="563"/>
                  <a:pt x="112" y="663"/>
                  <a:pt x="282" y="851"/>
                </a:cubicBezTo>
                <a:cubicBezTo>
                  <a:pt x="1158" y="1824"/>
                  <a:pt x="2479" y="2777"/>
                  <a:pt x="3649" y="3284"/>
                </a:cubicBezTo>
                <a:cubicBezTo>
                  <a:pt x="3964" y="3421"/>
                  <a:pt x="4874" y="3721"/>
                  <a:pt x="5214" y="3801"/>
                </a:cubicBezTo>
                <a:cubicBezTo>
                  <a:pt x="6376" y="4076"/>
                  <a:pt x="8016" y="4422"/>
                  <a:pt x="8829" y="4561"/>
                </a:cubicBezTo>
                <a:cubicBezTo>
                  <a:pt x="9209" y="4627"/>
                  <a:pt x="9615" y="4700"/>
                  <a:pt x="9741" y="4723"/>
                </a:cubicBezTo>
                <a:cubicBezTo>
                  <a:pt x="9868" y="4747"/>
                  <a:pt x="10248" y="4804"/>
                  <a:pt x="10586" y="4845"/>
                </a:cubicBezTo>
                <a:cubicBezTo>
                  <a:pt x="10924" y="4887"/>
                  <a:pt x="11227" y="4936"/>
                  <a:pt x="11250" y="4957"/>
                </a:cubicBezTo>
                <a:cubicBezTo>
                  <a:pt x="11316" y="5013"/>
                  <a:pt x="10766" y="5242"/>
                  <a:pt x="10642" y="5210"/>
                </a:cubicBezTo>
                <a:cubicBezTo>
                  <a:pt x="9953" y="5029"/>
                  <a:pt x="9740" y="4998"/>
                  <a:pt x="8976" y="4997"/>
                </a:cubicBezTo>
                <a:cubicBezTo>
                  <a:pt x="7613" y="4995"/>
                  <a:pt x="6110" y="5239"/>
                  <a:pt x="5293" y="5585"/>
                </a:cubicBezTo>
                <a:cubicBezTo>
                  <a:pt x="4486" y="5927"/>
                  <a:pt x="3329" y="6910"/>
                  <a:pt x="2748" y="7744"/>
                </a:cubicBezTo>
                <a:cubicBezTo>
                  <a:pt x="2395" y="8250"/>
                  <a:pt x="2067" y="9012"/>
                  <a:pt x="1903" y="9761"/>
                </a:cubicBezTo>
                <a:cubicBezTo>
                  <a:pt x="1815" y="10164"/>
                  <a:pt x="1711" y="11311"/>
                  <a:pt x="1712" y="11788"/>
                </a:cubicBezTo>
                <a:cubicBezTo>
                  <a:pt x="1713" y="12556"/>
                  <a:pt x="1867" y="13669"/>
                  <a:pt x="2061" y="14302"/>
                </a:cubicBezTo>
                <a:cubicBezTo>
                  <a:pt x="2221" y="14826"/>
                  <a:pt x="2500" y="15558"/>
                  <a:pt x="2680" y="15934"/>
                </a:cubicBezTo>
                <a:cubicBezTo>
                  <a:pt x="2741" y="16061"/>
                  <a:pt x="2815" y="16225"/>
                  <a:pt x="2849" y="16299"/>
                </a:cubicBezTo>
                <a:cubicBezTo>
                  <a:pt x="2949" y="16518"/>
                  <a:pt x="3534" y="17580"/>
                  <a:pt x="3694" y="17829"/>
                </a:cubicBezTo>
                <a:cubicBezTo>
                  <a:pt x="4380" y="18900"/>
                  <a:pt x="5046" y="19629"/>
                  <a:pt x="5811" y="20151"/>
                </a:cubicBezTo>
                <a:cubicBezTo>
                  <a:pt x="6818" y="20837"/>
                  <a:pt x="8392" y="21313"/>
                  <a:pt x="10271" y="21509"/>
                </a:cubicBezTo>
                <a:cubicBezTo>
                  <a:pt x="10433" y="21526"/>
                  <a:pt x="10582" y="21557"/>
                  <a:pt x="10597" y="21580"/>
                </a:cubicBezTo>
                <a:cubicBezTo>
                  <a:pt x="10603" y="21588"/>
                  <a:pt x="11208" y="21594"/>
                  <a:pt x="11780" y="21600"/>
                </a:cubicBezTo>
                <a:cubicBezTo>
                  <a:pt x="12401" y="21593"/>
                  <a:pt x="12841" y="21590"/>
                  <a:pt x="12861" y="21580"/>
                </a:cubicBezTo>
                <a:cubicBezTo>
                  <a:pt x="12910" y="21556"/>
                  <a:pt x="13218" y="21499"/>
                  <a:pt x="13548" y="21458"/>
                </a:cubicBezTo>
                <a:cubicBezTo>
                  <a:pt x="16236" y="21129"/>
                  <a:pt x="18484" y="19979"/>
                  <a:pt x="19899" y="18204"/>
                </a:cubicBezTo>
                <a:cubicBezTo>
                  <a:pt x="20604" y="17321"/>
                  <a:pt x="21293" y="15704"/>
                  <a:pt x="21476" y="14505"/>
                </a:cubicBezTo>
                <a:cubicBezTo>
                  <a:pt x="21507" y="14302"/>
                  <a:pt x="21551" y="14123"/>
                  <a:pt x="21577" y="14099"/>
                </a:cubicBezTo>
                <a:cubicBezTo>
                  <a:pt x="21586" y="14091"/>
                  <a:pt x="21593" y="13726"/>
                  <a:pt x="21600" y="13207"/>
                </a:cubicBezTo>
                <a:cubicBezTo>
                  <a:pt x="21594" y="12852"/>
                  <a:pt x="21596" y="12350"/>
                  <a:pt x="21589" y="12346"/>
                </a:cubicBezTo>
                <a:cubicBezTo>
                  <a:pt x="21565" y="12332"/>
                  <a:pt x="21510" y="12135"/>
                  <a:pt x="21476" y="11900"/>
                </a:cubicBezTo>
                <a:cubicBezTo>
                  <a:pt x="21230" y="10210"/>
                  <a:pt x="20586" y="8513"/>
                  <a:pt x="19843" y="7612"/>
                </a:cubicBezTo>
                <a:cubicBezTo>
                  <a:pt x="18837" y="6392"/>
                  <a:pt x="17137" y="5439"/>
                  <a:pt x="15350" y="5088"/>
                </a:cubicBezTo>
                <a:cubicBezTo>
                  <a:pt x="15026" y="5025"/>
                  <a:pt x="14603" y="4986"/>
                  <a:pt x="13908" y="4967"/>
                </a:cubicBezTo>
                <a:lnTo>
                  <a:pt x="12917" y="4936"/>
                </a:lnTo>
                <a:lnTo>
                  <a:pt x="12861" y="4815"/>
                </a:lnTo>
                <a:cubicBezTo>
                  <a:pt x="12765" y="4595"/>
                  <a:pt x="12840" y="3820"/>
                  <a:pt x="12996" y="3436"/>
                </a:cubicBezTo>
                <a:cubicBezTo>
                  <a:pt x="13238" y="2840"/>
                  <a:pt x="13261" y="2690"/>
                  <a:pt x="13142" y="2483"/>
                </a:cubicBezTo>
                <a:cubicBezTo>
                  <a:pt x="12997" y="2229"/>
                  <a:pt x="12470" y="1988"/>
                  <a:pt x="12061" y="1987"/>
                </a:cubicBezTo>
                <a:cubicBezTo>
                  <a:pt x="11775" y="1986"/>
                  <a:pt x="11765" y="1989"/>
                  <a:pt x="11667" y="2169"/>
                </a:cubicBezTo>
                <a:cubicBezTo>
                  <a:pt x="11572" y="2345"/>
                  <a:pt x="11571" y="2363"/>
                  <a:pt x="11656" y="2767"/>
                </a:cubicBezTo>
                <a:cubicBezTo>
                  <a:pt x="11897" y="3914"/>
                  <a:pt x="12011" y="4678"/>
                  <a:pt x="11949" y="4734"/>
                </a:cubicBezTo>
                <a:cubicBezTo>
                  <a:pt x="11918" y="4761"/>
                  <a:pt x="11817" y="4617"/>
                  <a:pt x="11667" y="4328"/>
                </a:cubicBezTo>
                <a:cubicBezTo>
                  <a:pt x="11075" y="3189"/>
                  <a:pt x="10215" y="2295"/>
                  <a:pt x="9032" y="1591"/>
                </a:cubicBezTo>
                <a:cubicBezTo>
                  <a:pt x="7769" y="840"/>
                  <a:pt x="6227" y="300"/>
                  <a:pt x="4843" y="122"/>
                </a:cubicBezTo>
                <a:cubicBezTo>
                  <a:pt x="4610" y="92"/>
                  <a:pt x="4407" y="43"/>
                  <a:pt x="4392" y="20"/>
                </a:cubicBezTo>
                <a:cubicBezTo>
                  <a:pt x="4386" y="12"/>
                  <a:pt x="4139" y="7"/>
                  <a:pt x="3897" y="0"/>
                </a:cubicBezTo>
                <a:close/>
              </a:path>
            </a:pathLst>
          </a:custGeom>
          <a:ln w="12700">
            <a:miter lim="400000"/>
          </a:ln>
        </p:spPr>
      </p:pic>
      <p:pic>
        <p:nvPicPr>
          <p:cNvPr id="536" name="Image" descr="Image"/>
          <p:cNvPicPr>
            <a:picLocks noChangeAspect="1"/>
          </p:cNvPicPr>
          <p:nvPr/>
        </p:nvPicPr>
        <p:blipFill>
          <a:blip r:embed="rId2">
            <a:extLst/>
          </a:blip>
          <a:srcRect l="166" t="89" r="131" b="107"/>
          <a:stretch>
            <a:fillRect/>
          </a:stretch>
        </p:blipFill>
        <p:spPr>
          <a:xfrm>
            <a:off x="1523470" y="1073135"/>
            <a:ext cx="761208" cy="845741"/>
          </a:xfrm>
          <a:custGeom>
            <a:avLst/>
            <a:gdLst/>
            <a:ahLst/>
            <a:cxnLst>
              <a:cxn ang="0">
                <a:pos x="wd2" y="hd2"/>
              </a:cxn>
              <a:cxn ang="5400000">
                <a:pos x="wd2" y="hd2"/>
              </a:cxn>
              <a:cxn ang="10800000">
                <a:pos x="wd2" y="hd2"/>
              </a:cxn>
              <a:cxn ang="16200000">
                <a:pos x="wd2" y="hd2"/>
              </a:cxn>
            </a:cxnLst>
            <a:rect l="0" t="0" r="r" b="b"/>
            <a:pathLst>
              <a:path w="21600" h="21600" extrusionOk="0">
                <a:moveTo>
                  <a:pt x="3897" y="0"/>
                </a:moveTo>
                <a:cubicBezTo>
                  <a:pt x="2945" y="6"/>
                  <a:pt x="2258" y="12"/>
                  <a:pt x="2252" y="20"/>
                </a:cubicBezTo>
                <a:cubicBezTo>
                  <a:pt x="2237" y="43"/>
                  <a:pt x="2088" y="73"/>
                  <a:pt x="1926" y="91"/>
                </a:cubicBezTo>
                <a:cubicBezTo>
                  <a:pt x="1465" y="142"/>
                  <a:pt x="695" y="289"/>
                  <a:pt x="315" y="395"/>
                </a:cubicBezTo>
                <a:lnTo>
                  <a:pt x="0" y="476"/>
                </a:lnTo>
                <a:cubicBezTo>
                  <a:pt x="37" y="563"/>
                  <a:pt x="112" y="663"/>
                  <a:pt x="282" y="851"/>
                </a:cubicBezTo>
                <a:cubicBezTo>
                  <a:pt x="1158" y="1824"/>
                  <a:pt x="2479" y="2777"/>
                  <a:pt x="3649" y="3284"/>
                </a:cubicBezTo>
                <a:cubicBezTo>
                  <a:pt x="3964" y="3421"/>
                  <a:pt x="4874" y="3721"/>
                  <a:pt x="5214" y="3801"/>
                </a:cubicBezTo>
                <a:cubicBezTo>
                  <a:pt x="6376" y="4076"/>
                  <a:pt x="8016" y="4422"/>
                  <a:pt x="8829" y="4561"/>
                </a:cubicBezTo>
                <a:cubicBezTo>
                  <a:pt x="9209" y="4627"/>
                  <a:pt x="9615" y="4700"/>
                  <a:pt x="9741" y="4723"/>
                </a:cubicBezTo>
                <a:cubicBezTo>
                  <a:pt x="9868" y="4747"/>
                  <a:pt x="10248" y="4804"/>
                  <a:pt x="10586" y="4845"/>
                </a:cubicBezTo>
                <a:cubicBezTo>
                  <a:pt x="10924" y="4887"/>
                  <a:pt x="11227" y="4936"/>
                  <a:pt x="11250" y="4957"/>
                </a:cubicBezTo>
                <a:cubicBezTo>
                  <a:pt x="11316" y="5013"/>
                  <a:pt x="10766" y="5242"/>
                  <a:pt x="10642" y="5210"/>
                </a:cubicBezTo>
                <a:cubicBezTo>
                  <a:pt x="9953" y="5029"/>
                  <a:pt x="9740" y="4998"/>
                  <a:pt x="8976" y="4997"/>
                </a:cubicBezTo>
                <a:cubicBezTo>
                  <a:pt x="7613" y="4995"/>
                  <a:pt x="6110" y="5239"/>
                  <a:pt x="5293" y="5585"/>
                </a:cubicBezTo>
                <a:cubicBezTo>
                  <a:pt x="4486" y="5927"/>
                  <a:pt x="3329" y="6910"/>
                  <a:pt x="2748" y="7744"/>
                </a:cubicBezTo>
                <a:cubicBezTo>
                  <a:pt x="2395" y="8250"/>
                  <a:pt x="2067" y="9012"/>
                  <a:pt x="1903" y="9761"/>
                </a:cubicBezTo>
                <a:cubicBezTo>
                  <a:pt x="1815" y="10164"/>
                  <a:pt x="1711" y="11311"/>
                  <a:pt x="1712" y="11788"/>
                </a:cubicBezTo>
                <a:cubicBezTo>
                  <a:pt x="1713" y="12556"/>
                  <a:pt x="1867" y="13669"/>
                  <a:pt x="2061" y="14302"/>
                </a:cubicBezTo>
                <a:cubicBezTo>
                  <a:pt x="2221" y="14826"/>
                  <a:pt x="2500" y="15558"/>
                  <a:pt x="2680" y="15934"/>
                </a:cubicBezTo>
                <a:cubicBezTo>
                  <a:pt x="2741" y="16061"/>
                  <a:pt x="2815" y="16225"/>
                  <a:pt x="2849" y="16299"/>
                </a:cubicBezTo>
                <a:cubicBezTo>
                  <a:pt x="2949" y="16518"/>
                  <a:pt x="3534" y="17580"/>
                  <a:pt x="3694" y="17829"/>
                </a:cubicBezTo>
                <a:cubicBezTo>
                  <a:pt x="4380" y="18900"/>
                  <a:pt x="5046" y="19629"/>
                  <a:pt x="5811" y="20151"/>
                </a:cubicBezTo>
                <a:cubicBezTo>
                  <a:pt x="6818" y="20837"/>
                  <a:pt x="8392" y="21313"/>
                  <a:pt x="10271" y="21509"/>
                </a:cubicBezTo>
                <a:cubicBezTo>
                  <a:pt x="10433" y="21526"/>
                  <a:pt x="10582" y="21557"/>
                  <a:pt x="10597" y="21580"/>
                </a:cubicBezTo>
                <a:cubicBezTo>
                  <a:pt x="10603" y="21588"/>
                  <a:pt x="11208" y="21594"/>
                  <a:pt x="11780" y="21600"/>
                </a:cubicBezTo>
                <a:cubicBezTo>
                  <a:pt x="12401" y="21593"/>
                  <a:pt x="12841" y="21590"/>
                  <a:pt x="12861" y="21580"/>
                </a:cubicBezTo>
                <a:cubicBezTo>
                  <a:pt x="12910" y="21556"/>
                  <a:pt x="13218" y="21499"/>
                  <a:pt x="13548" y="21458"/>
                </a:cubicBezTo>
                <a:cubicBezTo>
                  <a:pt x="16236" y="21129"/>
                  <a:pt x="18484" y="19979"/>
                  <a:pt x="19899" y="18204"/>
                </a:cubicBezTo>
                <a:cubicBezTo>
                  <a:pt x="20604" y="17321"/>
                  <a:pt x="21293" y="15704"/>
                  <a:pt x="21476" y="14505"/>
                </a:cubicBezTo>
                <a:cubicBezTo>
                  <a:pt x="21507" y="14302"/>
                  <a:pt x="21551" y="14123"/>
                  <a:pt x="21577" y="14099"/>
                </a:cubicBezTo>
                <a:cubicBezTo>
                  <a:pt x="21586" y="14091"/>
                  <a:pt x="21593" y="13726"/>
                  <a:pt x="21600" y="13207"/>
                </a:cubicBezTo>
                <a:cubicBezTo>
                  <a:pt x="21594" y="12852"/>
                  <a:pt x="21596" y="12350"/>
                  <a:pt x="21589" y="12346"/>
                </a:cubicBezTo>
                <a:cubicBezTo>
                  <a:pt x="21565" y="12332"/>
                  <a:pt x="21510" y="12135"/>
                  <a:pt x="21476" y="11900"/>
                </a:cubicBezTo>
                <a:cubicBezTo>
                  <a:pt x="21230" y="10210"/>
                  <a:pt x="20586" y="8513"/>
                  <a:pt x="19843" y="7612"/>
                </a:cubicBezTo>
                <a:cubicBezTo>
                  <a:pt x="18837" y="6392"/>
                  <a:pt x="17137" y="5439"/>
                  <a:pt x="15350" y="5088"/>
                </a:cubicBezTo>
                <a:cubicBezTo>
                  <a:pt x="15026" y="5025"/>
                  <a:pt x="14603" y="4986"/>
                  <a:pt x="13908" y="4967"/>
                </a:cubicBezTo>
                <a:lnTo>
                  <a:pt x="12917" y="4936"/>
                </a:lnTo>
                <a:lnTo>
                  <a:pt x="12861" y="4815"/>
                </a:lnTo>
                <a:cubicBezTo>
                  <a:pt x="12765" y="4595"/>
                  <a:pt x="12840" y="3820"/>
                  <a:pt x="12996" y="3436"/>
                </a:cubicBezTo>
                <a:cubicBezTo>
                  <a:pt x="13238" y="2840"/>
                  <a:pt x="13261" y="2690"/>
                  <a:pt x="13142" y="2483"/>
                </a:cubicBezTo>
                <a:cubicBezTo>
                  <a:pt x="12997" y="2229"/>
                  <a:pt x="12470" y="1988"/>
                  <a:pt x="12061" y="1987"/>
                </a:cubicBezTo>
                <a:cubicBezTo>
                  <a:pt x="11775" y="1986"/>
                  <a:pt x="11765" y="1989"/>
                  <a:pt x="11667" y="2169"/>
                </a:cubicBezTo>
                <a:cubicBezTo>
                  <a:pt x="11572" y="2345"/>
                  <a:pt x="11571" y="2363"/>
                  <a:pt x="11656" y="2767"/>
                </a:cubicBezTo>
                <a:cubicBezTo>
                  <a:pt x="11897" y="3914"/>
                  <a:pt x="12011" y="4678"/>
                  <a:pt x="11949" y="4734"/>
                </a:cubicBezTo>
                <a:cubicBezTo>
                  <a:pt x="11918" y="4761"/>
                  <a:pt x="11817" y="4617"/>
                  <a:pt x="11667" y="4328"/>
                </a:cubicBezTo>
                <a:cubicBezTo>
                  <a:pt x="11075" y="3189"/>
                  <a:pt x="10215" y="2295"/>
                  <a:pt x="9032" y="1591"/>
                </a:cubicBezTo>
                <a:cubicBezTo>
                  <a:pt x="7769" y="840"/>
                  <a:pt x="6227" y="300"/>
                  <a:pt x="4843" y="122"/>
                </a:cubicBezTo>
                <a:cubicBezTo>
                  <a:pt x="4610" y="92"/>
                  <a:pt x="4407" y="43"/>
                  <a:pt x="4392" y="20"/>
                </a:cubicBezTo>
                <a:cubicBezTo>
                  <a:pt x="4386" y="12"/>
                  <a:pt x="4139" y="7"/>
                  <a:pt x="3897" y="0"/>
                </a:cubicBezTo>
                <a:close/>
              </a:path>
            </a:pathLst>
          </a:custGeom>
          <a:ln w="12700">
            <a:miter lim="400000"/>
          </a:ln>
        </p:spPr>
      </p:pic>
      <p:pic>
        <p:nvPicPr>
          <p:cNvPr id="537" name="Image" descr="Image"/>
          <p:cNvPicPr>
            <a:picLocks noChangeAspect="1"/>
          </p:cNvPicPr>
          <p:nvPr/>
        </p:nvPicPr>
        <p:blipFill>
          <a:blip r:embed="rId2">
            <a:extLst/>
          </a:blip>
          <a:srcRect l="166" t="89" r="131" b="107"/>
          <a:stretch>
            <a:fillRect/>
          </a:stretch>
        </p:blipFill>
        <p:spPr>
          <a:xfrm>
            <a:off x="2395537" y="1073135"/>
            <a:ext cx="761207" cy="845741"/>
          </a:xfrm>
          <a:custGeom>
            <a:avLst/>
            <a:gdLst/>
            <a:ahLst/>
            <a:cxnLst>
              <a:cxn ang="0">
                <a:pos x="wd2" y="hd2"/>
              </a:cxn>
              <a:cxn ang="5400000">
                <a:pos x="wd2" y="hd2"/>
              </a:cxn>
              <a:cxn ang="10800000">
                <a:pos x="wd2" y="hd2"/>
              </a:cxn>
              <a:cxn ang="16200000">
                <a:pos x="wd2" y="hd2"/>
              </a:cxn>
            </a:cxnLst>
            <a:rect l="0" t="0" r="r" b="b"/>
            <a:pathLst>
              <a:path w="21600" h="21600" extrusionOk="0">
                <a:moveTo>
                  <a:pt x="3897" y="0"/>
                </a:moveTo>
                <a:cubicBezTo>
                  <a:pt x="2945" y="6"/>
                  <a:pt x="2258" y="12"/>
                  <a:pt x="2252" y="20"/>
                </a:cubicBezTo>
                <a:cubicBezTo>
                  <a:pt x="2237" y="43"/>
                  <a:pt x="2088" y="73"/>
                  <a:pt x="1926" y="91"/>
                </a:cubicBezTo>
                <a:cubicBezTo>
                  <a:pt x="1465" y="142"/>
                  <a:pt x="695" y="289"/>
                  <a:pt x="315" y="395"/>
                </a:cubicBezTo>
                <a:lnTo>
                  <a:pt x="0" y="476"/>
                </a:lnTo>
                <a:cubicBezTo>
                  <a:pt x="37" y="563"/>
                  <a:pt x="112" y="663"/>
                  <a:pt x="282" y="851"/>
                </a:cubicBezTo>
                <a:cubicBezTo>
                  <a:pt x="1158" y="1824"/>
                  <a:pt x="2479" y="2777"/>
                  <a:pt x="3649" y="3284"/>
                </a:cubicBezTo>
                <a:cubicBezTo>
                  <a:pt x="3964" y="3421"/>
                  <a:pt x="4874" y="3721"/>
                  <a:pt x="5214" y="3801"/>
                </a:cubicBezTo>
                <a:cubicBezTo>
                  <a:pt x="6376" y="4076"/>
                  <a:pt x="8016" y="4422"/>
                  <a:pt x="8829" y="4561"/>
                </a:cubicBezTo>
                <a:cubicBezTo>
                  <a:pt x="9209" y="4627"/>
                  <a:pt x="9615" y="4700"/>
                  <a:pt x="9741" y="4723"/>
                </a:cubicBezTo>
                <a:cubicBezTo>
                  <a:pt x="9868" y="4747"/>
                  <a:pt x="10248" y="4804"/>
                  <a:pt x="10586" y="4845"/>
                </a:cubicBezTo>
                <a:cubicBezTo>
                  <a:pt x="10924" y="4887"/>
                  <a:pt x="11227" y="4936"/>
                  <a:pt x="11250" y="4957"/>
                </a:cubicBezTo>
                <a:cubicBezTo>
                  <a:pt x="11316" y="5013"/>
                  <a:pt x="10766" y="5242"/>
                  <a:pt x="10642" y="5210"/>
                </a:cubicBezTo>
                <a:cubicBezTo>
                  <a:pt x="9953" y="5029"/>
                  <a:pt x="9740" y="4998"/>
                  <a:pt x="8976" y="4997"/>
                </a:cubicBezTo>
                <a:cubicBezTo>
                  <a:pt x="7613" y="4995"/>
                  <a:pt x="6110" y="5239"/>
                  <a:pt x="5293" y="5585"/>
                </a:cubicBezTo>
                <a:cubicBezTo>
                  <a:pt x="4486" y="5927"/>
                  <a:pt x="3329" y="6910"/>
                  <a:pt x="2748" y="7744"/>
                </a:cubicBezTo>
                <a:cubicBezTo>
                  <a:pt x="2395" y="8250"/>
                  <a:pt x="2067" y="9012"/>
                  <a:pt x="1903" y="9761"/>
                </a:cubicBezTo>
                <a:cubicBezTo>
                  <a:pt x="1815" y="10164"/>
                  <a:pt x="1711" y="11311"/>
                  <a:pt x="1712" y="11788"/>
                </a:cubicBezTo>
                <a:cubicBezTo>
                  <a:pt x="1713" y="12556"/>
                  <a:pt x="1867" y="13669"/>
                  <a:pt x="2061" y="14302"/>
                </a:cubicBezTo>
                <a:cubicBezTo>
                  <a:pt x="2221" y="14826"/>
                  <a:pt x="2500" y="15558"/>
                  <a:pt x="2680" y="15934"/>
                </a:cubicBezTo>
                <a:cubicBezTo>
                  <a:pt x="2741" y="16061"/>
                  <a:pt x="2815" y="16225"/>
                  <a:pt x="2849" y="16299"/>
                </a:cubicBezTo>
                <a:cubicBezTo>
                  <a:pt x="2949" y="16518"/>
                  <a:pt x="3534" y="17580"/>
                  <a:pt x="3694" y="17829"/>
                </a:cubicBezTo>
                <a:cubicBezTo>
                  <a:pt x="4380" y="18900"/>
                  <a:pt x="5046" y="19629"/>
                  <a:pt x="5811" y="20151"/>
                </a:cubicBezTo>
                <a:cubicBezTo>
                  <a:pt x="6818" y="20837"/>
                  <a:pt x="8392" y="21313"/>
                  <a:pt x="10271" y="21509"/>
                </a:cubicBezTo>
                <a:cubicBezTo>
                  <a:pt x="10433" y="21526"/>
                  <a:pt x="10582" y="21557"/>
                  <a:pt x="10597" y="21580"/>
                </a:cubicBezTo>
                <a:cubicBezTo>
                  <a:pt x="10603" y="21588"/>
                  <a:pt x="11208" y="21594"/>
                  <a:pt x="11780" y="21600"/>
                </a:cubicBezTo>
                <a:cubicBezTo>
                  <a:pt x="12401" y="21593"/>
                  <a:pt x="12841" y="21590"/>
                  <a:pt x="12861" y="21580"/>
                </a:cubicBezTo>
                <a:cubicBezTo>
                  <a:pt x="12910" y="21556"/>
                  <a:pt x="13218" y="21499"/>
                  <a:pt x="13548" y="21458"/>
                </a:cubicBezTo>
                <a:cubicBezTo>
                  <a:pt x="16236" y="21129"/>
                  <a:pt x="18484" y="19979"/>
                  <a:pt x="19899" y="18204"/>
                </a:cubicBezTo>
                <a:cubicBezTo>
                  <a:pt x="20604" y="17321"/>
                  <a:pt x="21293" y="15704"/>
                  <a:pt x="21476" y="14505"/>
                </a:cubicBezTo>
                <a:cubicBezTo>
                  <a:pt x="21507" y="14302"/>
                  <a:pt x="21551" y="14123"/>
                  <a:pt x="21577" y="14099"/>
                </a:cubicBezTo>
                <a:cubicBezTo>
                  <a:pt x="21586" y="14091"/>
                  <a:pt x="21593" y="13726"/>
                  <a:pt x="21600" y="13207"/>
                </a:cubicBezTo>
                <a:cubicBezTo>
                  <a:pt x="21594" y="12852"/>
                  <a:pt x="21596" y="12350"/>
                  <a:pt x="21589" y="12346"/>
                </a:cubicBezTo>
                <a:cubicBezTo>
                  <a:pt x="21565" y="12332"/>
                  <a:pt x="21510" y="12135"/>
                  <a:pt x="21476" y="11900"/>
                </a:cubicBezTo>
                <a:cubicBezTo>
                  <a:pt x="21230" y="10210"/>
                  <a:pt x="20586" y="8513"/>
                  <a:pt x="19843" y="7612"/>
                </a:cubicBezTo>
                <a:cubicBezTo>
                  <a:pt x="18837" y="6392"/>
                  <a:pt x="17137" y="5439"/>
                  <a:pt x="15350" y="5088"/>
                </a:cubicBezTo>
                <a:cubicBezTo>
                  <a:pt x="15026" y="5025"/>
                  <a:pt x="14603" y="4986"/>
                  <a:pt x="13908" y="4967"/>
                </a:cubicBezTo>
                <a:lnTo>
                  <a:pt x="12917" y="4936"/>
                </a:lnTo>
                <a:lnTo>
                  <a:pt x="12861" y="4815"/>
                </a:lnTo>
                <a:cubicBezTo>
                  <a:pt x="12765" y="4595"/>
                  <a:pt x="12840" y="3820"/>
                  <a:pt x="12996" y="3436"/>
                </a:cubicBezTo>
                <a:cubicBezTo>
                  <a:pt x="13238" y="2840"/>
                  <a:pt x="13261" y="2690"/>
                  <a:pt x="13142" y="2483"/>
                </a:cubicBezTo>
                <a:cubicBezTo>
                  <a:pt x="12997" y="2229"/>
                  <a:pt x="12470" y="1988"/>
                  <a:pt x="12061" y="1987"/>
                </a:cubicBezTo>
                <a:cubicBezTo>
                  <a:pt x="11775" y="1986"/>
                  <a:pt x="11765" y="1989"/>
                  <a:pt x="11667" y="2169"/>
                </a:cubicBezTo>
                <a:cubicBezTo>
                  <a:pt x="11572" y="2345"/>
                  <a:pt x="11571" y="2363"/>
                  <a:pt x="11656" y="2767"/>
                </a:cubicBezTo>
                <a:cubicBezTo>
                  <a:pt x="11897" y="3914"/>
                  <a:pt x="12011" y="4678"/>
                  <a:pt x="11949" y="4734"/>
                </a:cubicBezTo>
                <a:cubicBezTo>
                  <a:pt x="11918" y="4761"/>
                  <a:pt x="11817" y="4617"/>
                  <a:pt x="11667" y="4328"/>
                </a:cubicBezTo>
                <a:cubicBezTo>
                  <a:pt x="11075" y="3189"/>
                  <a:pt x="10215" y="2295"/>
                  <a:pt x="9032" y="1591"/>
                </a:cubicBezTo>
                <a:cubicBezTo>
                  <a:pt x="7769" y="840"/>
                  <a:pt x="6227" y="300"/>
                  <a:pt x="4843" y="122"/>
                </a:cubicBezTo>
                <a:cubicBezTo>
                  <a:pt x="4610" y="92"/>
                  <a:pt x="4407" y="43"/>
                  <a:pt x="4392" y="20"/>
                </a:cubicBezTo>
                <a:cubicBezTo>
                  <a:pt x="4386" y="12"/>
                  <a:pt x="4139" y="7"/>
                  <a:pt x="3897" y="0"/>
                </a:cubicBezTo>
                <a:close/>
              </a:path>
            </a:pathLst>
          </a:custGeom>
          <a:ln w="12700">
            <a:miter lim="400000"/>
          </a:ln>
        </p:spPr>
      </p:pic>
      <p:pic>
        <p:nvPicPr>
          <p:cNvPr id="538" name="Image" descr="Image"/>
          <p:cNvPicPr>
            <a:picLocks noChangeAspect="1"/>
          </p:cNvPicPr>
          <p:nvPr/>
        </p:nvPicPr>
        <p:blipFill>
          <a:blip r:embed="rId2">
            <a:extLst/>
          </a:blip>
          <a:srcRect l="166" t="89" r="131" b="107"/>
          <a:stretch>
            <a:fillRect/>
          </a:stretch>
        </p:blipFill>
        <p:spPr>
          <a:xfrm>
            <a:off x="3267604" y="1073135"/>
            <a:ext cx="761207" cy="845741"/>
          </a:xfrm>
          <a:custGeom>
            <a:avLst/>
            <a:gdLst/>
            <a:ahLst/>
            <a:cxnLst>
              <a:cxn ang="0">
                <a:pos x="wd2" y="hd2"/>
              </a:cxn>
              <a:cxn ang="5400000">
                <a:pos x="wd2" y="hd2"/>
              </a:cxn>
              <a:cxn ang="10800000">
                <a:pos x="wd2" y="hd2"/>
              </a:cxn>
              <a:cxn ang="16200000">
                <a:pos x="wd2" y="hd2"/>
              </a:cxn>
            </a:cxnLst>
            <a:rect l="0" t="0" r="r" b="b"/>
            <a:pathLst>
              <a:path w="21600" h="21600" extrusionOk="0">
                <a:moveTo>
                  <a:pt x="3897" y="0"/>
                </a:moveTo>
                <a:cubicBezTo>
                  <a:pt x="2945" y="6"/>
                  <a:pt x="2258" y="12"/>
                  <a:pt x="2252" y="20"/>
                </a:cubicBezTo>
                <a:cubicBezTo>
                  <a:pt x="2237" y="43"/>
                  <a:pt x="2088" y="73"/>
                  <a:pt x="1926" y="91"/>
                </a:cubicBezTo>
                <a:cubicBezTo>
                  <a:pt x="1465" y="142"/>
                  <a:pt x="695" y="289"/>
                  <a:pt x="315" y="395"/>
                </a:cubicBezTo>
                <a:lnTo>
                  <a:pt x="0" y="476"/>
                </a:lnTo>
                <a:cubicBezTo>
                  <a:pt x="37" y="563"/>
                  <a:pt x="112" y="663"/>
                  <a:pt x="282" y="851"/>
                </a:cubicBezTo>
                <a:cubicBezTo>
                  <a:pt x="1158" y="1824"/>
                  <a:pt x="2479" y="2777"/>
                  <a:pt x="3649" y="3284"/>
                </a:cubicBezTo>
                <a:cubicBezTo>
                  <a:pt x="3964" y="3421"/>
                  <a:pt x="4874" y="3721"/>
                  <a:pt x="5214" y="3801"/>
                </a:cubicBezTo>
                <a:cubicBezTo>
                  <a:pt x="6376" y="4076"/>
                  <a:pt x="8016" y="4422"/>
                  <a:pt x="8829" y="4561"/>
                </a:cubicBezTo>
                <a:cubicBezTo>
                  <a:pt x="9209" y="4627"/>
                  <a:pt x="9615" y="4700"/>
                  <a:pt x="9741" y="4723"/>
                </a:cubicBezTo>
                <a:cubicBezTo>
                  <a:pt x="9868" y="4747"/>
                  <a:pt x="10248" y="4804"/>
                  <a:pt x="10586" y="4845"/>
                </a:cubicBezTo>
                <a:cubicBezTo>
                  <a:pt x="10924" y="4887"/>
                  <a:pt x="11227" y="4936"/>
                  <a:pt x="11250" y="4957"/>
                </a:cubicBezTo>
                <a:cubicBezTo>
                  <a:pt x="11316" y="5013"/>
                  <a:pt x="10766" y="5242"/>
                  <a:pt x="10642" y="5210"/>
                </a:cubicBezTo>
                <a:cubicBezTo>
                  <a:pt x="9953" y="5029"/>
                  <a:pt x="9740" y="4998"/>
                  <a:pt x="8976" y="4997"/>
                </a:cubicBezTo>
                <a:cubicBezTo>
                  <a:pt x="7613" y="4995"/>
                  <a:pt x="6110" y="5239"/>
                  <a:pt x="5293" y="5585"/>
                </a:cubicBezTo>
                <a:cubicBezTo>
                  <a:pt x="4486" y="5927"/>
                  <a:pt x="3329" y="6910"/>
                  <a:pt x="2748" y="7744"/>
                </a:cubicBezTo>
                <a:cubicBezTo>
                  <a:pt x="2395" y="8250"/>
                  <a:pt x="2067" y="9012"/>
                  <a:pt x="1903" y="9761"/>
                </a:cubicBezTo>
                <a:cubicBezTo>
                  <a:pt x="1815" y="10164"/>
                  <a:pt x="1711" y="11311"/>
                  <a:pt x="1712" y="11788"/>
                </a:cubicBezTo>
                <a:cubicBezTo>
                  <a:pt x="1713" y="12556"/>
                  <a:pt x="1867" y="13669"/>
                  <a:pt x="2061" y="14302"/>
                </a:cubicBezTo>
                <a:cubicBezTo>
                  <a:pt x="2221" y="14826"/>
                  <a:pt x="2500" y="15558"/>
                  <a:pt x="2680" y="15934"/>
                </a:cubicBezTo>
                <a:cubicBezTo>
                  <a:pt x="2741" y="16061"/>
                  <a:pt x="2815" y="16225"/>
                  <a:pt x="2849" y="16299"/>
                </a:cubicBezTo>
                <a:cubicBezTo>
                  <a:pt x="2949" y="16518"/>
                  <a:pt x="3534" y="17580"/>
                  <a:pt x="3694" y="17829"/>
                </a:cubicBezTo>
                <a:cubicBezTo>
                  <a:pt x="4380" y="18900"/>
                  <a:pt x="5046" y="19629"/>
                  <a:pt x="5811" y="20151"/>
                </a:cubicBezTo>
                <a:cubicBezTo>
                  <a:pt x="6818" y="20837"/>
                  <a:pt x="8392" y="21313"/>
                  <a:pt x="10271" y="21509"/>
                </a:cubicBezTo>
                <a:cubicBezTo>
                  <a:pt x="10433" y="21526"/>
                  <a:pt x="10582" y="21557"/>
                  <a:pt x="10597" y="21580"/>
                </a:cubicBezTo>
                <a:cubicBezTo>
                  <a:pt x="10603" y="21588"/>
                  <a:pt x="11208" y="21594"/>
                  <a:pt x="11780" y="21600"/>
                </a:cubicBezTo>
                <a:cubicBezTo>
                  <a:pt x="12401" y="21593"/>
                  <a:pt x="12841" y="21590"/>
                  <a:pt x="12861" y="21580"/>
                </a:cubicBezTo>
                <a:cubicBezTo>
                  <a:pt x="12910" y="21556"/>
                  <a:pt x="13218" y="21499"/>
                  <a:pt x="13548" y="21458"/>
                </a:cubicBezTo>
                <a:cubicBezTo>
                  <a:pt x="16236" y="21129"/>
                  <a:pt x="18484" y="19979"/>
                  <a:pt x="19899" y="18204"/>
                </a:cubicBezTo>
                <a:cubicBezTo>
                  <a:pt x="20604" y="17321"/>
                  <a:pt x="21293" y="15704"/>
                  <a:pt x="21476" y="14505"/>
                </a:cubicBezTo>
                <a:cubicBezTo>
                  <a:pt x="21507" y="14302"/>
                  <a:pt x="21551" y="14123"/>
                  <a:pt x="21577" y="14099"/>
                </a:cubicBezTo>
                <a:cubicBezTo>
                  <a:pt x="21586" y="14091"/>
                  <a:pt x="21593" y="13726"/>
                  <a:pt x="21600" y="13207"/>
                </a:cubicBezTo>
                <a:cubicBezTo>
                  <a:pt x="21594" y="12852"/>
                  <a:pt x="21596" y="12350"/>
                  <a:pt x="21589" y="12346"/>
                </a:cubicBezTo>
                <a:cubicBezTo>
                  <a:pt x="21565" y="12332"/>
                  <a:pt x="21510" y="12135"/>
                  <a:pt x="21476" y="11900"/>
                </a:cubicBezTo>
                <a:cubicBezTo>
                  <a:pt x="21230" y="10210"/>
                  <a:pt x="20586" y="8513"/>
                  <a:pt x="19843" y="7612"/>
                </a:cubicBezTo>
                <a:cubicBezTo>
                  <a:pt x="18837" y="6392"/>
                  <a:pt x="17137" y="5439"/>
                  <a:pt x="15350" y="5088"/>
                </a:cubicBezTo>
                <a:cubicBezTo>
                  <a:pt x="15026" y="5025"/>
                  <a:pt x="14603" y="4986"/>
                  <a:pt x="13908" y="4967"/>
                </a:cubicBezTo>
                <a:lnTo>
                  <a:pt x="12917" y="4936"/>
                </a:lnTo>
                <a:lnTo>
                  <a:pt x="12861" y="4815"/>
                </a:lnTo>
                <a:cubicBezTo>
                  <a:pt x="12765" y="4595"/>
                  <a:pt x="12840" y="3820"/>
                  <a:pt x="12996" y="3436"/>
                </a:cubicBezTo>
                <a:cubicBezTo>
                  <a:pt x="13238" y="2840"/>
                  <a:pt x="13261" y="2690"/>
                  <a:pt x="13142" y="2483"/>
                </a:cubicBezTo>
                <a:cubicBezTo>
                  <a:pt x="12997" y="2229"/>
                  <a:pt x="12470" y="1988"/>
                  <a:pt x="12061" y="1987"/>
                </a:cubicBezTo>
                <a:cubicBezTo>
                  <a:pt x="11775" y="1986"/>
                  <a:pt x="11765" y="1989"/>
                  <a:pt x="11667" y="2169"/>
                </a:cubicBezTo>
                <a:cubicBezTo>
                  <a:pt x="11572" y="2345"/>
                  <a:pt x="11571" y="2363"/>
                  <a:pt x="11656" y="2767"/>
                </a:cubicBezTo>
                <a:cubicBezTo>
                  <a:pt x="11897" y="3914"/>
                  <a:pt x="12011" y="4678"/>
                  <a:pt x="11949" y="4734"/>
                </a:cubicBezTo>
                <a:cubicBezTo>
                  <a:pt x="11918" y="4761"/>
                  <a:pt x="11817" y="4617"/>
                  <a:pt x="11667" y="4328"/>
                </a:cubicBezTo>
                <a:cubicBezTo>
                  <a:pt x="11075" y="3189"/>
                  <a:pt x="10215" y="2295"/>
                  <a:pt x="9032" y="1591"/>
                </a:cubicBezTo>
                <a:cubicBezTo>
                  <a:pt x="7769" y="840"/>
                  <a:pt x="6227" y="300"/>
                  <a:pt x="4843" y="122"/>
                </a:cubicBezTo>
                <a:cubicBezTo>
                  <a:pt x="4610" y="92"/>
                  <a:pt x="4407" y="43"/>
                  <a:pt x="4392" y="20"/>
                </a:cubicBezTo>
                <a:cubicBezTo>
                  <a:pt x="4386" y="12"/>
                  <a:pt x="4139" y="7"/>
                  <a:pt x="3897" y="0"/>
                </a:cubicBezTo>
                <a:close/>
              </a:path>
            </a:pathLst>
          </a:custGeom>
          <a:ln w="12700">
            <a:miter lim="400000"/>
          </a:ln>
        </p:spPr>
      </p:pic>
      <p:pic>
        <p:nvPicPr>
          <p:cNvPr id="539" name="Image" descr="Image"/>
          <p:cNvPicPr>
            <a:picLocks noChangeAspect="1"/>
          </p:cNvPicPr>
          <p:nvPr/>
        </p:nvPicPr>
        <p:blipFill>
          <a:blip r:embed="rId2">
            <a:extLst/>
          </a:blip>
          <a:srcRect l="166" t="89" r="131" b="107"/>
          <a:stretch>
            <a:fillRect/>
          </a:stretch>
        </p:blipFill>
        <p:spPr>
          <a:xfrm>
            <a:off x="4139670" y="1073135"/>
            <a:ext cx="761207" cy="845741"/>
          </a:xfrm>
          <a:custGeom>
            <a:avLst/>
            <a:gdLst/>
            <a:ahLst/>
            <a:cxnLst>
              <a:cxn ang="0">
                <a:pos x="wd2" y="hd2"/>
              </a:cxn>
              <a:cxn ang="5400000">
                <a:pos x="wd2" y="hd2"/>
              </a:cxn>
              <a:cxn ang="10800000">
                <a:pos x="wd2" y="hd2"/>
              </a:cxn>
              <a:cxn ang="16200000">
                <a:pos x="wd2" y="hd2"/>
              </a:cxn>
            </a:cxnLst>
            <a:rect l="0" t="0" r="r" b="b"/>
            <a:pathLst>
              <a:path w="21600" h="21600" extrusionOk="0">
                <a:moveTo>
                  <a:pt x="3897" y="0"/>
                </a:moveTo>
                <a:cubicBezTo>
                  <a:pt x="2945" y="6"/>
                  <a:pt x="2258" y="12"/>
                  <a:pt x="2252" y="20"/>
                </a:cubicBezTo>
                <a:cubicBezTo>
                  <a:pt x="2237" y="43"/>
                  <a:pt x="2088" y="73"/>
                  <a:pt x="1926" y="91"/>
                </a:cubicBezTo>
                <a:cubicBezTo>
                  <a:pt x="1465" y="142"/>
                  <a:pt x="695" y="289"/>
                  <a:pt x="315" y="395"/>
                </a:cubicBezTo>
                <a:lnTo>
                  <a:pt x="0" y="476"/>
                </a:lnTo>
                <a:cubicBezTo>
                  <a:pt x="37" y="563"/>
                  <a:pt x="112" y="663"/>
                  <a:pt x="282" y="851"/>
                </a:cubicBezTo>
                <a:cubicBezTo>
                  <a:pt x="1158" y="1824"/>
                  <a:pt x="2479" y="2777"/>
                  <a:pt x="3649" y="3284"/>
                </a:cubicBezTo>
                <a:cubicBezTo>
                  <a:pt x="3964" y="3421"/>
                  <a:pt x="4874" y="3721"/>
                  <a:pt x="5214" y="3801"/>
                </a:cubicBezTo>
                <a:cubicBezTo>
                  <a:pt x="6376" y="4076"/>
                  <a:pt x="8016" y="4422"/>
                  <a:pt x="8829" y="4561"/>
                </a:cubicBezTo>
                <a:cubicBezTo>
                  <a:pt x="9209" y="4627"/>
                  <a:pt x="9615" y="4700"/>
                  <a:pt x="9741" y="4723"/>
                </a:cubicBezTo>
                <a:cubicBezTo>
                  <a:pt x="9868" y="4747"/>
                  <a:pt x="10248" y="4804"/>
                  <a:pt x="10586" y="4845"/>
                </a:cubicBezTo>
                <a:cubicBezTo>
                  <a:pt x="10924" y="4887"/>
                  <a:pt x="11227" y="4936"/>
                  <a:pt x="11250" y="4957"/>
                </a:cubicBezTo>
                <a:cubicBezTo>
                  <a:pt x="11316" y="5013"/>
                  <a:pt x="10766" y="5242"/>
                  <a:pt x="10642" y="5210"/>
                </a:cubicBezTo>
                <a:cubicBezTo>
                  <a:pt x="9953" y="5029"/>
                  <a:pt x="9740" y="4998"/>
                  <a:pt x="8976" y="4997"/>
                </a:cubicBezTo>
                <a:cubicBezTo>
                  <a:pt x="7613" y="4995"/>
                  <a:pt x="6110" y="5239"/>
                  <a:pt x="5293" y="5585"/>
                </a:cubicBezTo>
                <a:cubicBezTo>
                  <a:pt x="4486" y="5927"/>
                  <a:pt x="3329" y="6910"/>
                  <a:pt x="2748" y="7744"/>
                </a:cubicBezTo>
                <a:cubicBezTo>
                  <a:pt x="2395" y="8250"/>
                  <a:pt x="2067" y="9012"/>
                  <a:pt x="1903" y="9761"/>
                </a:cubicBezTo>
                <a:cubicBezTo>
                  <a:pt x="1815" y="10164"/>
                  <a:pt x="1711" y="11311"/>
                  <a:pt x="1712" y="11788"/>
                </a:cubicBezTo>
                <a:cubicBezTo>
                  <a:pt x="1713" y="12556"/>
                  <a:pt x="1867" y="13669"/>
                  <a:pt x="2061" y="14302"/>
                </a:cubicBezTo>
                <a:cubicBezTo>
                  <a:pt x="2221" y="14826"/>
                  <a:pt x="2500" y="15558"/>
                  <a:pt x="2680" y="15934"/>
                </a:cubicBezTo>
                <a:cubicBezTo>
                  <a:pt x="2741" y="16061"/>
                  <a:pt x="2815" y="16225"/>
                  <a:pt x="2849" y="16299"/>
                </a:cubicBezTo>
                <a:cubicBezTo>
                  <a:pt x="2949" y="16518"/>
                  <a:pt x="3534" y="17580"/>
                  <a:pt x="3694" y="17829"/>
                </a:cubicBezTo>
                <a:cubicBezTo>
                  <a:pt x="4380" y="18900"/>
                  <a:pt x="5046" y="19629"/>
                  <a:pt x="5811" y="20151"/>
                </a:cubicBezTo>
                <a:cubicBezTo>
                  <a:pt x="6818" y="20837"/>
                  <a:pt x="8392" y="21313"/>
                  <a:pt x="10271" y="21509"/>
                </a:cubicBezTo>
                <a:cubicBezTo>
                  <a:pt x="10433" y="21526"/>
                  <a:pt x="10582" y="21557"/>
                  <a:pt x="10597" y="21580"/>
                </a:cubicBezTo>
                <a:cubicBezTo>
                  <a:pt x="10603" y="21588"/>
                  <a:pt x="11208" y="21594"/>
                  <a:pt x="11780" y="21600"/>
                </a:cubicBezTo>
                <a:cubicBezTo>
                  <a:pt x="12401" y="21593"/>
                  <a:pt x="12841" y="21590"/>
                  <a:pt x="12861" y="21580"/>
                </a:cubicBezTo>
                <a:cubicBezTo>
                  <a:pt x="12910" y="21556"/>
                  <a:pt x="13218" y="21499"/>
                  <a:pt x="13548" y="21458"/>
                </a:cubicBezTo>
                <a:cubicBezTo>
                  <a:pt x="16236" y="21129"/>
                  <a:pt x="18484" y="19979"/>
                  <a:pt x="19899" y="18204"/>
                </a:cubicBezTo>
                <a:cubicBezTo>
                  <a:pt x="20604" y="17321"/>
                  <a:pt x="21293" y="15704"/>
                  <a:pt x="21476" y="14505"/>
                </a:cubicBezTo>
                <a:cubicBezTo>
                  <a:pt x="21507" y="14302"/>
                  <a:pt x="21551" y="14123"/>
                  <a:pt x="21577" y="14099"/>
                </a:cubicBezTo>
                <a:cubicBezTo>
                  <a:pt x="21586" y="14091"/>
                  <a:pt x="21593" y="13726"/>
                  <a:pt x="21600" y="13207"/>
                </a:cubicBezTo>
                <a:cubicBezTo>
                  <a:pt x="21594" y="12852"/>
                  <a:pt x="21596" y="12350"/>
                  <a:pt x="21589" y="12346"/>
                </a:cubicBezTo>
                <a:cubicBezTo>
                  <a:pt x="21565" y="12332"/>
                  <a:pt x="21510" y="12135"/>
                  <a:pt x="21476" y="11900"/>
                </a:cubicBezTo>
                <a:cubicBezTo>
                  <a:pt x="21230" y="10210"/>
                  <a:pt x="20586" y="8513"/>
                  <a:pt x="19843" y="7612"/>
                </a:cubicBezTo>
                <a:cubicBezTo>
                  <a:pt x="18837" y="6392"/>
                  <a:pt x="17137" y="5439"/>
                  <a:pt x="15350" y="5088"/>
                </a:cubicBezTo>
                <a:cubicBezTo>
                  <a:pt x="15026" y="5025"/>
                  <a:pt x="14603" y="4986"/>
                  <a:pt x="13908" y="4967"/>
                </a:cubicBezTo>
                <a:lnTo>
                  <a:pt x="12917" y="4936"/>
                </a:lnTo>
                <a:lnTo>
                  <a:pt x="12861" y="4815"/>
                </a:lnTo>
                <a:cubicBezTo>
                  <a:pt x="12765" y="4595"/>
                  <a:pt x="12840" y="3820"/>
                  <a:pt x="12996" y="3436"/>
                </a:cubicBezTo>
                <a:cubicBezTo>
                  <a:pt x="13238" y="2840"/>
                  <a:pt x="13261" y="2690"/>
                  <a:pt x="13142" y="2483"/>
                </a:cubicBezTo>
                <a:cubicBezTo>
                  <a:pt x="12997" y="2229"/>
                  <a:pt x="12470" y="1988"/>
                  <a:pt x="12061" y="1987"/>
                </a:cubicBezTo>
                <a:cubicBezTo>
                  <a:pt x="11775" y="1986"/>
                  <a:pt x="11765" y="1989"/>
                  <a:pt x="11667" y="2169"/>
                </a:cubicBezTo>
                <a:cubicBezTo>
                  <a:pt x="11572" y="2345"/>
                  <a:pt x="11571" y="2363"/>
                  <a:pt x="11656" y="2767"/>
                </a:cubicBezTo>
                <a:cubicBezTo>
                  <a:pt x="11897" y="3914"/>
                  <a:pt x="12011" y="4678"/>
                  <a:pt x="11949" y="4734"/>
                </a:cubicBezTo>
                <a:cubicBezTo>
                  <a:pt x="11918" y="4761"/>
                  <a:pt x="11817" y="4617"/>
                  <a:pt x="11667" y="4328"/>
                </a:cubicBezTo>
                <a:cubicBezTo>
                  <a:pt x="11075" y="3189"/>
                  <a:pt x="10215" y="2295"/>
                  <a:pt x="9032" y="1591"/>
                </a:cubicBezTo>
                <a:cubicBezTo>
                  <a:pt x="7769" y="840"/>
                  <a:pt x="6227" y="300"/>
                  <a:pt x="4843" y="122"/>
                </a:cubicBezTo>
                <a:cubicBezTo>
                  <a:pt x="4610" y="92"/>
                  <a:pt x="4407" y="43"/>
                  <a:pt x="4392" y="20"/>
                </a:cubicBezTo>
                <a:cubicBezTo>
                  <a:pt x="4386" y="12"/>
                  <a:pt x="4139" y="7"/>
                  <a:pt x="3897" y="0"/>
                </a:cubicBezTo>
                <a:close/>
              </a:path>
            </a:pathLst>
          </a:custGeom>
          <a:ln w="12700">
            <a:miter lim="400000"/>
          </a:ln>
        </p:spPr>
      </p:pic>
      <p:pic>
        <p:nvPicPr>
          <p:cNvPr id="540" name="Image" descr="Image"/>
          <p:cNvPicPr>
            <a:picLocks noChangeAspect="1"/>
          </p:cNvPicPr>
          <p:nvPr/>
        </p:nvPicPr>
        <p:blipFill>
          <a:blip r:embed="rId2">
            <a:extLst/>
          </a:blip>
          <a:srcRect l="166" t="89" r="131" b="107"/>
          <a:stretch>
            <a:fillRect/>
          </a:stretch>
        </p:blipFill>
        <p:spPr>
          <a:xfrm>
            <a:off x="5011737" y="1073135"/>
            <a:ext cx="761207" cy="845741"/>
          </a:xfrm>
          <a:custGeom>
            <a:avLst/>
            <a:gdLst/>
            <a:ahLst/>
            <a:cxnLst>
              <a:cxn ang="0">
                <a:pos x="wd2" y="hd2"/>
              </a:cxn>
              <a:cxn ang="5400000">
                <a:pos x="wd2" y="hd2"/>
              </a:cxn>
              <a:cxn ang="10800000">
                <a:pos x="wd2" y="hd2"/>
              </a:cxn>
              <a:cxn ang="16200000">
                <a:pos x="wd2" y="hd2"/>
              </a:cxn>
            </a:cxnLst>
            <a:rect l="0" t="0" r="r" b="b"/>
            <a:pathLst>
              <a:path w="21600" h="21600" extrusionOk="0">
                <a:moveTo>
                  <a:pt x="3897" y="0"/>
                </a:moveTo>
                <a:cubicBezTo>
                  <a:pt x="2945" y="6"/>
                  <a:pt x="2258" y="12"/>
                  <a:pt x="2252" y="20"/>
                </a:cubicBezTo>
                <a:cubicBezTo>
                  <a:pt x="2237" y="43"/>
                  <a:pt x="2088" y="73"/>
                  <a:pt x="1926" y="91"/>
                </a:cubicBezTo>
                <a:cubicBezTo>
                  <a:pt x="1465" y="142"/>
                  <a:pt x="695" y="289"/>
                  <a:pt x="315" y="395"/>
                </a:cubicBezTo>
                <a:lnTo>
                  <a:pt x="0" y="476"/>
                </a:lnTo>
                <a:cubicBezTo>
                  <a:pt x="37" y="563"/>
                  <a:pt x="112" y="663"/>
                  <a:pt x="282" y="851"/>
                </a:cubicBezTo>
                <a:cubicBezTo>
                  <a:pt x="1158" y="1824"/>
                  <a:pt x="2479" y="2777"/>
                  <a:pt x="3649" y="3284"/>
                </a:cubicBezTo>
                <a:cubicBezTo>
                  <a:pt x="3964" y="3421"/>
                  <a:pt x="4874" y="3721"/>
                  <a:pt x="5214" y="3801"/>
                </a:cubicBezTo>
                <a:cubicBezTo>
                  <a:pt x="6376" y="4076"/>
                  <a:pt x="8016" y="4422"/>
                  <a:pt x="8829" y="4561"/>
                </a:cubicBezTo>
                <a:cubicBezTo>
                  <a:pt x="9209" y="4627"/>
                  <a:pt x="9615" y="4700"/>
                  <a:pt x="9741" y="4723"/>
                </a:cubicBezTo>
                <a:cubicBezTo>
                  <a:pt x="9868" y="4747"/>
                  <a:pt x="10248" y="4804"/>
                  <a:pt x="10586" y="4845"/>
                </a:cubicBezTo>
                <a:cubicBezTo>
                  <a:pt x="10924" y="4887"/>
                  <a:pt x="11227" y="4936"/>
                  <a:pt x="11250" y="4957"/>
                </a:cubicBezTo>
                <a:cubicBezTo>
                  <a:pt x="11316" y="5013"/>
                  <a:pt x="10766" y="5242"/>
                  <a:pt x="10642" y="5210"/>
                </a:cubicBezTo>
                <a:cubicBezTo>
                  <a:pt x="9953" y="5029"/>
                  <a:pt x="9740" y="4998"/>
                  <a:pt x="8976" y="4997"/>
                </a:cubicBezTo>
                <a:cubicBezTo>
                  <a:pt x="7613" y="4995"/>
                  <a:pt x="6110" y="5239"/>
                  <a:pt x="5293" y="5585"/>
                </a:cubicBezTo>
                <a:cubicBezTo>
                  <a:pt x="4486" y="5927"/>
                  <a:pt x="3329" y="6910"/>
                  <a:pt x="2748" y="7744"/>
                </a:cubicBezTo>
                <a:cubicBezTo>
                  <a:pt x="2395" y="8250"/>
                  <a:pt x="2067" y="9012"/>
                  <a:pt x="1903" y="9761"/>
                </a:cubicBezTo>
                <a:cubicBezTo>
                  <a:pt x="1815" y="10164"/>
                  <a:pt x="1711" y="11311"/>
                  <a:pt x="1712" y="11788"/>
                </a:cubicBezTo>
                <a:cubicBezTo>
                  <a:pt x="1713" y="12556"/>
                  <a:pt x="1867" y="13669"/>
                  <a:pt x="2061" y="14302"/>
                </a:cubicBezTo>
                <a:cubicBezTo>
                  <a:pt x="2221" y="14826"/>
                  <a:pt x="2500" y="15558"/>
                  <a:pt x="2680" y="15934"/>
                </a:cubicBezTo>
                <a:cubicBezTo>
                  <a:pt x="2741" y="16061"/>
                  <a:pt x="2815" y="16225"/>
                  <a:pt x="2849" y="16299"/>
                </a:cubicBezTo>
                <a:cubicBezTo>
                  <a:pt x="2949" y="16518"/>
                  <a:pt x="3534" y="17580"/>
                  <a:pt x="3694" y="17829"/>
                </a:cubicBezTo>
                <a:cubicBezTo>
                  <a:pt x="4380" y="18900"/>
                  <a:pt x="5046" y="19629"/>
                  <a:pt x="5811" y="20151"/>
                </a:cubicBezTo>
                <a:cubicBezTo>
                  <a:pt x="6818" y="20837"/>
                  <a:pt x="8392" y="21313"/>
                  <a:pt x="10271" y="21509"/>
                </a:cubicBezTo>
                <a:cubicBezTo>
                  <a:pt x="10433" y="21526"/>
                  <a:pt x="10582" y="21557"/>
                  <a:pt x="10597" y="21580"/>
                </a:cubicBezTo>
                <a:cubicBezTo>
                  <a:pt x="10603" y="21588"/>
                  <a:pt x="11208" y="21594"/>
                  <a:pt x="11780" y="21600"/>
                </a:cubicBezTo>
                <a:cubicBezTo>
                  <a:pt x="12401" y="21593"/>
                  <a:pt x="12841" y="21590"/>
                  <a:pt x="12861" y="21580"/>
                </a:cubicBezTo>
                <a:cubicBezTo>
                  <a:pt x="12910" y="21556"/>
                  <a:pt x="13218" y="21499"/>
                  <a:pt x="13548" y="21458"/>
                </a:cubicBezTo>
                <a:cubicBezTo>
                  <a:pt x="16236" y="21129"/>
                  <a:pt x="18484" y="19979"/>
                  <a:pt x="19899" y="18204"/>
                </a:cubicBezTo>
                <a:cubicBezTo>
                  <a:pt x="20604" y="17321"/>
                  <a:pt x="21293" y="15704"/>
                  <a:pt x="21476" y="14505"/>
                </a:cubicBezTo>
                <a:cubicBezTo>
                  <a:pt x="21507" y="14302"/>
                  <a:pt x="21551" y="14123"/>
                  <a:pt x="21577" y="14099"/>
                </a:cubicBezTo>
                <a:cubicBezTo>
                  <a:pt x="21586" y="14091"/>
                  <a:pt x="21593" y="13726"/>
                  <a:pt x="21600" y="13207"/>
                </a:cubicBezTo>
                <a:cubicBezTo>
                  <a:pt x="21594" y="12852"/>
                  <a:pt x="21596" y="12350"/>
                  <a:pt x="21589" y="12346"/>
                </a:cubicBezTo>
                <a:cubicBezTo>
                  <a:pt x="21565" y="12332"/>
                  <a:pt x="21510" y="12135"/>
                  <a:pt x="21476" y="11900"/>
                </a:cubicBezTo>
                <a:cubicBezTo>
                  <a:pt x="21230" y="10210"/>
                  <a:pt x="20586" y="8513"/>
                  <a:pt x="19843" y="7612"/>
                </a:cubicBezTo>
                <a:cubicBezTo>
                  <a:pt x="18837" y="6392"/>
                  <a:pt x="17137" y="5439"/>
                  <a:pt x="15350" y="5088"/>
                </a:cubicBezTo>
                <a:cubicBezTo>
                  <a:pt x="15026" y="5025"/>
                  <a:pt x="14603" y="4986"/>
                  <a:pt x="13908" y="4967"/>
                </a:cubicBezTo>
                <a:lnTo>
                  <a:pt x="12917" y="4936"/>
                </a:lnTo>
                <a:lnTo>
                  <a:pt x="12861" y="4815"/>
                </a:lnTo>
                <a:cubicBezTo>
                  <a:pt x="12765" y="4595"/>
                  <a:pt x="12840" y="3820"/>
                  <a:pt x="12996" y="3436"/>
                </a:cubicBezTo>
                <a:cubicBezTo>
                  <a:pt x="13238" y="2840"/>
                  <a:pt x="13261" y="2690"/>
                  <a:pt x="13142" y="2483"/>
                </a:cubicBezTo>
                <a:cubicBezTo>
                  <a:pt x="12997" y="2229"/>
                  <a:pt x="12470" y="1988"/>
                  <a:pt x="12061" y="1987"/>
                </a:cubicBezTo>
                <a:cubicBezTo>
                  <a:pt x="11775" y="1986"/>
                  <a:pt x="11765" y="1989"/>
                  <a:pt x="11667" y="2169"/>
                </a:cubicBezTo>
                <a:cubicBezTo>
                  <a:pt x="11572" y="2345"/>
                  <a:pt x="11571" y="2363"/>
                  <a:pt x="11656" y="2767"/>
                </a:cubicBezTo>
                <a:cubicBezTo>
                  <a:pt x="11897" y="3914"/>
                  <a:pt x="12011" y="4678"/>
                  <a:pt x="11949" y="4734"/>
                </a:cubicBezTo>
                <a:cubicBezTo>
                  <a:pt x="11918" y="4761"/>
                  <a:pt x="11817" y="4617"/>
                  <a:pt x="11667" y="4328"/>
                </a:cubicBezTo>
                <a:cubicBezTo>
                  <a:pt x="11075" y="3189"/>
                  <a:pt x="10215" y="2295"/>
                  <a:pt x="9032" y="1591"/>
                </a:cubicBezTo>
                <a:cubicBezTo>
                  <a:pt x="7769" y="840"/>
                  <a:pt x="6227" y="300"/>
                  <a:pt x="4843" y="122"/>
                </a:cubicBezTo>
                <a:cubicBezTo>
                  <a:pt x="4610" y="92"/>
                  <a:pt x="4407" y="43"/>
                  <a:pt x="4392" y="20"/>
                </a:cubicBezTo>
                <a:cubicBezTo>
                  <a:pt x="4386" y="12"/>
                  <a:pt x="4139" y="7"/>
                  <a:pt x="3897" y="0"/>
                </a:cubicBezTo>
                <a:close/>
              </a:path>
            </a:pathLst>
          </a:custGeom>
          <a:ln w="12700">
            <a:miter lim="400000"/>
          </a:ln>
        </p:spPr>
      </p:pic>
      <p:pic>
        <p:nvPicPr>
          <p:cNvPr id="541" name="Image" descr="Image"/>
          <p:cNvPicPr>
            <a:picLocks noChangeAspect="1"/>
          </p:cNvPicPr>
          <p:nvPr/>
        </p:nvPicPr>
        <p:blipFill>
          <a:blip r:embed="rId2">
            <a:extLst/>
          </a:blip>
          <a:srcRect l="166" t="89" r="131" b="107"/>
          <a:stretch>
            <a:fillRect/>
          </a:stretch>
        </p:blipFill>
        <p:spPr>
          <a:xfrm>
            <a:off x="5883804" y="1073135"/>
            <a:ext cx="761207" cy="845741"/>
          </a:xfrm>
          <a:custGeom>
            <a:avLst/>
            <a:gdLst/>
            <a:ahLst/>
            <a:cxnLst>
              <a:cxn ang="0">
                <a:pos x="wd2" y="hd2"/>
              </a:cxn>
              <a:cxn ang="5400000">
                <a:pos x="wd2" y="hd2"/>
              </a:cxn>
              <a:cxn ang="10800000">
                <a:pos x="wd2" y="hd2"/>
              </a:cxn>
              <a:cxn ang="16200000">
                <a:pos x="wd2" y="hd2"/>
              </a:cxn>
            </a:cxnLst>
            <a:rect l="0" t="0" r="r" b="b"/>
            <a:pathLst>
              <a:path w="21600" h="21600" extrusionOk="0">
                <a:moveTo>
                  <a:pt x="3897" y="0"/>
                </a:moveTo>
                <a:cubicBezTo>
                  <a:pt x="2945" y="6"/>
                  <a:pt x="2258" y="12"/>
                  <a:pt x="2252" y="20"/>
                </a:cubicBezTo>
                <a:cubicBezTo>
                  <a:pt x="2237" y="43"/>
                  <a:pt x="2088" y="73"/>
                  <a:pt x="1926" y="91"/>
                </a:cubicBezTo>
                <a:cubicBezTo>
                  <a:pt x="1465" y="142"/>
                  <a:pt x="695" y="289"/>
                  <a:pt x="315" y="395"/>
                </a:cubicBezTo>
                <a:lnTo>
                  <a:pt x="0" y="476"/>
                </a:lnTo>
                <a:cubicBezTo>
                  <a:pt x="37" y="563"/>
                  <a:pt x="112" y="663"/>
                  <a:pt x="282" y="851"/>
                </a:cubicBezTo>
                <a:cubicBezTo>
                  <a:pt x="1158" y="1824"/>
                  <a:pt x="2479" y="2777"/>
                  <a:pt x="3649" y="3284"/>
                </a:cubicBezTo>
                <a:cubicBezTo>
                  <a:pt x="3964" y="3421"/>
                  <a:pt x="4874" y="3721"/>
                  <a:pt x="5214" y="3801"/>
                </a:cubicBezTo>
                <a:cubicBezTo>
                  <a:pt x="6376" y="4076"/>
                  <a:pt x="8016" y="4422"/>
                  <a:pt x="8829" y="4561"/>
                </a:cubicBezTo>
                <a:cubicBezTo>
                  <a:pt x="9209" y="4627"/>
                  <a:pt x="9615" y="4700"/>
                  <a:pt x="9741" y="4723"/>
                </a:cubicBezTo>
                <a:cubicBezTo>
                  <a:pt x="9868" y="4747"/>
                  <a:pt x="10248" y="4804"/>
                  <a:pt x="10586" y="4845"/>
                </a:cubicBezTo>
                <a:cubicBezTo>
                  <a:pt x="10924" y="4887"/>
                  <a:pt x="11227" y="4936"/>
                  <a:pt x="11250" y="4957"/>
                </a:cubicBezTo>
                <a:cubicBezTo>
                  <a:pt x="11316" y="5013"/>
                  <a:pt x="10766" y="5242"/>
                  <a:pt x="10642" y="5210"/>
                </a:cubicBezTo>
                <a:cubicBezTo>
                  <a:pt x="9953" y="5029"/>
                  <a:pt x="9740" y="4998"/>
                  <a:pt x="8976" y="4997"/>
                </a:cubicBezTo>
                <a:cubicBezTo>
                  <a:pt x="7613" y="4995"/>
                  <a:pt x="6110" y="5239"/>
                  <a:pt x="5293" y="5585"/>
                </a:cubicBezTo>
                <a:cubicBezTo>
                  <a:pt x="4486" y="5927"/>
                  <a:pt x="3329" y="6910"/>
                  <a:pt x="2748" y="7744"/>
                </a:cubicBezTo>
                <a:cubicBezTo>
                  <a:pt x="2395" y="8250"/>
                  <a:pt x="2067" y="9012"/>
                  <a:pt x="1903" y="9761"/>
                </a:cubicBezTo>
                <a:cubicBezTo>
                  <a:pt x="1815" y="10164"/>
                  <a:pt x="1711" y="11311"/>
                  <a:pt x="1712" y="11788"/>
                </a:cubicBezTo>
                <a:cubicBezTo>
                  <a:pt x="1713" y="12556"/>
                  <a:pt x="1867" y="13669"/>
                  <a:pt x="2061" y="14302"/>
                </a:cubicBezTo>
                <a:cubicBezTo>
                  <a:pt x="2221" y="14826"/>
                  <a:pt x="2500" y="15558"/>
                  <a:pt x="2680" y="15934"/>
                </a:cubicBezTo>
                <a:cubicBezTo>
                  <a:pt x="2741" y="16061"/>
                  <a:pt x="2815" y="16225"/>
                  <a:pt x="2849" y="16299"/>
                </a:cubicBezTo>
                <a:cubicBezTo>
                  <a:pt x="2949" y="16518"/>
                  <a:pt x="3534" y="17580"/>
                  <a:pt x="3694" y="17829"/>
                </a:cubicBezTo>
                <a:cubicBezTo>
                  <a:pt x="4380" y="18900"/>
                  <a:pt x="5046" y="19629"/>
                  <a:pt x="5811" y="20151"/>
                </a:cubicBezTo>
                <a:cubicBezTo>
                  <a:pt x="6818" y="20837"/>
                  <a:pt x="8392" y="21313"/>
                  <a:pt x="10271" y="21509"/>
                </a:cubicBezTo>
                <a:cubicBezTo>
                  <a:pt x="10433" y="21526"/>
                  <a:pt x="10582" y="21557"/>
                  <a:pt x="10597" y="21580"/>
                </a:cubicBezTo>
                <a:cubicBezTo>
                  <a:pt x="10603" y="21588"/>
                  <a:pt x="11208" y="21594"/>
                  <a:pt x="11780" y="21600"/>
                </a:cubicBezTo>
                <a:cubicBezTo>
                  <a:pt x="12401" y="21593"/>
                  <a:pt x="12841" y="21590"/>
                  <a:pt x="12861" y="21580"/>
                </a:cubicBezTo>
                <a:cubicBezTo>
                  <a:pt x="12910" y="21556"/>
                  <a:pt x="13218" y="21499"/>
                  <a:pt x="13548" y="21458"/>
                </a:cubicBezTo>
                <a:cubicBezTo>
                  <a:pt x="16236" y="21129"/>
                  <a:pt x="18484" y="19979"/>
                  <a:pt x="19899" y="18204"/>
                </a:cubicBezTo>
                <a:cubicBezTo>
                  <a:pt x="20604" y="17321"/>
                  <a:pt x="21293" y="15704"/>
                  <a:pt x="21476" y="14505"/>
                </a:cubicBezTo>
                <a:cubicBezTo>
                  <a:pt x="21507" y="14302"/>
                  <a:pt x="21551" y="14123"/>
                  <a:pt x="21577" y="14099"/>
                </a:cubicBezTo>
                <a:cubicBezTo>
                  <a:pt x="21586" y="14091"/>
                  <a:pt x="21593" y="13726"/>
                  <a:pt x="21600" y="13207"/>
                </a:cubicBezTo>
                <a:cubicBezTo>
                  <a:pt x="21594" y="12852"/>
                  <a:pt x="21596" y="12350"/>
                  <a:pt x="21589" y="12346"/>
                </a:cubicBezTo>
                <a:cubicBezTo>
                  <a:pt x="21565" y="12332"/>
                  <a:pt x="21510" y="12135"/>
                  <a:pt x="21476" y="11900"/>
                </a:cubicBezTo>
                <a:cubicBezTo>
                  <a:pt x="21230" y="10210"/>
                  <a:pt x="20586" y="8513"/>
                  <a:pt x="19843" y="7612"/>
                </a:cubicBezTo>
                <a:cubicBezTo>
                  <a:pt x="18837" y="6392"/>
                  <a:pt x="17137" y="5439"/>
                  <a:pt x="15350" y="5088"/>
                </a:cubicBezTo>
                <a:cubicBezTo>
                  <a:pt x="15026" y="5025"/>
                  <a:pt x="14603" y="4986"/>
                  <a:pt x="13908" y="4967"/>
                </a:cubicBezTo>
                <a:lnTo>
                  <a:pt x="12917" y="4936"/>
                </a:lnTo>
                <a:lnTo>
                  <a:pt x="12861" y="4815"/>
                </a:lnTo>
                <a:cubicBezTo>
                  <a:pt x="12765" y="4595"/>
                  <a:pt x="12840" y="3820"/>
                  <a:pt x="12996" y="3436"/>
                </a:cubicBezTo>
                <a:cubicBezTo>
                  <a:pt x="13238" y="2840"/>
                  <a:pt x="13261" y="2690"/>
                  <a:pt x="13142" y="2483"/>
                </a:cubicBezTo>
                <a:cubicBezTo>
                  <a:pt x="12997" y="2229"/>
                  <a:pt x="12470" y="1988"/>
                  <a:pt x="12061" y="1987"/>
                </a:cubicBezTo>
                <a:cubicBezTo>
                  <a:pt x="11775" y="1986"/>
                  <a:pt x="11765" y="1989"/>
                  <a:pt x="11667" y="2169"/>
                </a:cubicBezTo>
                <a:cubicBezTo>
                  <a:pt x="11572" y="2345"/>
                  <a:pt x="11571" y="2363"/>
                  <a:pt x="11656" y="2767"/>
                </a:cubicBezTo>
                <a:cubicBezTo>
                  <a:pt x="11897" y="3914"/>
                  <a:pt x="12011" y="4678"/>
                  <a:pt x="11949" y="4734"/>
                </a:cubicBezTo>
                <a:cubicBezTo>
                  <a:pt x="11918" y="4761"/>
                  <a:pt x="11817" y="4617"/>
                  <a:pt x="11667" y="4328"/>
                </a:cubicBezTo>
                <a:cubicBezTo>
                  <a:pt x="11075" y="3189"/>
                  <a:pt x="10215" y="2295"/>
                  <a:pt x="9032" y="1591"/>
                </a:cubicBezTo>
                <a:cubicBezTo>
                  <a:pt x="7769" y="840"/>
                  <a:pt x="6227" y="300"/>
                  <a:pt x="4843" y="122"/>
                </a:cubicBezTo>
                <a:cubicBezTo>
                  <a:pt x="4610" y="92"/>
                  <a:pt x="4407" y="43"/>
                  <a:pt x="4392" y="20"/>
                </a:cubicBezTo>
                <a:cubicBezTo>
                  <a:pt x="4386" y="12"/>
                  <a:pt x="4139" y="7"/>
                  <a:pt x="3897" y="0"/>
                </a:cubicBezTo>
                <a:close/>
              </a:path>
            </a:pathLst>
          </a:custGeom>
          <a:ln w="12700">
            <a:miter lim="400000"/>
          </a:ln>
        </p:spPr>
      </p:pic>
      <p:pic>
        <p:nvPicPr>
          <p:cNvPr id="542" name="Image" descr="Image"/>
          <p:cNvPicPr>
            <a:picLocks noChangeAspect="1"/>
          </p:cNvPicPr>
          <p:nvPr/>
        </p:nvPicPr>
        <p:blipFill>
          <a:blip r:embed="rId3">
            <a:extLst/>
          </a:blip>
          <a:srcRect t="400" r="548" b="211"/>
          <a:stretch>
            <a:fillRect/>
          </a:stretch>
        </p:blipFill>
        <p:spPr>
          <a:xfrm>
            <a:off x="6895703" y="875888"/>
            <a:ext cx="889794" cy="1240235"/>
          </a:xfrm>
          <a:custGeom>
            <a:avLst/>
            <a:gdLst/>
            <a:ahLst/>
            <a:cxnLst>
              <a:cxn ang="0">
                <a:pos x="wd2" y="hd2"/>
              </a:cxn>
              <a:cxn ang="5400000">
                <a:pos x="wd2" y="hd2"/>
              </a:cxn>
              <a:cxn ang="10800000">
                <a:pos x="wd2" y="hd2"/>
              </a:cxn>
              <a:cxn ang="16200000">
                <a:pos x="wd2" y="hd2"/>
              </a:cxn>
            </a:cxnLst>
            <a:rect l="0" t="0" r="r" b="b"/>
            <a:pathLst>
              <a:path w="21600" h="21600" extrusionOk="0">
                <a:moveTo>
                  <a:pt x="8969" y="0"/>
                </a:moveTo>
                <a:cubicBezTo>
                  <a:pt x="8766" y="33"/>
                  <a:pt x="8647" y="80"/>
                  <a:pt x="8565" y="145"/>
                </a:cubicBezTo>
                <a:cubicBezTo>
                  <a:pt x="8406" y="271"/>
                  <a:pt x="8101" y="437"/>
                  <a:pt x="7881" y="518"/>
                </a:cubicBezTo>
                <a:cubicBezTo>
                  <a:pt x="7391" y="700"/>
                  <a:pt x="7259" y="1164"/>
                  <a:pt x="7476" y="1935"/>
                </a:cubicBezTo>
                <a:cubicBezTo>
                  <a:pt x="7635" y="2500"/>
                  <a:pt x="7971" y="2883"/>
                  <a:pt x="8266" y="2834"/>
                </a:cubicBezTo>
                <a:cubicBezTo>
                  <a:pt x="8551" y="2787"/>
                  <a:pt x="9813" y="3601"/>
                  <a:pt x="10386" y="4202"/>
                </a:cubicBezTo>
                <a:cubicBezTo>
                  <a:pt x="11015" y="4864"/>
                  <a:pt x="11400" y="5914"/>
                  <a:pt x="11763" y="7976"/>
                </a:cubicBezTo>
                <a:cubicBezTo>
                  <a:pt x="12103" y="9903"/>
                  <a:pt x="12088" y="10049"/>
                  <a:pt x="11580" y="10181"/>
                </a:cubicBezTo>
                <a:cubicBezTo>
                  <a:pt x="11032" y="10324"/>
                  <a:pt x="10557" y="10497"/>
                  <a:pt x="9682" y="10859"/>
                </a:cubicBezTo>
                <a:lnTo>
                  <a:pt x="8969" y="11156"/>
                </a:lnTo>
                <a:lnTo>
                  <a:pt x="8546" y="10541"/>
                </a:lnTo>
                <a:cubicBezTo>
                  <a:pt x="8316" y="10204"/>
                  <a:pt x="7877" y="9782"/>
                  <a:pt x="7563" y="9601"/>
                </a:cubicBezTo>
                <a:cubicBezTo>
                  <a:pt x="7133" y="9353"/>
                  <a:pt x="7027" y="9236"/>
                  <a:pt x="7149" y="9131"/>
                </a:cubicBezTo>
                <a:cubicBezTo>
                  <a:pt x="7237" y="9054"/>
                  <a:pt x="7415" y="9015"/>
                  <a:pt x="7534" y="9048"/>
                </a:cubicBezTo>
                <a:cubicBezTo>
                  <a:pt x="7653" y="9081"/>
                  <a:pt x="7746" y="9054"/>
                  <a:pt x="7746" y="8986"/>
                </a:cubicBezTo>
                <a:cubicBezTo>
                  <a:pt x="7746" y="8745"/>
                  <a:pt x="7270" y="8733"/>
                  <a:pt x="6927" y="8965"/>
                </a:cubicBezTo>
                <a:cubicBezTo>
                  <a:pt x="6517" y="9242"/>
                  <a:pt x="6330" y="9254"/>
                  <a:pt x="5848" y="9027"/>
                </a:cubicBezTo>
                <a:cubicBezTo>
                  <a:pt x="5647" y="8932"/>
                  <a:pt x="5268" y="8870"/>
                  <a:pt x="4991" y="8889"/>
                </a:cubicBezTo>
                <a:cubicBezTo>
                  <a:pt x="4539" y="8920"/>
                  <a:pt x="4483" y="8959"/>
                  <a:pt x="4461" y="9290"/>
                </a:cubicBezTo>
                <a:cubicBezTo>
                  <a:pt x="4445" y="9524"/>
                  <a:pt x="4546" y="9731"/>
                  <a:pt x="4730" y="9863"/>
                </a:cubicBezTo>
                <a:cubicBezTo>
                  <a:pt x="4986" y="10047"/>
                  <a:pt x="5056" y="10054"/>
                  <a:pt x="5357" y="9919"/>
                </a:cubicBezTo>
                <a:cubicBezTo>
                  <a:pt x="5543" y="9835"/>
                  <a:pt x="6045" y="9745"/>
                  <a:pt x="6474" y="9711"/>
                </a:cubicBezTo>
                <a:cubicBezTo>
                  <a:pt x="7147" y="9659"/>
                  <a:pt x="7290" y="9678"/>
                  <a:pt x="7544" y="9884"/>
                </a:cubicBezTo>
                <a:cubicBezTo>
                  <a:pt x="7978" y="10238"/>
                  <a:pt x="8288" y="10620"/>
                  <a:pt x="8497" y="11080"/>
                </a:cubicBezTo>
                <a:cubicBezTo>
                  <a:pt x="8600" y="11305"/>
                  <a:pt x="8730" y="11488"/>
                  <a:pt x="8786" y="11488"/>
                </a:cubicBezTo>
                <a:cubicBezTo>
                  <a:pt x="8843" y="11487"/>
                  <a:pt x="9191" y="11339"/>
                  <a:pt x="9567" y="11156"/>
                </a:cubicBezTo>
                <a:cubicBezTo>
                  <a:pt x="9943" y="10973"/>
                  <a:pt x="10575" y="10703"/>
                  <a:pt x="10973" y="10555"/>
                </a:cubicBezTo>
                <a:cubicBezTo>
                  <a:pt x="11612" y="10316"/>
                  <a:pt x="11709" y="10303"/>
                  <a:pt x="11792" y="10458"/>
                </a:cubicBezTo>
                <a:cubicBezTo>
                  <a:pt x="11943" y="10740"/>
                  <a:pt x="11556" y="11810"/>
                  <a:pt x="10993" y="12663"/>
                </a:cubicBezTo>
                <a:cubicBezTo>
                  <a:pt x="10044" y="14098"/>
                  <a:pt x="8309" y="15226"/>
                  <a:pt x="5154" y="16471"/>
                </a:cubicBezTo>
                <a:cubicBezTo>
                  <a:pt x="3453" y="17143"/>
                  <a:pt x="3094" y="17341"/>
                  <a:pt x="1628" y="18414"/>
                </a:cubicBezTo>
                <a:lnTo>
                  <a:pt x="0" y="19609"/>
                </a:lnTo>
                <a:lnTo>
                  <a:pt x="0" y="20218"/>
                </a:lnTo>
                <a:lnTo>
                  <a:pt x="366" y="20480"/>
                </a:lnTo>
                <a:cubicBezTo>
                  <a:pt x="575" y="20630"/>
                  <a:pt x="992" y="20772"/>
                  <a:pt x="1320" y="20805"/>
                </a:cubicBezTo>
                <a:cubicBezTo>
                  <a:pt x="1902" y="20863"/>
                  <a:pt x="4345" y="21455"/>
                  <a:pt x="4518" y="21579"/>
                </a:cubicBezTo>
                <a:cubicBezTo>
                  <a:pt x="4530" y="21587"/>
                  <a:pt x="5295" y="21593"/>
                  <a:pt x="5636" y="21600"/>
                </a:cubicBezTo>
                <a:cubicBezTo>
                  <a:pt x="5932" y="21587"/>
                  <a:pt x="6284" y="21575"/>
                  <a:pt x="6310" y="21559"/>
                </a:cubicBezTo>
                <a:cubicBezTo>
                  <a:pt x="6390" y="21509"/>
                  <a:pt x="7270" y="21253"/>
                  <a:pt x="8266" y="20992"/>
                </a:cubicBezTo>
                <a:cubicBezTo>
                  <a:pt x="9379" y="20700"/>
                  <a:pt x="10509" y="20308"/>
                  <a:pt x="11185" y="19983"/>
                </a:cubicBezTo>
                <a:cubicBezTo>
                  <a:pt x="12528" y="19337"/>
                  <a:pt x="15113" y="17406"/>
                  <a:pt x="16417" y="16077"/>
                </a:cubicBezTo>
                <a:cubicBezTo>
                  <a:pt x="17332" y="15145"/>
                  <a:pt x="17621" y="14986"/>
                  <a:pt x="17621" y="15407"/>
                </a:cubicBezTo>
                <a:cubicBezTo>
                  <a:pt x="17621" y="15513"/>
                  <a:pt x="17785" y="15713"/>
                  <a:pt x="17987" y="15849"/>
                </a:cubicBezTo>
                <a:cubicBezTo>
                  <a:pt x="18189" y="15986"/>
                  <a:pt x="18436" y="16242"/>
                  <a:pt x="18536" y="16416"/>
                </a:cubicBezTo>
                <a:cubicBezTo>
                  <a:pt x="18745" y="16778"/>
                  <a:pt x="18989" y="16833"/>
                  <a:pt x="18989" y="16520"/>
                </a:cubicBezTo>
                <a:cubicBezTo>
                  <a:pt x="18989" y="16403"/>
                  <a:pt x="19050" y="16280"/>
                  <a:pt x="19134" y="16243"/>
                </a:cubicBezTo>
                <a:cubicBezTo>
                  <a:pt x="19428" y="16112"/>
                  <a:pt x="19299" y="15644"/>
                  <a:pt x="18912" y="15462"/>
                </a:cubicBezTo>
                <a:cubicBezTo>
                  <a:pt x="18613" y="15321"/>
                  <a:pt x="18527" y="15192"/>
                  <a:pt x="18527" y="14854"/>
                </a:cubicBezTo>
                <a:cubicBezTo>
                  <a:pt x="18527" y="14462"/>
                  <a:pt x="18575" y="14413"/>
                  <a:pt x="19085" y="14259"/>
                </a:cubicBezTo>
                <a:cubicBezTo>
                  <a:pt x="19456" y="14148"/>
                  <a:pt x="19986" y="14103"/>
                  <a:pt x="20646" y="14128"/>
                </a:cubicBezTo>
                <a:lnTo>
                  <a:pt x="21600" y="14163"/>
                </a:lnTo>
                <a:cubicBezTo>
                  <a:pt x="21589" y="14083"/>
                  <a:pt x="21593" y="13826"/>
                  <a:pt x="21581" y="13810"/>
                </a:cubicBezTo>
                <a:cubicBezTo>
                  <a:pt x="21502" y="13706"/>
                  <a:pt x="21317" y="13353"/>
                  <a:pt x="21176" y="13022"/>
                </a:cubicBezTo>
                <a:cubicBezTo>
                  <a:pt x="20843" y="12243"/>
                  <a:pt x="20322" y="11501"/>
                  <a:pt x="19789" y="11045"/>
                </a:cubicBezTo>
                <a:cubicBezTo>
                  <a:pt x="19384" y="10700"/>
                  <a:pt x="19362" y="10610"/>
                  <a:pt x="19269" y="9255"/>
                </a:cubicBezTo>
                <a:cubicBezTo>
                  <a:pt x="19158" y="7657"/>
                  <a:pt x="18910" y="6888"/>
                  <a:pt x="18151" y="5730"/>
                </a:cubicBezTo>
                <a:cubicBezTo>
                  <a:pt x="17202" y="4284"/>
                  <a:pt x="16545" y="3888"/>
                  <a:pt x="14278" y="3408"/>
                </a:cubicBezTo>
                <a:cubicBezTo>
                  <a:pt x="11841" y="2891"/>
                  <a:pt x="10258" y="2003"/>
                  <a:pt x="10559" y="1320"/>
                </a:cubicBezTo>
                <a:cubicBezTo>
                  <a:pt x="10739" y="912"/>
                  <a:pt x="10515" y="592"/>
                  <a:pt x="9943" y="456"/>
                </a:cubicBezTo>
                <a:cubicBezTo>
                  <a:pt x="9646" y="386"/>
                  <a:pt x="9319" y="232"/>
                  <a:pt x="9220" y="118"/>
                </a:cubicBezTo>
                <a:cubicBezTo>
                  <a:pt x="9174" y="64"/>
                  <a:pt x="9106" y="30"/>
                  <a:pt x="8969" y="0"/>
                </a:cubicBezTo>
                <a:close/>
                <a:moveTo>
                  <a:pt x="19365" y="11108"/>
                </a:moveTo>
                <a:cubicBezTo>
                  <a:pt x="19732" y="11149"/>
                  <a:pt x="20955" y="12931"/>
                  <a:pt x="21012" y="13568"/>
                </a:cubicBezTo>
                <a:cubicBezTo>
                  <a:pt x="21036" y="13827"/>
                  <a:pt x="20988" y="13837"/>
                  <a:pt x="20193" y="13852"/>
                </a:cubicBezTo>
                <a:cubicBezTo>
                  <a:pt x="19732" y="13860"/>
                  <a:pt x="19106" y="13945"/>
                  <a:pt x="18796" y="14038"/>
                </a:cubicBezTo>
                <a:cubicBezTo>
                  <a:pt x="18487" y="14131"/>
                  <a:pt x="18203" y="14170"/>
                  <a:pt x="18161" y="14121"/>
                </a:cubicBezTo>
                <a:cubicBezTo>
                  <a:pt x="18119" y="14072"/>
                  <a:pt x="18243" y="13741"/>
                  <a:pt x="18440" y="13389"/>
                </a:cubicBezTo>
                <a:cubicBezTo>
                  <a:pt x="18637" y="13036"/>
                  <a:pt x="18881" y="12399"/>
                  <a:pt x="18989" y="11978"/>
                </a:cubicBezTo>
                <a:cubicBezTo>
                  <a:pt x="19098" y="11558"/>
                  <a:pt x="19243" y="11175"/>
                  <a:pt x="19307" y="11121"/>
                </a:cubicBezTo>
                <a:cubicBezTo>
                  <a:pt x="19323" y="11108"/>
                  <a:pt x="19340" y="11105"/>
                  <a:pt x="19365" y="11108"/>
                </a:cubicBezTo>
                <a:close/>
              </a:path>
            </a:pathLst>
          </a:custGeom>
          <a:ln w="12700">
            <a:miter lim="400000"/>
          </a:ln>
        </p:spPr>
      </p:pic>
      <p:pic>
        <p:nvPicPr>
          <p:cNvPr id="543" name="Image" descr="Image"/>
          <p:cNvPicPr>
            <a:picLocks noChangeAspect="1"/>
          </p:cNvPicPr>
          <p:nvPr/>
        </p:nvPicPr>
        <p:blipFill>
          <a:blip r:embed="rId3">
            <a:extLst/>
          </a:blip>
          <a:srcRect t="400" r="548" b="211"/>
          <a:stretch>
            <a:fillRect/>
          </a:stretch>
        </p:blipFill>
        <p:spPr>
          <a:xfrm>
            <a:off x="7834874" y="875888"/>
            <a:ext cx="889795" cy="1240235"/>
          </a:xfrm>
          <a:custGeom>
            <a:avLst/>
            <a:gdLst/>
            <a:ahLst/>
            <a:cxnLst>
              <a:cxn ang="0">
                <a:pos x="wd2" y="hd2"/>
              </a:cxn>
              <a:cxn ang="5400000">
                <a:pos x="wd2" y="hd2"/>
              </a:cxn>
              <a:cxn ang="10800000">
                <a:pos x="wd2" y="hd2"/>
              </a:cxn>
              <a:cxn ang="16200000">
                <a:pos x="wd2" y="hd2"/>
              </a:cxn>
            </a:cxnLst>
            <a:rect l="0" t="0" r="r" b="b"/>
            <a:pathLst>
              <a:path w="21600" h="21600" extrusionOk="0">
                <a:moveTo>
                  <a:pt x="8969" y="0"/>
                </a:moveTo>
                <a:cubicBezTo>
                  <a:pt x="8766" y="33"/>
                  <a:pt x="8647" y="80"/>
                  <a:pt x="8565" y="145"/>
                </a:cubicBezTo>
                <a:cubicBezTo>
                  <a:pt x="8406" y="271"/>
                  <a:pt x="8101" y="437"/>
                  <a:pt x="7881" y="518"/>
                </a:cubicBezTo>
                <a:cubicBezTo>
                  <a:pt x="7391" y="700"/>
                  <a:pt x="7259" y="1164"/>
                  <a:pt x="7476" y="1935"/>
                </a:cubicBezTo>
                <a:cubicBezTo>
                  <a:pt x="7635" y="2500"/>
                  <a:pt x="7971" y="2883"/>
                  <a:pt x="8266" y="2834"/>
                </a:cubicBezTo>
                <a:cubicBezTo>
                  <a:pt x="8551" y="2787"/>
                  <a:pt x="9813" y="3601"/>
                  <a:pt x="10386" y="4202"/>
                </a:cubicBezTo>
                <a:cubicBezTo>
                  <a:pt x="11015" y="4864"/>
                  <a:pt x="11400" y="5914"/>
                  <a:pt x="11763" y="7976"/>
                </a:cubicBezTo>
                <a:cubicBezTo>
                  <a:pt x="12103" y="9903"/>
                  <a:pt x="12088" y="10049"/>
                  <a:pt x="11580" y="10181"/>
                </a:cubicBezTo>
                <a:cubicBezTo>
                  <a:pt x="11032" y="10324"/>
                  <a:pt x="10557" y="10497"/>
                  <a:pt x="9682" y="10859"/>
                </a:cubicBezTo>
                <a:lnTo>
                  <a:pt x="8969" y="11156"/>
                </a:lnTo>
                <a:lnTo>
                  <a:pt x="8546" y="10541"/>
                </a:lnTo>
                <a:cubicBezTo>
                  <a:pt x="8316" y="10204"/>
                  <a:pt x="7877" y="9782"/>
                  <a:pt x="7563" y="9601"/>
                </a:cubicBezTo>
                <a:cubicBezTo>
                  <a:pt x="7133" y="9353"/>
                  <a:pt x="7027" y="9236"/>
                  <a:pt x="7149" y="9131"/>
                </a:cubicBezTo>
                <a:cubicBezTo>
                  <a:pt x="7237" y="9054"/>
                  <a:pt x="7415" y="9015"/>
                  <a:pt x="7534" y="9048"/>
                </a:cubicBezTo>
                <a:cubicBezTo>
                  <a:pt x="7653" y="9081"/>
                  <a:pt x="7746" y="9054"/>
                  <a:pt x="7746" y="8986"/>
                </a:cubicBezTo>
                <a:cubicBezTo>
                  <a:pt x="7746" y="8745"/>
                  <a:pt x="7270" y="8733"/>
                  <a:pt x="6927" y="8965"/>
                </a:cubicBezTo>
                <a:cubicBezTo>
                  <a:pt x="6517" y="9242"/>
                  <a:pt x="6330" y="9254"/>
                  <a:pt x="5848" y="9027"/>
                </a:cubicBezTo>
                <a:cubicBezTo>
                  <a:pt x="5647" y="8932"/>
                  <a:pt x="5268" y="8870"/>
                  <a:pt x="4991" y="8889"/>
                </a:cubicBezTo>
                <a:cubicBezTo>
                  <a:pt x="4539" y="8920"/>
                  <a:pt x="4483" y="8959"/>
                  <a:pt x="4461" y="9290"/>
                </a:cubicBezTo>
                <a:cubicBezTo>
                  <a:pt x="4445" y="9524"/>
                  <a:pt x="4546" y="9731"/>
                  <a:pt x="4730" y="9863"/>
                </a:cubicBezTo>
                <a:cubicBezTo>
                  <a:pt x="4986" y="10047"/>
                  <a:pt x="5056" y="10054"/>
                  <a:pt x="5357" y="9919"/>
                </a:cubicBezTo>
                <a:cubicBezTo>
                  <a:pt x="5543" y="9835"/>
                  <a:pt x="6045" y="9745"/>
                  <a:pt x="6474" y="9711"/>
                </a:cubicBezTo>
                <a:cubicBezTo>
                  <a:pt x="7147" y="9659"/>
                  <a:pt x="7290" y="9678"/>
                  <a:pt x="7544" y="9884"/>
                </a:cubicBezTo>
                <a:cubicBezTo>
                  <a:pt x="7978" y="10238"/>
                  <a:pt x="8288" y="10620"/>
                  <a:pt x="8497" y="11080"/>
                </a:cubicBezTo>
                <a:cubicBezTo>
                  <a:pt x="8600" y="11305"/>
                  <a:pt x="8730" y="11488"/>
                  <a:pt x="8786" y="11488"/>
                </a:cubicBezTo>
                <a:cubicBezTo>
                  <a:pt x="8843" y="11487"/>
                  <a:pt x="9191" y="11339"/>
                  <a:pt x="9567" y="11156"/>
                </a:cubicBezTo>
                <a:cubicBezTo>
                  <a:pt x="9943" y="10973"/>
                  <a:pt x="10575" y="10703"/>
                  <a:pt x="10973" y="10555"/>
                </a:cubicBezTo>
                <a:cubicBezTo>
                  <a:pt x="11612" y="10316"/>
                  <a:pt x="11709" y="10303"/>
                  <a:pt x="11792" y="10458"/>
                </a:cubicBezTo>
                <a:cubicBezTo>
                  <a:pt x="11943" y="10740"/>
                  <a:pt x="11556" y="11810"/>
                  <a:pt x="10993" y="12663"/>
                </a:cubicBezTo>
                <a:cubicBezTo>
                  <a:pt x="10044" y="14098"/>
                  <a:pt x="8309" y="15226"/>
                  <a:pt x="5154" y="16471"/>
                </a:cubicBezTo>
                <a:cubicBezTo>
                  <a:pt x="3453" y="17143"/>
                  <a:pt x="3094" y="17341"/>
                  <a:pt x="1628" y="18414"/>
                </a:cubicBezTo>
                <a:lnTo>
                  <a:pt x="0" y="19609"/>
                </a:lnTo>
                <a:lnTo>
                  <a:pt x="0" y="20218"/>
                </a:lnTo>
                <a:lnTo>
                  <a:pt x="366" y="20480"/>
                </a:lnTo>
                <a:cubicBezTo>
                  <a:pt x="575" y="20630"/>
                  <a:pt x="992" y="20772"/>
                  <a:pt x="1320" y="20805"/>
                </a:cubicBezTo>
                <a:cubicBezTo>
                  <a:pt x="1902" y="20863"/>
                  <a:pt x="4345" y="21455"/>
                  <a:pt x="4518" y="21579"/>
                </a:cubicBezTo>
                <a:cubicBezTo>
                  <a:pt x="4530" y="21587"/>
                  <a:pt x="5295" y="21593"/>
                  <a:pt x="5636" y="21600"/>
                </a:cubicBezTo>
                <a:cubicBezTo>
                  <a:pt x="5932" y="21587"/>
                  <a:pt x="6284" y="21575"/>
                  <a:pt x="6310" y="21559"/>
                </a:cubicBezTo>
                <a:cubicBezTo>
                  <a:pt x="6390" y="21509"/>
                  <a:pt x="7270" y="21253"/>
                  <a:pt x="8266" y="20992"/>
                </a:cubicBezTo>
                <a:cubicBezTo>
                  <a:pt x="9379" y="20700"/>
                  <a:pt x="10509" y="20308"/>
                  <a:pt x="11185" y="19983"/>
                </a:cubicBezTo>
                <a:cubicBezTo>
                  <a:pt x="12528" y="19337"/>
                  <a:pt x="15113" y="17406"/>
                  <a:pt x="16417" y="16077"/>
                </a:cubicBezTo>
                <a:cubicBezTo>
                  <a:pt x="17332" y="15145"/>
                  <a:pt x="17621" y="14986"/>
                  <a:pt x="17621" y="15407"/>
                </a:cubicBezTo>
                <a:cubicBezTo>
                  <a:pt x="17621" y="15513"/>
                  <a:pt x="17785" y="15713"/>
                  <a:pt x="17987" y="15849"/>
                </a:cubicBezTo>
                <a:cubicBezTo>
                  <a:pt x="18189" y="15986"/>
                  <a:pt x="18436" y="16242"/>
                  <a:pt x="18536" y="16416"/>
                </a:cubicBezTo>
                <a:cubicBezTo>
                  <a:pt x="18745" y="16778"/>
                  <a:pt x="18989" y="16833"/>
                  <a:pt x="18989" y="16520"/>
                </a:cubicBezTo>
                <a:cubicBezTo>
                  <a:pt x="18989" y="16403"/>
                  <a:pt x="19050" y="16280"/>
                  <a:pt x="19134" y="16243"/>
                </a:cubicBezTo>
                <a:cubicBezTo>
                  <a:pt x="19428" y="16112"/>
                  <a:pt x="19299" y="15644"/>
                  <a:pt x="18912" y="15462"/>
                </a:cubicBezTo>
                <a:cubicBezTo>
                  <a:pt x="18613" y="15321"/>
                  <a:pt x="18527" y="15192"/>
                  <a:pt x="18527" y="14854"/>
                </a:cubicBezTo>
                <a:cubicBezTo>
                  <a:pt x="18527" y="14462"/>
                  <a:pt x="18575" y="14413"/>
                  <a:pt x="19085" y="14259"/>
                </a:cubicBezTo>
                <a:cubicBezTo>
                  <a:pt x="19456" y="14148"/>
                  <a:pt x="19986" y="14103"/>
                  <a:pt x="20646" y="14128"/>
                </a:cubicBezTo>
                <a:lnTo>
                  <a:pt x="21600" y="14163"/>
                </a:lnTo>
                <a:cubicBezTo>
                  <a:pt x="21589" y="14083"/>
                  <a:pt x="21593" y="13826"/>
                  <a:pt x="21581" y="13810"/>
                </a:cubicBezTo>
                <a:cubicBezTo>
                  <a:pt x="21502" y="13706"/>
                  <a:pt x="21317" y="13353"/>
                  <a:pt x="21176" y="13022"/>
                </a:cubicBezTo>
                <a:cubicBezTo>
                  <a:pt x="20843" y="12243"/>
                  <a:pt x="20322" y="11501"/>
                  <a:pt x="19789" y="11045"/>
                </a:cubicBezTo>
                <a:cubicBezTo>
                  <a:pt x="19384" y="10700"/>
                  <a:pt x="19362" y="10610"/>
                  <a:pt x="19269" y="9255"/>
                </a:cubicBezTo>
                <a:cubicBezTo>
                  <a:pt x="19158" y="7657"/>
                  <a:pt x="18910" y="6888"/>
                  <a:pt x="18151" y="5730"/>
                </a:cubicBezTo>
                <a:cubicBezTo>
                  <a:pt x="17202" y="4284"/>
                  <a:pt x="16545" y="3888"/>
                  <a:pt x="14278" y="3408"/>
                </a:cubicBezTo>
                <a:cubicBezTo>
                  <a:pt x="11841" y="2891"/>
                  <a:pt x="10258" y="2003"/>
                  <a:pt x="10559" y="1320"/>
                </a:cubicBezTo>
                <a:cubicBezTo>
                  <a:pt x="10739" y="912"/>
                  <a:pt x="10515" y="592"/>
                  <a:pt x="9943" y="456"/>
                </a:cubicBezTo>
                <a:cubicBezTo>
                  <a:pt x="9646" y="386"/>
                  <a:pt x="9319" y="232"/>
                  <a:pt x="9220" y="118"/>
                </a:cubicBezTo>
                <a:cubicBezTo>
                  <a:pt x="9174" y="64"/>
                  <a:pt x="9106" y="30"/>
                  <a:pt x="8969" y="0"/>
                </a:cubicBezTo>
                <a:close/>
                <a:moveTo>
                  <a:pt x="19365" y="11108"/>
                </a:moveTo>
                <a:cubicBezTo>
                  <a:pt x="19732" y="11149"/>
                  <a:pt x="20955" y="12931"/>
                  <a:pt x="21012" y="13568"/>
                </a:cubicBezTo>
                <a:cubicBezTo>
                  <a:pt x="21036" y="13827"/>
                  <a:pt x="20988" y="13837"/>
                  <a:pt x="20193" y="13852"/>
                </a:cubicBezTo>
                <a:cubicBezTo>
                  <a:pt x="19732" y="13860"/>
                  <a:pt x="19106" y="13945"/>
                  <a:pt x="18796" y="14038"/>
                </a:cubicBezTo>
                <a:cubicBezTo>
                  <a:pt x="18487" y="14131"/>
                  <a:pt x="18203" y="14170"/>
                  <a:pt x="18161" y="14121"/>
                </a:cubicBezTo>
                <a:cubicBezTo>
                  <a:pt x="18119" y="14072"/>
                  <a:pt x="18243" y="13741"/>
                  <a:pt x="18440" y="13389"/>
                </a:cubicBezTo>
                <a:cubicBezTo>
                  <a:pt x="18637" y="13036"/>
                  <a:pt x="18881" y="12399"/>
                  <a:pt x="18989" y="11978"/>
                </a:cubicBezTo>
                <a:cubicBezTo>
                  <a:pt x="19098" y="11558"/>
                  <a:pt x="19243" y="11175"/>
                  <a:pt x="19307" y="11121"/>
                </a:cubicBezTo>
                <a:cubicBezTo>
                  <a:pt x="19323" y="11108"/>
                  <a:pt x="19340" y="11105"/>
                  <a:pt x="19365" y="11108"/>
                </a:cubicBezTo>
                <a:close/>
              </a:path>
            </a:pathLst>
          </a:custGeom>
          <a:ln w="12700">
            <a:miter lim="400000"/>
          </a:ln>
        </p:spPr>
      </p:pic>
      <p:pic>
        <p:nvPicPr>
          <p:cNvPr id="544" name="Image" descr="Image"/>
          <p:cNvPicPr>
            <a:picLocks noChangeAspect="1"/>
          </p:cNvPicPr>
          <p:nvPr/>
        </p:nvPicPr>
        <p:blipFill>
          <a:blip r:embed="rId3">
            <a:extLst/>
          </a:blip>
          <a:srcRect t="400" r="548" b="211"/>
          <a:stretch>
            <a:fillRect/>
          </a:stretch>
        </p:blipFill>
        <p:spPr>
          <a:xfrm>
            <a:off x="9780323" y="875888"/>
            <a:ext cx="889794" cy="1240235"/>
          </a:xfrm>
          <a:custGeom>
            <a:avLst/>
            <a:gdLst/>
            <a:ahLst/>
            <a:cxnLst>
              <a:cxn ang="0">
                <a:pos x="wd2" y="hd2"/>
              </a:cxn>
              <a:cxn ang="5400000">
                <a:pos x="wd2" y="hd2"/>
              </a:cxn>
              <a:cxn ang="10800000">
                <a:pos x="wd2" y="hd2"/>
              </a:cxn>
              <a:cxn ang="16200000">
                <a:pos x="wd2" y="hd2"/>
              </a:cxn>
            </a:cxnLst>
            <a:rect l="0" t="0" r="r" b="b"/>
            <a:pathLst>
              <a:path w="21600" h="21600" extrusionOk="0">
                <a:moveTo>
                  <a:pt x="8969" y="0"/>
                </a:moveTo>
                <a:cubicBezTo>
                  <a:pt x="8766" y="33"/>
                  <a:pt x="8647" y="80"/>
                  <a:pt x="8565" y="145"/>
                </a:cubicBezTo>
                <a:cubicBezTo>
                  <a:pt x="8406" y="271"/>
                  <a:pt x="8101" y="437"/>
                  <a:pt x="7881" y="518"/>
                </a:cubicBezTo>
                <a:cubicBezTo>
                  <a:pt x="7391" y="700"/>
                  <a:pt x="7259" y="1164"/>
                  <a:pt x="7476" y="1935"/>
                </a:cubicBezTo>
                <a:cubicBezTo>
                  <a:pt x="7635" y="2500"/>
                  <a:pt x="7971" y="2883"/>
                  <a:pt x="8266" y="2834"/>
                </a:cubicBezTo>
                <a:cubicBezTo>
                  <a:pt x="8551" y="2787"/>
                  <a:pt x="9813" y="3601"/>
                  <a:pt x="10386" y="4202"/>
                </a:cubicBezTo>
                <a:cubicBezTo>
                  <a:pt x="11015" y="4864"/>
                  <a:pt x="11400" y="5914"/>
                  <a:pt x="11763" y="7976"/>
                </a:cubicBezTo>
                <a:cubicBezTo>
                  <a:pt x="12103" y="9903"/>
                  <a:pt x="12088" y="10049"/>
                  <a:pt x="11580" y="10181"/>
                </a:cubicBezTo>
                <a:cubicBezTo>
                  <a:pt x="11032" y="10324"/>
                  <a:pt x="10557" y="10497"/>
                  <a:pt x="9682" y="10859"/>
                </a:cubicBezTo>
                <a:lnTo>
                  <a:pt x="8969" y="11156"/>
                </a:lnTo>
                <a:lnTo>
                  <a:pt x="8546" y="10541"/>
                </a:lnTo>
                <a:cubicBezTo>
                  <a:pt x="8316" y="10204"/>
                  <a:pt x="7877" y="9782"/>
                  <a:pt x="7563" y="9601"/>
                </a:cubicBezTo>
                <a:cubicBezTo>
                  <a:pt x="7133" y="9353"/>
                  <a:pt x="7027" y="9236"/>
                  <a:pt x="7149" y="9131"/>
                </a:cubicBezTo>
                <a:cubicBezTo>
                  <a:pt x="7237" y="9054"/>
                  <a:pt x="7415" y="9015"/>
                  <a:pt x="7534" y="9048"/>
                </a:cubicBezTo>
                <a:cubicBezTo>
                  <a:pt x="7653" y="9081"/>
                  <a:pt x="7746" y="9054"/>
                  <a:pt x="7746" y="8986"/>
                </a:cubicBezTo>
                <a:cubicBezTo>
                  <a:pt x="7746" y="8745"/>
                  <a:pt x="7270" y="8733"/>
                  <a:pt x="6927" y="8965"/>
                </a:cubicBezTo>
                <a:cubicBezTo>
                  <a:pt x="6517" y="9242"/>
                  <a:pt x="6330" y="9254"/>
                  <a:pt x="5848" y="9027"/>
                </a:cubicBezTo>
                <a:cubicBezTo>
                  <a:pt x="5647" y="8932"/>
                  <a:pt x="5268" y="8870"/>
                  <a:pt x="4991" y="8889"/>
                </a:cubicBezTo>
                <a:cubicBezTo>
                  <a:pt x="4539" y="8920"/>
                  <a:pt x="4483" y="8959"/>
                  <a:pt x="4461" y="9290"/>
                </a:cubicBezTo>
                <a:cubicBezTo>
                  <a:pt x="4445" y="9524"/>
                  <a:pt x="4546" y="9731"/>
                  <a:pt x="4730" y="9863"/>
                </a:cubicBezTo>
                <a:cubicBezTo>
                  <a:pt x="4986" y="10047"/>
                  <a:pt x="5056" y="10054"/>
                  <a:pt x="5357" y="9919"/>
                </a:cubicBezTo>
                <a:cubicBezTo>
                  <a:pt x="5543" y="9835"/>
                  <a:pt x="6045" y="9745"/>
                  <a:pt x="6474" y="9711"/>
                </a:cubicBezTo>
                <a:cubicBezTo>
                  <a:pt x="7147" y="9659"/>
                  <a:pt x="7290" y="9678"/>
                  <a:pt x="7544" y="9884"/>
                </a:cubicBezTo>
                <a:cubicBezTo>
                  <a:pt x="7978" y="10238"/>
                  <a:pt x="8288" y="10620"/>
                  <a:pt x="8497" y="11080"/>
                </a:cubicBezTo>
                <a:cubicBezTo>
                  <a:pt x="8600" y="11305"/>
                  <a:pt x="8730" y="11488"/>
                  <a:pt x="8786" y="11488"/>
                </a:cubicBezTo>
                <a:cubicBezTo>
                  <a:pt x="8843" y="11487"/>
                  <a:pt x="9191" y="11339"/>
                  <a:pt x="9567" y="11156"/>
                </a:cubicBezTo>
                <a:cubicBezTo>
                  <a:pt x="9943" y="10973"/>
                  <a:pt x="10575" y="10703"/>
                  <a:pt x="10973" y="10555"/>
                </a:cubicBezTo>
                <a:cubicBezTo>
                  <a:pt x="11612" y="10316"/>
                  <a:pt x="11709" y="10303"/>
                  <a:pt x="11792" y="10458"/>
                </a:cubicBezTo>
                <a:cubicBezTo>
                  <a:pt x="11943" y="10740"/>
                  <a:pt x="11556" y="11810"/>
                  <a:pt x="10993" y="12663"/>
                </a:cubicBezTo>
                <a:cubicBezTo>
                  <a:pt x="10044" y="14098"/>
                  <a:pt x="8309" y="15226"/>
                  <a:pt x="5154" y="16471"/>
                </a:cubicBezTo>
                <a:cubicBezTo>
                  <a:pt x="3453" y="17143"/>
                  <a:pt x="3094" y="17341"/>
                  <a:pt x="1628" y="18414"/>
                </a:cubicBezTo>
                <a:lnTo>
                  <a:pt x="0" y="19609"/>
                </a:lnTo>
                <a:lnTo>
                  <a:pt x="0" y="20218"/>
                </a:lnTo>
                <a:lnTo>
                  <a:pt x="366" y="20480"/>
                </a:lnTo>
                <a:cubicBezTo>
                  <a:pt x="575" y="20630"/>
                  <a:pt x="992" y="20772"/>
                  <a:pt x="1320" y="20805"/>
                </a:cubicBezTo>
                <a:cubicBezTo>
                  <a:pt x="1902" y="20863"/>
                  <a:pt x="4345" y="21455"/>
                  <a:pt x="4518" y="21579"/>
                </a:cubicBezTo>
                <a:cubicBezTo>
                  <a:pt x="4530" y="21587"/>
                  <a:pt x="5295" y="21593"/>
                  <a:pt x="5636" y="21600"/>
                </a:cubicBezTo>
                <a:cubicBezTo>
                  <a:pt x="5932" y="21587"/>
                  <a:pt x="6284" y="21575"/>
                  <a:pt x="6310" y="21559"/>
                </a:cubicBezTo>
                <a:cubicBezTo>
                  <a:pt x="6390" y="21509"/>
                  <a:pt x="7270" y="21253"/>
                  <a:pt x="8266" y="20992"/>
                </a:cubicBezTo>
                <a:cubicBezTo>
                  <a:pt x="9379" y="20700"/>
                  <a:pt x="10509" y="20308"/>
                  <a:pt x="11185" y="19983"/>
                </a:cubicBezTo>
                <a:cubicBezTo>
                  <a:pt x="12528" y="19337"/>
                  <a:pt x="15113" y="17406"/>
                  <a:pt x="16417" y="16077"/>
                </a:cubicBezTo>
                <a:cubicBezTo>
                  <a:pt x="17332" y="15145"/>
                  <a:pt x="17621" y="14986"/>
                  <a:pt x="17621" y="15407"/>
                </a:cubicBezTo>
                <a:cubicBezTo>
                  <a:pt x="17621" y="15513"/>
                  <a:pt x="17785" y="15713"/>
                  <a:pt x="17987" y="15849"/>
                </a:cubicBezTo>
                <a:cubicBezTo>
                  <a:pt x="18189" y="15986"/>
                  <a:pt x="18436" y="16242"/>
                  <a:pt x="18536" y="16416"/>
                </a:cubicBezTo>
                <a:cubicBezTo>
                  <a:pt x="18745" y="16778"/>
                  <a:pt x="18989" y="16833"/>
                  <a:pt x="18989" y="16520"/>
                </a:cubicBezTo>
                <a:cubicBezTo>
                  <a:pt x="18989" y="16403"/>
                  <a:pt x="19050" y="16280"/>
                  <a:pt x="19134" y="16243"/>
                </a:cubicBezTo>
                <a:cubicBezTo>
                  <a:pt x="19428" y="16112"/>
                  <a:pt x="19299" y="15644"/>
                  <a:pt x="18912" y="15462"/>
                </a:cubicBezTo>
                <a:cubicBezTo>
                  <a:pt x="18613" y="15321"/>
                  <a:pt x="18527" y="15192"/>
                  <a:pt x="18527" y="14854"/>
                </a:cubicBezTo>
                <a:cubicBezTo>
                  <a:pt x="18527" y="14462"/>
                  <a:pt x="18575" y="14413"/>
                  <a:pt x="19085" y="14259"/>
                </a:cubicBezTo>
                <a:cubicBezTo>
                  <a:pt x="19456" y="14148"/>
                  <a:pt x="19986" y="14103"/>
                  <a:pt x="20646" y="14128"/>
                </a:cubicBezTo>
                <a:lnTo>
                  <a:pt x="21600" y="14163"/>
                </a:lnTo>
                <a:cubicBezTo>
                  <a:pt x="21589" y="14083"/>
                  <a:pt x="21593" y="13826"/>
                  <a:pt x="21581" y="13810"/>
                </a:cubicBezTo>
                <a:cubicBezTo>
                  <a:pt x="21502" y="13706"/>
                  <a:pt x="21317" y="13353"/>
                  <a:pt x="21176" y="13022"/>
                </a:cubicBezTo>
                <a:cubicBezTo>
                  <a:pt x="20843" y="12243"/>
                  <a:pt x="20322" y="11501"/>
                  <a:pt x="19789" y="11045"/>
                </a:cubicBezTo>
                <a:cubicBezTo>
                  <a:pt x="19384" y="10700"/>
                  <a:pt x="19362" y="10610"/>
                  <a:pt x="19269" y="9255"/>
                </a:cubicBezTo>
                <a:cubicBezTo>
                  <a:pt x="19158" y="7657"/>
                  <a:pt x="18910" y="6888"/>
                  <a:pt x="18151" y="5730"/>
                </a:cubicBezTo>
                <a:cubicBezTo>
                  <a:pt x="17202" y="4284"/>
                  <a:pt x="16545" y="3888"/>
                  <a:pt x="14278" y="3408"/>
                </a:cubicBezTo>
                <a:cubicBezTo>
                  <a:pt x="11841" y="2891"/>
                  <a:pt x="10258" y="2003"/>
                  <a:pt x="10559" y="1320"/>
                </a:cubicBezTo>
                <a:cubicBezTo>
                  <a:pt x="10739" y="912"/>
                  <a:pt x="10515" y="592"/>
                  <a:pt x="9943" y="456"/>
                </a:cubicBezTo>
                <a:cubicBezTo>
                  <a:pt x="9646" y="386"/>
                  <a:pt x="9319" y="232"/>
                  <a:pt x="9220" y="118"/>
                </a:cubicBezTo>
                <a:cubicBezTo>
                  <a:pt x="9174" y="64"/>
                  <a:pt x="9106" y="30"/>
                  <a:pt x="8969" y="0"/>
                </a:cubicBezTo>
                <a:close/>
                <a:moveTo>
                  <a:pt x="19365" y="11108"/>
                </a:moveTo>
                <a:cubicBezTo>
                  <a:pt x="19732" y="11149"/>
                  <a:pt x="20955" y="12931"/>
                  <a:pt x="21012" y="13568"/>
                </a:cubicBezTo>
                <a:cubicBezTo>
                  <a:pt x="21036" y="13827"/>
                  <a:pt x="20988" y="13837"/>
                  <a:pt x="20193" y="13852"/>
                </a:cubicBezTo>
                <a:cubicBezTo>
                  <a:pt x="19732" y="13860"/>
                  <a:pt x="19106" y="13945"/>
                  <a:pt x="18796" y="14038"/>
                </a:cubicBezTo>
                <a:cubicBezTo>
                  <a:pt x="18487" y="14131"/>
                  <a:pt x="18203" y="14170"/>
                  <a:pt x="18161" y="14121"/>
                </a:cubicBezTo>
                <a:cubicBezTo>
                  <a:pt x="18119" y="14072"/>
                  <a:pt x="18243" y="13741"/>
                  <a:pt x="18440" y="13389"/>
                </a:cubicBezTo>
                <a:cubicBezTo>
                  <a:pt x="18637" y="13036"/>
                  <a:pt x="18881" y="12399"/>
                  <a:pt x="18989" y="11978"/>
                </a:cubicBezTo>
                <a:cubicBezTo>
                  <a:pt x="19098" y="11558"/>
                  <a:pt x="19243" y="11175"/>
                  <a:pt x="19307" y="11121"/>
                </a:cubicBezTo>
                <a:cubicBezTo>
                  <a:pt x="19323" y="11108"/>
                  <a:pt x="19340" y="11105"/>
                  <a:pt x="19365" y="11108"/>
                </a:cubicBezTo>
                <a:close/>
              </a:path>
            </a:pathLst>
          </a:custGeom>
          <a:ln w="12700">
            <a:miter lim="400000"/>
          </a:ln>
        </p:spPr>
      </p:pic>
      <p:pic>
        <p:nvPicPr>
          <p:cNvPr id="545" name="Image" descr="Image"/>
          <p:cNvPicPr>
            <a:picLocks noChangeAspect="1"/>
          </p:cNvPicPr>
          <p:nvPr/>
        </p:nvPicPr>
        <p:blipFill>
          <a:blip r:embed="rId3">
            <a:extLst/>
          </a:blip>
          <a:srcRect t="400" r="548" b="211"/>
          <a:stretch>
            <a:fillRect/>
          </a:stretch>
        </p:blipFill>
        <p:spPr>
          <a:xfrm>
            <a:off x="8774046" y="875888"/>
            <a:ext cx="889795" cy="1240235"/>
          </a:xfrm>
          <a:custGeom>
            <a:avLst/>
            <a:gdLst/>
            <a:ahLst/>
            <a:cxnLst>
              <a:cxn ang="0">
                <a:pos x="wd2" y="hd2"/>
              </a:cxn>
              <a:cxn ang="5400000">
                <a:pos x="wd2" y="hd2"/>
              </a:cxn>
              <a:cxn ang="10800000">
                <a:pos x="wd2" y="hd2"/>
              </a:cxn>
              <a:cxn ang="16200000">
                <a:pos x="wd2" y="hd2"/>
              </a:cxn>
            </a:cxnLst>
            <a:rect l="0" t="0" r="r" b="b"/>
            <a:pathLst>
              <a:path w="21600" h="21600" extrusionOk="0">
                <a:moveTo>
                  <a:pt x="8969" y="0"/>
                </a:moveTo>
                <a:cubicBezTo>
                  <a:pt x="8766" y="33"/>
                  <a:pt x="8647" y="80"/>
                  <a:pt x="8565" y="145"/>
                </a:cubicBezTo>
                <a:cubicBezTo>
                  <a:pt x="8406" y="271"/>
                  <a:pt x="8101" y="437"/>
                  <a:pt x="7881" y="518"/>
                </a:cubicBezTo>
                <a:cubicBezTo>
                  <a:pt x="7391" y="700"/>
                  <a:pt x="7259" y="1164"/>
                  <a:pt x="7476" y="1935"/>
                </a:cubicBezTo>
                <a:cubicBezTo>
                  <a:pt x="7635" y="2500"/>
                  <a:pt x="7971" y="2883"/>
                  <a:pt x="8266" y="2834"/>
                </a:cubicBezTo>
                <a:cubicBezTo>
                  <a:pt x="8551" y="2787"/>
                  <a:pt x="9813" y="3601"/>
                  <a:pt x="10386" y="4202"/>
                </a:cubicBezTo>
                <a:cubicBezTo>
                  <a:pt x="11015" y="4864"/>
                  <a:pt x="11400" y="5914"/>
                  <a:pt x="11763" y="7976"/>
                </a:cubicBezTo>
                <a:cubicBezTo>
                  <a:pt x="12103" y="9903"/>
                  <a:pt x="12088" y="10049"/>
                  <a:pt x="11580" y="10181"/>
                </a:cubicBezTo>
                <a:cubicBezTo>
                  <a:pt x="11032" y="10324"/>
                  <a:pt x="10557" y="10497"/>
                  <a:pt x="9682" y="10859"/>
                </a:cubicBezTo>
                <a:lnTo>
                  <a:pt x="8969" y="11156"/>
                </a:lnTo>
                <a:lnTo>
                  <a:pt x="8546" y="10541"/>
                </a:lnTo>
                <a:cubicBezTo>
                  <a:pt x="8316" y="10204"/>
                  <a:pt x="7877" y="9782"/>
                  <a:pt x="7563" y="9601"/>
                </a:cubicBezTo>
                <a:cubicBezTo>
                  <a:pt x="7133" y="9353"/>
                  <a:pt x="7027" y="9236"/>
                  <a:pt x="7149" y="9131"/>
                </a:cubicBezTo>
                <a:cubicBezTo>
                  <a:pt x="7237" y="9054"/>
                  <a:pt x="7415" y="9015"/>
                  <a:pt x="7534" y="9048"/>
                </a:cubicBezTo>
                <a:cubicBezTo>
                  <a:pt x="7653" y="9081"/>
                  <a:pt x="7746" y="9054"/>
                  <a:pt x="7746" y="8986"/>
                </a:cubicBezTo>
                <a:cubicBezTo>
                  <a:pt x="7746" y="8745"/>
                  <a:pt x="7270" y="8733"/>
                  <a:pt x="6927" y="8965"/>
                </a:cubicBezTo>
                <a:cubicBezTo>
                  <a:pt x="6517" y="9242"/>
                  <a:pt x="6330" y="9254"/>
                  <a:pt x="5848" y="9027"/>
                </a:cubicBezTo>
                <a:cubicBezTo>
                  <a:pt x="5647" y="8932"/>
                  <a:pt x="5268" y="8870"/>
                  <a:pt x="4991" y="8889"/>
                </a:cubicBezTo>
                <a:cubicBezTo>
                  <a:pt x="4539" y="8920"/>
                  <a:pt x="4483" y="8959"/>
                  <a:pt x="4461" y="9290"/>
                </a:cubicBezTo>
                <a:cubicBezTo>
                  <a:pt x="4445" y="9524"/>
                  <a:pt x="4546" y="9731"/>
                  <a:pt x="4730" y="9863"/>
                </a:cubicBezTo>
                <a:cubicBezTo>
                  <a:pt x="4986" y="10047"/>
                  <a:pt x="5056" y="10054"/>
                  <a:pt x="5357" y="9919"/>
                </a:cubicBezTo>
                <a:cubicBezTo>
                  <a:pt x="5543" y="9835"/>
                  <a:pt x="6045" y="9745"/>
                  <a:pt x="6474" y="9711"/>
                </a:cubicBezTo>
                <a:cubicBezTo>
                  <a:pt x="7147" y="9659"/>
                  <a:pt x="7290" y="9678"/>
                  <a:pt x="7544" y="9884"/>
                </a:cubicBezTo>
                <a:cubicBezTo>
                  <a:pt x="7978" y="10238"/>
                  <a:pt x="8288" y="10620"/>
                  <a:pt x="8497" y="11080"/>
                </a:cubicBezTo>
                <a:cubicBezTo>
                  <a:pt x="8600" y="11305"/>
                  <a:pt x="8730" y="11488"/>
                  <a:pt x="8786" y="11488"/>
                </a:cubicBezTo>
                <a:cubicBezTo>
                  <a:pt x="8843" y="11487"/>
                  <a:pt x="9191" y="11339"/>
                  <a:pt x="9567" y="11156"/>
                </a:cubicBezTo>
                <a:cubicBezTo>
                  <a:pt x="9943" y="10973"/>
                  <a:pt x="10575" y="10703"/>
                  <a:pt x="10973" y="10555"/>
                </a:cubicBezTo>
                <a:cubicBezTo>
                  <a:pt x="11612" y="10316"/>
                  <a:pt x="11709" y="10303"/>
                  <a:pt x="11792" y="10458"/>
                </a:cubicBezTo>
                <a:cubicBezTo>
                  <a:pt x="11943" y="10740"/>
                  <a:pt x="11556" y="11810"/>
                  <a:pt x="10993" y="12663"/>
                </a:cubicBezTo>
                <a:cubicBezTo>
                  <a:pt x="10044" y="14098"/>
                  <a:pt x="8309" y="15226"/>
                  <a:pt x="5154" y="16471"/>
                </a:cubicBezTo>
                <a:cubicBezTo>
                  <a:pt x="3453" y="17143"/>
                  <a:pt x="3094" y="17341"/>
                  <a:pt x="1628" y="18414"/>
                </a:cubicBezTo>
                <a:lnTo>
                  <a:pt x="0" y="19609"/>
                </a:lnTo>
                <a:lnTo>
                  <a:pt x="0" y="20218"/>
                </a:lnTo>
                <a:lnTo>
                  <a:pt x="366" y="20480"/>
                </a:lnTo>
                <a:cubicBezTo>
                  <a:pt x="575" y="20630"/>
                  <a:pt x="992" y="20772"/>
                  <a:pt x="1320" y="20805"/>
                </a:cubicBezTo>
                <a:cubicBezTo>
                  <a:pt x="1902" y="20863"/>
                  <a:pt x="4345" y="21455"/>
                  <a:pt x="4518" y="21579"/>
                </a:cubicBezTo>
                <a:cubicBezTo>
                  <a:pt x="4530" y="21587"/>
                  <a:pt x="5295" y="21593"/>
                  <a:pt x="5636" y="21600"/>
                </a:cubicBezTo>
                <a:cubicBezTo>
                  <a:pt x="5932" y="21587"/>
                  <a:pt x="6284" y="21575"/>
                  <a:pt x="6310" y="21559"/>
                </a:cubicBezTo>
                <a:cubicBezTo>
                  <a:pt x="6390" y="21509"/>
                  <a:pt x="7270" y="21253"/>
                  <a:pt x="8266" y="20992"/>
                </a:cubicBezTo>
                <a:cubicBezTo>
                  <a:pt x="9379" y="20700"/>
                  <a:pt x="10509" y="20308"/>
                  <a:pt x="11185" y="19983"/>
                </a:cubicBezTo>
                <a:cubicBezTo>
                  <a:pt x="12528" y="19337"/>
                  <a:pt x="15113" y="17406"/>
                  <a:pt x="16417" y="16077"/>
                </a:cubicBezTo>
                <a:cubicBezTo>
                  <a:pt x="17332" y="15145"/>
                  <a:pt x="17621" y="14986"/>
                  <a:pt x="17621" y="15407"/>
                </a:cubicBezTo>
                <a:cubicBezTo>
                  <a:pt x="17621" y="15513"/>
                  <a:pt x="17785" y="15713"/>
                  <a:pt x="17987" y="15849"/>
                </a:cubicBezTo>
                <a:cubicBezTo>
                  <a:pt x="18189" y="15986"/>
                  <a:pt x="18436" y="16242"/>
                  <a:pt x="18536" y="16416"/>
                </a:cubicBezTo>
                <a:cubicBezTo>
                  <a:pt x="18745" y="16778"/>
                  <a:pt x="18989" y="16833"/>
                  <a:pt x="18989" y="16520"/>
                </a:cubicBezTo>
                <a:cubicBezTo>
                  <a:pt x="18989" y="16403"/>
                  <a:pt x="19050" y="16280"/>
                  <a:pt x="19134" y="16243"/>
                </a:cubicBezTo>
                <a:cubicBezTo>
                  <a:pt x="19428" y="16112"/>
                  <a:pt x="19299" y="15644"/>
                  <a:pt x="18912" y="15462"/>
                </a:cubicBezTo>
                <a:cubicBezTo>
                  <a:pt x="18613" y="15321"/>
                  <a:pt x="18527" y="15192"/>
                  <a:pt x="18527" y="14854"/>
                </a:cubicBezTo>
                <a:cubicBezTo>
                  <a:pt x="18527" y="14462"/>
                  <a:pt x="18575" y="14413"/>
                  <a:pt x="19085" y="14259"/>
                </a:cubicBezTo>
                <a:cubicBezTo>
                  <a:pt x="19456" y="14148"/>
                  <a:pt x="19986" y="14103"/>
                  <a:pt x="20646" y="14128"/>
                </a:cubicBezTo>
                <a:lnTo>
                  <a:pt x="21600" y="14163"/>
                </a:lnTo>
                <a:cubicBezTo>
                  <a:pt x="21589" y="14083"/>
                  <a:pt x="21593" y="13826"/>
                  <a:pt x="21581" y="13810"/>
                </a:cubicBezTo>
                <a:cubicBezTo>
                  <a:pt x="21502" y="13706"/>
                  <a:pt x="21317" y="13353"/>
                  <a:pt x="21176" y="13022"/>
                </a:cubicBezTo>
                <a:cubicBezTo>
                  <a:pt x="20843" y="12243"/>
                  <a:pt x="20322" y="11501"/>
                  <a:pt x="19789" y="11045"/>
                </a:cubicBezTo>
                <a:cubicBezTo>
                  <a:pt x="19384" y="10700"/>
                  <a:pt x="19362" y="10610"/>
                  <a:pt x="19269" y="9255"/>
                </a:cubicBezTo>
                <a:cubicBezTo>
                  <a:pt x="19158" y="7657"/>
                  <a:pt x="18910" y="6888"/>
                  <a:pt x="18151" y="5730"/>
                </a:cubicBezTo>
                <a:cubicBezTo>
                  <a:pt x="17202" y="4284"/>
                  <a:pt x="16545" y="3888"/>
                  <a:pt x="14278" y="3408"/>
                </a:cubicBezTo>
                <a:cubicBezTo>
                  <a:pt x="11841" y="2891"/>
                  <a:pt x="10258" y="2003"/>
                  <a:pt x="10559" y="1320"/>
                </a:cubicBezTo>
                <a:cubicBezTo>
                  <a:pt x="10739" y="912"/>
                  <a:pt x="10515" y="592"/>
                  <a:pt x="9943" y="456"/>
                </a:cubicBezTo>
                <a:cubicBezTo>
                  <a:pt x="9646" y="386"/>
                  <a:pt x="9319" y="232"/>
                  <a:pt x="9220" y="118"/>
                </a:cubicBezTo>
                <a:cubicBezTo>
                  <a:pt x="9174" y="64"/>
                  <a:pt x="9106" y="30"/>
                  <a:pt x="8969" y="0"/>
                </a:cubicBezTo>
                <a:close/>
                <a:moveTo>
                  <a:pt x="19365" y="11108"/>
                </a:moveTo>
                <a:cubicBezTo>
                  <a:pt x="19732" y="11149"/>
                  <a:pt x="20955" y="12931"/>
                  <a:pt x="21012" y="13568"/>
                </a:cubicBezTo>
                <a:cubicBezTo>
                  <a:pt x="21036" y="13827"/>
                  <a:pt x="20988" y="13837"/>
                  <a:pt x="20193" y="13852"/>
                </a:cubicBezTo>
                <a:cubicBezTo>
                  <a:pt x="19732" y="13860"/>
                  <a:pt x="19106" y="13945"/>
                  <a:pt x="18796" y="14038"/>
                </a:cubicBezTo>
                <a:cubicBezTo>
                  <a:pt x="18487" y="14131"/>
                  <a:pt x="18203" y="14170"/>
                  <a:pt x="18161" y="14121"/>
                </a:cubicBezTo>
                <a:cubicBezTo>
                  <a:pt x="18119" y="14072"/>
                  <a:pt x="18243" y="13741"/>
                  <a:pt x="18440" y="13389"/>
                </a:cubicBezTo>
                <a:cubicBezTo>
                  <a:pt x="18637" y="13036"/>
                  <a:pt x="18881" y="12399"/>
                  <a:pt x="18989" y="11978"/>
                </a:cubicBezTo>
                <a:cubicBezTo>
                  <a:pt x="19098" y="11558"/>
                  <a:pt x="19243" y="11175"/>
                  <a:pt x="19307" y="11121"/>
                </a:cubicBezTo>
                <a:cubicBezTo>
                  <a:pt x="19323" y="11108"/>
                  <a:pt x="19340" y="11105"/>
                  <a:pt x="19365" y="11108"/>
                </a:cubicBezTo>
                <a:close/>
              </a:path>
            </a:pathLst>
          </a:custGeom>
          <a:ln w="12700">
            <a:miter lim="400000"/>
          </a:ln>
        </p:spPr>
      </p:pic>
      <p:pic>
        <p:nvPicPr>
          <p:cNvPr id="546" name="Image" descr="Image"/>
          <p:cNvPicPr>
            <a:picLocks noChangeAspect="1"/>
          </p:cNvPicPr>
          <p:nvPr/>
        </p:nvPicPr>
        <p:blipFill>
          <a:blip r:embed="rId3">
            <a:extLst/>
          </a:blip>
          <a:srcRect t="400" r="548" b="211"/>
          <a:stretch>
            <a:fillRect/>
          </a:stretch>
        </p:blipFill>
        <p:spPr>
          <a:xfrm>
            <a:off x="10720123" y="875888"/>
            <a:ext cx="889794" cy="1240235"/>
          </a:xfrm>
          <a:custGeom>
            <a:avLst/>
            <a:gdLst/>
            <a:ahLst/>
            <a:cxnLst>
              <a:cxn ang="0">
                <a:pos x="wd2" y="hd2"/>
              </a:cxn>
              <a:cxn ang="5400000">
                <a:pos x="wd2" y="hd2"/>
              </a:cxn>
              <a:cxn ang="10800000">
                <a:pos x="wd2" y="hd2"/>
              </a:cxn>
              <a:cxn ang="16200000">
                <a:pos x="wd2" y="hd2"/>
              </a:cxn>
            </a:cxnLst>
            <a:rect l="0" t="0" r="r" b="b"/>
            <a:pathLst>
              <a:path w="21600" h="21600" extrusionOk="0">
                <a:moveTo>
                  <a:pt x="8969" y="0"/>
                </a:moveTo>
                <a:cubicBezTo>
                  <a:pt x="8766" y="33"/>
                  <a:pt x="8647" y="80"/>
                  <a:pt x="8565" y="145"/>
                </a:cubicBezTo>
                <a:cubicBezTo>
                  <a:pt x="8406" y="271"/>
                  <a:pt x="8101" y="437"/>
                  <a:pt x="7881" y="518"/>
                </a:cubicBezTo>
                <a:cubicBezTo>
                  <a:pt x="7391" y="700"/>
                  <a:pt x="7259" y="1164"/>
                  <a:pt x="7476" y="1935"/>
                </a:cubicBezTo>
                <a:cubicBezTo>
                  <a:pt x="7635" y="2500"/>
                  <a:pt x="7971" y="2883"/>
                  <a:pt x="8266" y="2834"/>
                </a:cubicBezTo>
                <a:cubicBezTo>
                  <a:pt x="8551" y="2787"/>
                  <a:pt x="9813" y="3601"/>
                  <a:pt x="10386" y="4202"/>
                </a:cubicBezTo>
                <a:cubicBezTo>
                  <a:pt x="11015" y="4864"/>
                  <a:pt x="11400" y="5914"/>
                  <a:pt x="11763" y="7976"/>
                </a:cubicBezTo>
                <a:cubicBezTo>
                  <a:pt x="12103" y="9903"/>
                  <a:pt x="12088" y="10049"/>
                  <a:pt x="11580" y="10181"/>
                </a:cubicBezTo>
                <a:cubicBezTo>
                  <a:pt x="11032" y="10324"/>
                  <a:pt x="10557" y="10497"/>
                  <a:pt x="9682" y="10859"/>
                </a:cubicBezTo>
                <a:lnTo>
                  <a:pt x="8969" y="11156"/>
                </a:lnTo>
                <a:lnTo>
                  <a:pt x="8546" y="10541"/>
                </a:lnTo>
                <a:cubicBezTo>
                  <a:pt x="8316" y="10204"/>
                  <a:pt x="7877" y="9782"/>
                  <a:pt x="7563" y="9601"/>
                </a:cubicBezTo>
                <a:cubicBezTo>
                  <a:pt x="7133" y="9353"/>
                  <a:pt x="7027" y="9236"/>
                  <a:pt x="7149" y="9131"/>
                </a:cubicBezTo>
                <a:cubicBezTo>
                  <a:pt x="7237" y="9054"/>
                  <a:pt x="7415" y="9015"/>
                  <a:pt x="7534" y="9048"/>
                </a:cubicBezTo>
                <a:cubicBezTo>
                  <a:pt x="7653" y="9081"/>
                  <a:pt x="7746" y="9054"/>
                  <a:pt x="7746" y="8986"/>
                </a:cubicBezTo>
                <a:cubicBezTo>
                  <a:pt x="7746" y="8745"/>
                  <a:pt x="7270" y="8733"/>
                  <a:pt x="6927" y="8965"/>
                </a:cubicBezTo>
                <a:cubicBezTo>
                  <a:pt x="6517" y="9242"/>
                  <a:pt x="6330" y="9254"/>
                  <a:pt x="5848" y="9027"/>
                </a:cubicBezTo>
                <a:cubicBezTo>
                  <a:pt x="5647" y="8932"/>
                  <a:pt x="5268" y="8870"/>
                  <a:pt x="4991" y="8889"/>
                </a:cubicBezTo>
                <a:cubicBezTo>
                  <a:pt x="4539" y="8920"/>
                  <a:pt x="4483" y="8959"/>
                  <a:pt x="4461" y="9290"/>
                </a:cubicBezTo>
                <a:cubicBezTo>
                  <a:pt x="4445" y="9524"/>
                  <a:pt x="4546" y="9731"/>
                  <a:pt x="4730" y="9863"/>
                </a:cubicBezTo>
                <a:cubicBezTo>
                  <a:pt x="4986" y="10047"/>
                  <a:pt x="5056" y="10054"/>
                  <a:pt x="5357" y="9919"/>
                </a:cubicBezTo>
                <a:cubicBezTo>
                  <a:pt x="5543" y="9835"/>
                  <a:pt x="6045" y="9745"/>
                  <a:pt x="6474" y="9711"/>
                </a:cubicBezTo>
                <a:cubicBezTo>
                  <a:pt x="7147" y="9659"/>
                  <a:pt x="7290" y="9678"/>
                  <a:pt x="7544" y="9884"/>
                </a:cubicBezTo>
                <a:cubicBezTo>
                  <a:pt x="7978" y="10238"/>
                  <a:pt x="8288" y="10620"/>
                  <a:pt x="8497" y="11080"/>
                </a:cubicBezTo>
                <a:cubicBezTo>
                  <a:pt x="8600" y="11305"/>
                  <a:pt x="8730" y="11488"/>
                  <a:pt x="8786" y="11488"/>
                </a:cubicBezTo>
                <a:cubicBezTo>
                  <a:pt x="8843" y="11487"/>
                  <a:pt x="9191" y="11339"/>
                  <a:pt x="9567" y="11156"/>
                </a:cubicBezTo>
                <a:cubicBezTo>
                  <a:pt x="9943" y="10973"/>
                  <a:pt x="10575" y="10703"/>
                  <a:pt x="10973" y="10555"/>
                </a:cubicBezTo>
                <a:cubicBezTo>
                  <a:pt x="11612" y="10316"/>
                  <a:pt x="11709" y="10303"/>
                  <a:pt x="11792" y="10458"/>
                </a:cubicBezTo>
                <a:cubicBezTo>
                  <a:pt x="11943" y="10740"/>
                  <a:pt x="11556" y="11810"/>
                  <a:pt x="10993" y="12663"/>
                </a:cubicBezTo>
                <a:cubicBezTo>
                  <a:pt x="10044" y="14098"/>
                  <a:pt x="8309" y="15226"/>
                  <a:pt x="5154" y="16471"/>
                </a:cubicBezTo>
                <a:cubicBezTo>
                  <a:pt x="3453" y="17143"/>
                  <a:pt x="3094" y="17341"/>
                  <a:pt x="1628" y="18414"/>
                </a:cubicBezTo>
                <a:lnTo>
                  <a:pt x="0" y="19609"/>
                </a:lnTo>
                <a:lnTo>
                  <a:pt x="0" y="20218"/>
                </a:lnTo>
                <a:lnTo>
                  <a:pt x="366" y="20480"/>
                </a:lnTo>
                <a:cubicBezTo>
                  <a:pt x="575" y="20630"/>
                  <a:pt x="992" y="20772"/>
                  <a:pt x="1320" y="20805"/>
                </a:cubicBezTo>
                <a:cubicBezTo>
                  <a:pt x="1902" y="20863"/>
                  <a:pt x="4345" y="21455"/>
                  <a:pt x="4518" y="21579"/>
                </a:cubicBezTo>
                <a:cubicBezTo>
                  <a:pt x="4530" y="21587"/>
                  <a:pt x="5295" y="21593"/>
                  <a:pt x="5636" y="21600"/>
                </a:cubicBezTo>
                <a:cubicBezTo>
                  <a:pt x="5932" y="21587"/>
                  <a:pt x="6284" y="21575"/>
                  <a:pt x="6310" y="21559"/>
                </a:cubicBezTo>
                <a:cubicBezTo>
                  <a:pt x="6390" y="21509"/>
                  <a:pt x="7270" y="21253"/>
                  <a:pt x="8266" y="20992"/>
                </a:cubicBezTo>
                <a:cubicBezTo>
                  <a:pt x="9379" y="20700"/>
                  <a:pt x="10509" y="20308"/>
                  <a:pt x="11185" y="19983"/>
                </a:cubicBezTo>
                <a:cubicBezTo>
                  <a:pt x="12528" y="19337"/>
                  <a:pt x="15113" y="17406"/>
                  <a:pt x="16417" y="16077"/>
                </a:cubicBezTo>
                <a:cubicBezTo>
                  <a:pt x="17332" y="15145"/>
                  <a:pt x="17621" y="14986"/>
                  <a:pt x="17621" y="15407"/>
                </a:cubicBezTo>
                <a:cubicBezTo>
                  <a:pt x="17621" y="15513"/>
                  <a:pt x="17785" y="15713"/>
                  <a:pt x="17987" y="15849"/>
                </a:cubicBezTo>
                <a:cubicBezTo>
                  <a:pt x="18189" y="15986"/>
                  <a:pt x="18436" y="16242"/>
                  <a:pt x="18536" y="16416"/>
                </a:cubicBezTo>
                <a:cubicBezTo>
                  <a:pt x="18745" y="16778"/>
                  <a:pt x="18989" y="16833"/>
                  <a:pt x="18989" y="16520"/>
                </a:cubicBezTo>
                <a:cubicBezTo>
                  <a:pt x="18989" y="16403"/>
                  <a:pt x="19050" y="16280"/>
                  <a:pt x="19134" y="16243"/>
                </a:cubicBezTo>
                <a:cubicBezTo>
                  <a:pt x="19428" y="16112"/>
                  <a:pt x="19299" y="15644"/>
                  <a:pt x="18912" y="15462"/>
                </a:cubicBezTo>
                <a:cubicBezTo>
                  <a:pt x="18613" y="15321"/>
                  <a:pt x="18527" y="15192"/>
                  <a:pt x="18527" y="14854"/>
                </a:cubicBezTo>
                <a:cubicBezTo>
                  <a:pt x="18527" y="14462"/>
                  <a:pt x="18575" y="14413"/>
                  <a:pt x="19085" y="14259"/>
                </a:cubicBezTo>
                <a:cubicBezTo>
                  <a:pt x="19456" y="14148"/>
                  <a:pt x="19986" y="14103"/>
                  <a:pt x="20646" y="14128"/>
                </a:cubicBezTo>
                <a:lnTo>
                  <a:pt x="21600" y="14163"/>
                </a:lnTo>
                <a:cubicBezTo>
                  <a:pt x="21589" y="14083"/>
                  <a:pt x="21593" y="13826"/>
                  <a:pt x="21581" y="13810"/>
                </a:cubicBezTo>
                <a:cubicBezTo>
                  <a:pt x="21502" y="13706"/>
                  <a:pt x="21317" y="13353"/>
                  <a:pt x="21176" y="13022"/>
                </a:cubicBezTo>
                <a:cubicBezTo>
                  <a:pt x="20843" y="12243"/>
                  <a:pt x="20322" y="11501"/>
                  <a:pt x="19789" y="11045"/>
                </a:cubicBezTo>
                <a:cubicBezTo>
                  <a:pt x="19384" y="10700"/>
                  <a:pt x="19362" y="10610"/>
                  <a:pt x="19269" y="9255"/>
                </a:cubicBezTo>
                <a:cubicBezTo>
                  <a:pt x="19158" y="7657"/>
                  <a:pt x="18910" y="6888"/>
                  <a:pt x="18151" y="5730"/>
                </a:cubicBezTo>
                <a:cubicBezTo>
                  <a:pt x="17202" y="4284"/>
                  <a:pt x="16545" y="3888"/>
                  <a:pt x="14278" y="3408"/>
                </a:cubicBezTo>
                <a:cubicBezTo>
                  <a:pt x="11841" y="2891"/>
                  <a:pt x="10258" y="2003"/>
                  <a:pt x="10559" y="1320"/>
                </a:cubicBezTo>
                <a:cubicBezTo>
                  <a:pt x="10739" y="912"/>
                  <a:pt x="10515" y="592"/>
                  <a:pt x="9943" y="456"/>
                </a:cubicBezTo>
                <a:cubicBezTo>
                  <a:pt x="9646" y="386"/>
                  <a:pt x="9319" y="232"/>
                  <a:pt x="9220" y="118"/>
                </a:cubicBezTo>
                <a:cubicBezTo>
                  <a:pt x="9174" y="64"/>
                  <a:pt x="9106" y="30"/>
                  <a:pt x="8969" y="0"/>
                </a:cubicBezTo>
                <a:close/>
                <a:moveTo>
                  <a:pt x="19365" y="11108"/>
                </a:moveTo>
                <a:cubicBezTo>
                  <a:pt x="19732" y="11149"/>
                  <a:pt x="20955" y="12931"/>
                  <a:pt x="21012" y="13568"/>
                </a:cubicBezTo>
                <a:cubicBezTo>
                  <a:pt x="21036" y="13827"/>
                  <a:pt x="20988" y="13837"/>
                  <a:pt x="20193" y="13852"/>
                </a:cubicBezTo>
                <a:cubicBezTo>
                  <a:pt x="19732" y="13860"/>
                  <a:pt x="19106" y="13945"/>
                  <a:pt x="18796" y="14038"/>
                </a:cubicBezTo>
                <a:cubicBezTo>
                  <a:pt x="18487" y="14131"/>
                  <a:pt x="18203" y="14170"/>
                  <a:pt x="18161" y="14121"/>
                </a:cubicBezTo>
                <a:cubicBezTo>
                  <a:pt x="18119" y="14072"/>
                  <a:pt x="18243" y="13741"/>
                  <a:pt x="18440" y="13389"/>
                </a:cubicBezTo>
                <a:cubicBezTo>
                  <a:pt x="18637" y="13036"/>
                  <a:pt x="18881" y="12399"/>
                  <a:pt x="18989" y="11978"/>
                </a:cubicBezTo>
                <a:cubicBezTo>
                  <a:pt x="19098" y="11558"/>
                  <a:pt x="19243" y="11175"/>
                  <a:pt x="19307" y="11121"/>
                </a:cubicBezTo>
                <a:cubicBezTo>
                  <a:pt x="19323" y="11108"/>
                  <a:pt x="19340" y="11105"/>
                  <a:pt x="19365" y="11108"/>
                </a:cubicBezTo>
                <a:close/>
              </a:path>
            </a:pathLst>
          </a:custGeom>
          <a:ln w="12700">
            <a:miter lim="400000"/>
          </a:ln>
        </p:spPr>
      </p:pic>
      <p:sp>
        <p:nvSpPr>
          <p:cNvPr id="547" name="2. What is the ratio of apples to all fruit?"/>
          <p:cNvSpPr txBox="1"/>
          <p:nvPr/>
        </p:nvSpPr>
        <p:spPr>
          <a:xfrm>
            <a:off x="716013" y="3422650"/>
            <a:ext cx="11885181" cy="67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2. What is the ratio of apples to all fruit?  </a:t>
            </a:r>
          </a:p>
        </p:txBody>
      </p:sp>
      <p:sp>
        <p:nvSpPr>
          <p:cNvPr id="548" name="3. Find the prime factorization of 90."/>
          <p:cNvSpPr txBox="1"/>
          <p:nvPr/>
        </p:nvSpPr>
        <p:spPr>
          <a:xfrm>
            <a:off x="716013" y="4819650"/>
            <a:ext cx="11885181" cy="67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3. Find the prime factorization of 90. </a:t>
            </a:r>
          </a:p>
        </p:txBody>
      </p:sp>
      <p:sp>
        <p:nvSpPr>
          <p:cNvPr id="549" name="4. Use the distributive property to find the sum of:…"/>
          <p:cNvSpPr txBox="1"/>
          <p:nvPr/>
        </p:nvSpPr>
        <p:spPr>
          <a:xfrm>
            <a:off x="716013" y="6216650"/>
            <a:ext cx="11885181" cy="1257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4. Use the distributive property to find the sum of: </a:t>
            </a:r>
          </a:p>
          <a:p>
            <a:r>
              <a:t>120 + 72</a:t>
            </a:r>
          </a:p>
        </p:txBody>
      </p:sp>
      <p:sp>
        <p:nvSpPr>
          <p:cNvPr id="550" name="5. What is the LCM of 15 and 9?"/>
          <p:cNvSpPr txBox="1"/>
          <p:nvPr/>
        </p:nvSpPr>
        <p:spPr>
          <a:xfrm>
            <a:off x="716013" y="8278283"/>
            <a:ext cx="11885181"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5. What is the LCM of 15 and 9?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Week 4-Day 3"/>
          <p:cNvSpPr txBox="1"/>
          <p:nvPr/>
        </p:nvSpPr>
        <p:spPr>
          <a:xfrm>
            <a:off x="4706302" y="78316"/>
            <a:ext cx="3592196"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r>
              <a:t>Week 4-Day 3</a:t>
            </a:r>
          </a:p>
        </p:txBody>
      </p:sp>
      <p:sp>
        <p:nvSpPr>
          <p:cNvPr id="578" name="1. There are 5 blue marbles, 7 yellow marbles and 3 green marbles.  What is the relationship of yellow marbles to all of the marbles?"/>
          <p:cNvSpPr txBox="1"/>
          <p:nvPr/>
        </p:nvSpPr>
        <p:spPr>
          <a:xfrm>
            <a:off x="559809" y="1035050"/>
            <a:ext cx="11885181" cy="1841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1. There are 5 blue marbles, 7 yellow marbles and 3 green marbles.  What is the relationship of yellow marbles to all of the marbles? </a:t>
            </a:r>
          </a:p>
        </p:txBody>
      </p:sp>
      <p:sp>
        <p:nvSpPr>
          <p:cNvPr id="579" name="2. Use the distributive property to find the sum of:…"/>
          <p:cNvSpPr txBox="1"/>
          <p:nvPr/>
        </p:nvSpPr>
        <p:spPr>
          <a:xfrm>
            <a:off x="559809" y="3604683"/>
            <a:ext cx="11885181"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2. Use the distributive property to find the sum of: </a:t>
            </a:r>
          </a:p>
          <a:p>
            <a:r>
              <a:t>36 + 72</a:t>
            </a:r>
          </a:p>
        </p:txBody>
      </p:sp>
      <p:sp>
        <p:nvSpPr>
          <p:cNvPr id="580" name="3. Draw a picture to represent the ratio 3:4."/>
          <p:cNvSpPr txBox="1"/>
          <p:nvPr/>
        </p:nvSpPr>
        <p:spPr>
          <a:xfrm>
            <a:off x="559809" y="5590116"/>
            <a:ext cx="11885181"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3. Draw a picture to represent the ratio 3:4. </a:t>
            </a:r>
          </a:p>
        </p:txBody>
      </p:sp>
      <p:sp>
        <p:nvSpPr>
          <p:cNvPr id="581" name="4. Convert 9/10 to a decimal, percent and ratio."/>
          <p:cNvSpPr txBox="1"/>
          <p:nvPr/>
        </p:nvSpPr>
        <p:spPr>
          <a:xfrm>
            <a:off x="559809" y="7139516"/>
            <a:ext cx="11885181"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4. Convert </a:t>
            </a:r>
            <a:r>
              <a:rPr baseline="31999"/>
              <a:t>9</a:t>
            </a:r>
            <a:r>
              <a:t>/</a:t>
            </a:r>
            <a:r>
              <a:rPr baseline="-5999"/>
              <a:t>10</a:t>
            </a:r>
            <a:r>
              <a:t> to a decimal, percent and ratio. </a:t>
            </a:r>
          </a:p>
        </p:txBody>
      </p:sp>
      <p:sp>
        <p:nvSpPr>
          <p:cNvPr id="582" name="5. What is .75 as a fraction, percent and ratio?"/>
          <p:cNvSpPr txBox="1"/>
          <p:nvPr/>
        </p:nvSpPr>
        <p:spPr>
          <a:xfrm>
            <a:off x="559809" y="8570383"/>
            <a:ext cx="11885181"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5. What is .75 as a fraction, percent and ratio? </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 name="Week 4-Day 4"/>
          <p:cNvSpPr txBox="1"/>
          <p:nvPr/>
        </p:nvSpPr>
        <p:spPr>
          <a:xfrm>
            <a:off x="4706302" y="213783"/>
            <a:ext cx="3592196"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r>
              <a:t>Week 4-Day 4</a:t>
            </a:r>
          </a:p>
        </p:txBody>
      </p:sp>
      <p:sp>
        <p:nvSpPr>
          <p:cNvPr id="605" name="1. There are 7 girls for every 8 boys in the elementary school.  Convert the ratio of girls to boys into a fraction, decimal and percent."/>
          <p:cNvSpPr txBox="1"/>
          <p:nvPr/>
        </p:nvSpPr>
        <p:spPr>
          <a:xfrm>
            <a:off x="559809" y="1162050"/>
            <a:ext cx="11885181" cy="1841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1. There are 7 girls for every 8 boys in the elementary school.  Convert the ratio of girls to boys into a fraction, decimal and percent. </a:t>
            </a:r>
          </a:p>
        </p:txBody>
      </p:sp>
      <p:sp>
        <p:nvSpPr>
          <p:cNvPr id="606" name="2. What is the prime factorization of 36?"/>
          <p:cNvSpPr txBox="1"/>
          <p:nvPr/>
        </p:nvSpPr>
        <p:spPr>
          <a:xfrm>
            <a:off x="559809" y="3710516"/>
            <a:ext cx="11885181"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2. What is the prime factorization of 36? </a:t>
            </a:r>
          </a:p>
        </p:txBody>
      </p:sp>
      <p:sp>
        <p:nvSpPr>
          <p:cNvPr id="607" name="3. Find the GCF of 42 and 56."/>
          <p:cNvSpPr txBox="1"/>
          <p:nvPr/>
        </p:nvSpPr>
        <p:spPr>
          <a:xfrm>
            <a:off x="559809" y="5090583"/>
            <a:ext cx="11885181"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3. Find the GCF of 42 and 56. </a:t>
            </a:r>
          </a:p>
        </p:txBody>
      </p:sp>
      <p:sp>
        <p:nvSpPr>
          <p:cNvPr id="608" name="4. What is .375 as a fraction, in its simplest form?"/>
          <p:cNvSpPr txBox="1"/>
          <p:nvPr/>
        </p:nvSpPr>
        <p:spPr>
          <a:xfrm>
            <a:off x="559809" y="6470650"/>
            <a:ext cx="11885181" cy="67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4. What is .375 as a fraction, in its simplest form?</a:t>
            </a:r>
          </a:p>
        </p:txBody>
      </p:sp>
      <p:sp>
        <p:nvSpPr>
          <p:cNvPr id="609" name="5. Convert 80% to a simplified fraction, decimal and ratio."/>
          <p:cNvSpPr txBox="1"/>
          <p:nvPr/>
        </p:nvSpPr>
        <p:spPr>
          <a:xfrm>
            <a:off x="559809" y="8138583"/>
            <a:ext cx="11885181"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5. Convert 80% to a simplified fraction, decimal and ratio.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Week 4-FRIDAY FIVE"/>
          <p:cNvSpPr txBox="1"/>
          <p:nvPr/>
        </p:nvSpPr>
        <p:spPr>
          <a:xfrm>
            <a:off x="3876357" y="188383"/>
            <a:ext cx="5252086"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r>
              <a:t>Week 4-FRIDAY FIVE</a:t>
            </a:r>
          </a:p>
        </p:txBody>
      </p:sp>
      <p:sp>
        <p:nvSpPr>
          <p:cNvPr id="625" name="1. Use the distributive property to express the following sum:…"/>
          <p:cNvSpPr txBox="1"/>
          <p:nvPr/>
        </p:nvSpPr>
        <p:spPr>
          <a:xfrm>
            <a:off x="377346" y="1064683"/>
            <a:ext cx="11885181"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1. Use the distributive property to express the following sum: </a:t>
            </a:r>
          </a:p>
          <a:p>
            <a:r>
              <a:t>90 + 54 </a:t>
            </a:r>
          </a:p>
        </p:txBody>
      </p:sp>
      <p:sp>
        <p:nvSpPr>
          <p:cNvPr id="626" name="2. Find the prime factorization of 90."/>
          <p:cNvSpPr txBox="1"/>
          <p:nvPr/>
        </p:nvSpPr>
        <p:spPr>
          <a:xfrm>
            <a:off x="377346" y="2821516"/>
            <a:ext cx="11885181"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2. Find the prime factorization of 90. </a:t>
            </a:r>
          </a:p>
        </p:txBody>
      </p:sp>
      <p:sp>
        <p:nvSpPr>
          <p:cNvPr id="627" name="3. Convert 9/10 to a decimal, percent and ratio."/>
          <p:cNvSpPr txBox="1"/>
          <p:nvPr/>
        </p:nvSpPr>
        <p:spPr>
          <a:xfrm>
            <a:off x="377346" y="4701116"/>
            <a:ext cx="11885181"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3. Convert </a:t>
            </a:r>
            <a:r>
              <a:rPr baseline="31999"/>
              <a:t>9</a:t>
            </a:r>
            <a:r>
              <a:t>/</a:t>
            </a:r>
            <a:r>
              <a:rPr baseline="-5999"/>
              <a:t>10</a:t>
            </a:r>
            <a:r>
              <a:t> to a decimal, percent and ratio. </a:t>
            </a:r>
          </a:p>
        </p:txBody>
      </p:sp>
      <p:sp>
        <p:nvSpPr>
          <p:cNvPr id="628" name="4. Find the GCF of 42 and 56."/>
          <p:cNvSpPr txBox="1"/>
          <p:nvPr/>
        </p:nvSpPr>
        <p:spPr>
          <a:xfrm>
            <a:off x="377346" y="6076950"/>
            <a:ext cx="11885181" cy="67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4. Find the GCF of 42 and 56. </a:t>
            </a:r>
          </a:p>
        </p:txBody>
      </p:sp>
      <p:sp>
        <p:nvSpPr>
          <p:cNvPr id="629" name="5. There are 5 blue marbles, 7 yellow marbles and 3 green marbles.  What is the relationship of yellow marbles to all of the marbles?"/>
          <p:cNvSpPr txBox="1"/>
          <p:nvPr/>
        </p:nvSpPr>
        <p:spPr>
          <a:xfrm>
            <a:off x="377346" y="7452783"/>
            <a:ext cx="11885181" cy="1841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5. There are 5 blue marbles, 7 yellow marbles and 3 green marbles.  What is the relationship of yellow marbles to all of the marbles? </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4" name="6th Grade…"/>
          <p:cNvSpPr txBox="1">
            <a:spLocks noGrp="1"/>
          </p:cNvSpPr>
          <p:nvPr>
            <p:ph type="ctrTitle"/>
          </p:nvPr>
        </p:nvSpPr>
        <p:spPr>
          <a:prstGeom prst="rect">
            <a:avLst/>
          </a:prstGeom>
        </p:spPr>
        <p:txBody>
          <a:bodyPr/>
          <a:lstStyle/>
          <a:p>
            <a:r>
              <a:t>6th Grade </a:t>
            </a:r>
          </a:p>
          <a:p>
            <a:r>
              <a:t>Math Review </a:t>
            </a:r>
          </a:p>
        </p:txBody>
      </p:sp>
      <p:sp>
        <p:nvSpPr>
          <p:cNvPr id="645" name="Benchmark 1…"/>
          <p:cNvSpPr txBox="1">
            <a:spLocks noGrp="1"/>
          </p:cNvSpPr>
          <p:nvPr>
            <p:ph type="subTitle" sz="quarter" idx="1"/>
          </p:nvPr>
        </p:nvSpPr>
        <p:spPr>
          <a:prstGeom prst="rect">
            <a:avLst/>
          </a:prstGeom>
        </p:spPr>
        <p:txBody>
          <a:bodyPr/>
          <a:lstStyle/>
          <a:p>
            <a:r>
              <a:t>Benchmark 1 </a:t>
            </a:r>
          </a:p>
          <a:p>
            <a:r>
              <a:t>Week 5</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Week 5-Day 1"/>
          <p:cNvSpPr txBox="1"/>
          <p:nvPr/>
        </p:nvSpPr>
        <p:spPr>
          <a:xfrm>
            <a:off x="4706302" y="146050"/>
            <a:ext cx="3592196" cy="850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r>
              <a:t>Week 5-Day 1</a:t>
            </a:r>
          </a:p>
        </p:txBody>
      </p:sp>
      <p:sp>
        <p:nvSpPr>
          <p:cNvPr id="648" name="1. Three pounds of apples cost $5.73.  What is the unit price per pound of apples?"/>
          <p:cNvSpPr txBox="1"/>
          <p:nvPr/>
        </p:nvSpPr>
        <p:spPr>
          <a:xfrm>
            <a:off x="377346" y="1064683"/>
            <a:ext cx="11885181"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1. Three pounds of apples cost $5.73.  What is the unit price per pound of apples? </a:t>
            </a:r>
          </a:p>
        </p:txBody>
      </p:sp>
      <p:sp>
        <p:nvSpPr>
          <p:cNvPr id="649" name="2. What is the value of the two in the quotient when 3,393 is divided by thirteen?"/>
          <p:cNvSpPr txBox="1"/>
          <p:nvPr/>
        </p:nvSpPr>
        <p:spPr>
          <a:xfrm>
            <a:off x="377346" y="2969683"/>
            <a:ext cx="11885181"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2. What is the value of the two in the quotient when 3,393 is divided by thirteen? </a:t>
            </a:r>
          </a:p>
        </p:txBody>
      </p:sp>
      <p:sp>
        <p:nvSpPr>
          <p:cNvPr id="650" name="3. Look at the picture to the right.…"/>
          <p:cNvSpPr txBox="1"/>
          <p:nvPr/>
        </p:nvSpPr>
        <p:spPr>
          <a:xfrm>
            <a:off x="377346" y="4874683"/>
            <a:ext cx="6709402" cy="1841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3. Look at the picture to the right. </a:t>
            </a:r>
          </a:p>
          <a:p>
            <a:r>
              <a:t>What is the ratio of red tiles to total number of tiles?</a:t>
            </a:r>
          </a:p>
        </p:txBody>
      </p:sp>
      <p:graphicFrame>
        <p:nvGraphicFramePr>
          <p:cNvPr id="651" name="Table"/>
          <p:cNvGraphicFramePr/>
          <p:nvPr>
            <p:extLst>
              <p:ext uri="{D42A27DB-BD31-4B8C-83A1-F6EECF244321}">
                <p14:modId xmlns:p14="http://schemas.microsoft.com/office/powerpoint/2010/main" val="782036194"/>
              </p:ext>
            </p:extLst>
          </p:nvPr>
        </p:nvGraphicFramePr>
        <p:xfrm>
          <a:off x="7723035" y="4288773"/>
          <a:ext cx="3592192" cy="2794000"/>
        </p:xfrm>
        <a:graphic>
          <a:graphicData uri="http://schemas.openxmlformats.org/drawingml/2006/table">
            <a:tbl>
              <a:tblPr>
                <a:tableStyleId>{4C3C2611-4C71-4FC5-86AE-919BDF0F9419}</a:tableStyleId>
              </a:tblPr>
              <a:tblGrid>
                <a:gridCol w="898048"/>
                <a:gridCol w="898048"/>
                <a:gridCol w="898048"/>
                <a:gridCol w="898048"/>
              </a:tblGrid>
              <a:tr h="447039">
                <a:tc>
                  <a:txBody>
                    <a:bodyPr/>
                    <a:lstStyle/>
                    <a:p>
                      <a:pPr algn="ctr">
                        <a:tabLst>
                          <a:tab pos="1181100" algn="l"/>
                        </a:tabLst>
                        <a:defRPr sz="3000" b="0">
                          <a:sym typeface="Helvetica Neue Bold Condensed"/>
                        </a:defRPr>
                      </a:pPr>
                      <a:endParaRPr dirty="0"/>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1">
                        <a:hueOff val="-58338"/>
                        <a:satOff val="-18436"/>
                        <a:lumOff val="14400"/>
                      </a:schemeClr>
                    </a:solidFill>
                  </a:tcPr>
                </a:tc>
                <a:tc>
                  <a:txBody>
                    <a:bodyPr/>
                    <a:lstStyle/>
                    <a:p>
                      <a:pPr algn="ctr">
                        <a:tabLst>
                          <a:tab pos="1181100" algn="l"/>
                        </a:tabLst>
                        <a:defRPr sz="3000" b="0">
                          <a:sym typeface="Helvetica Neue Bold Condensed"/>
                        </a:defRPr>
                      </a:pPr>
                      <a:endParaRPr/>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1">
                        <a:hueOff val="-58338"/>
                        <a:satOff val="-18436"/>
                        <a:lumOff val="14400"/>
                      </a:schemeClr>
                    </a:solidFill>
                  </a:tcPr>
                </a:tc>
                <a:tc>
                  <a:txBody>
                    <a:bodyPr/>
                    <a:lstStyle/>
                    <a:p>
                      <a:pPr algn="ctr">
                        <a:tabLst>
                          <a:tab pos="1181100" algn="l"/>
                        </a:tabLst>
                        <a:defRPr sz="3000" b="0">
                          <a:sym typeface="Helvetica Neue Bold Condensed"/>
                        </a:defRPr>
                      </a:pPr>
                      <a:endParaRPr/>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1">
                        <a:hueOff val="-58338"/>
                        <a:satOff val="-18436"/>
                        <a:lumOff val="14400"/>
                      </a:schemeClr>
                    </a:solidFill>
                  </a:tcPr>
                </a:tc>
                <a:tc>
                  <a:txBody>
                    <a:bodyPr/>
                    <a:lstStyle/>
                    <a:p>
                      <a:pPr algn="ctr">
                        <a:tabLst>
                          <a:tab pos="1181100" algn="l"/>
                        </a:tabLst>
                        <a:defRPr sz="3000" b="0">
                          <a:sym typeface="Helvetica Neue Bold Condensed"/>
                        </a:defRPr>
                      </a:pPr>
                      <a:endParaRPr/>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5">
                        <a:satOff val="-6897"/>
                        <a:lumOff val="7677"/>
                      </a:schemeClr>
                    </a:solidFill>
                  </a:tcPr>
                </a:tc>
              </a:tr>
              <a:tr h="447039">
                <a:tc>
                  <a:txBody>
                    <a:bodyPr/>
                    <a:lstStyle/>
                    <a:p>
                      <a:pPr algn="ctr">
                        <a:tabLst>
                          <a:tab pos="1181100" algn="l"/>
                        </a:tabLst>
                        <a:defRPr sz="3000" b="0">
                          <a:sym typeface="Helvetica Neue Bold Condensed"/>
                        </a:defRPr>
                      </a:pPr>
                      <a:endParaRPr/>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1">
                        <a:hueOff val="-58338"/>
                        <a:satOff val="-18436"/>
                        <a:lumOff val="14400"/>
                      </a:schemeClr>
                    </a:solidFill>
                  </a:tcPr>
                </a:tc>
                <a:tc>
                  <a:txBody>
                    <a:bodyPr/>
                    <a:lstStyle/>
                    <a:p>
                      <a:pPr algn="ctr">
                        <a:tabLst>
                          <a:tab pos="1181100" algn="l"/>
                        </a:tabLst>
                        <a:defRPr sz="3000" b="0">
                          <a:sym typeface="Helvetica Neue Bold Condensed"/>
                        </a:defRPr>
                      </a:pPr>
                      <a:endParaRPr/>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1">
                        <a:hueOff val="-58338"/>
                        <a:satOff val="-18436"/>
                        <a:lumOff val="14400"/>
                      </a:schemeClr>
                    </a:solidFill>
                  </a:tcPr>
                </a:tc>
                <a:tc>
                  <a:txBody>
                    <a:bodyPr/>
                    <a:lstStyle/>
                    <a:p>
                      <a:pPr algn="ctr">
                        <a:tabLst>
                          <a:tab pos="1181100" algn="l"/>
                        </a:tabLst>
                        <a:defRPr sz="3000" b="0">
                          <a:sym typeface="Helvetica Neue Bold Condensed"/>
                        </a:defRPr>
                      </a:pPr>
                      <a:endParaRPr dirty="0"/>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1">
                        <a:hueOff val="-58338"/>
                        <a:satOff val="-18436"/>
                        <a:lumOff val="14400"/>
                      </a:schemeClr>
                    </a:solidFill>
                  </a:tcPr>
                </a:tc>
                <a:tc>
                  <a:txBody>
                    <a:bodyPr/>
                    <a:lstStyle/>
                    <a:p>
                      <a:pPr algn="ctr">
                        <a:tabLst>
                          <a:tab pos="1181100" algn="l"/>
                        </a:tabLst>
                        <a:defRPr sz="3000" b="0">
                          <a:sym typeface="Helvetica Neue Bold Condensed"/>
                        </a:defRPr>
                      </a:pPr>
                      <a:endParaRPr/>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5">
                        <a:satOff val="-6897"/>
                        <a:lumOff val="7677"/>
                      </a:schemeClr>
                    </a:solidFill>
                  </a:tcPr>
                </a:tc>
              </a:tr>
              <a:tr h="447039">
                <a:tc>
                  <a:txBody>
                    <a:bodyPr/>
                    <a:lstStyle/>
                    <a:p>
                      <a:pPr algn="ctr">
                        <a:tabLst>
                          <a:tab pos="1181100" algn="l"/>
                        </a:tabLst>
                        <a:defRPr sz="3000" b="0">
                          <a:sym typeface="Helvetica Neue Bold Condensed"/>
                        </a:defRPr>
                      </a:pPr>
                      <a:endParaRPr/>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1">
                        <a:hueOff val="-58338"/>
                        <a:satOff val="-18436"/>
                        <a:lumOff val="14400"/>
                      </a:schemeClr>
                    </a:solidFill>
                  </a:tcPr>
                </a:tc>
                <a:tc>
                  <a:txBody>
                    <a:bodyPr/>
                    <a:lstStyle/>
                    <a:p>
                      <a:pPr algn="ctr">
                        <a:tabLst>
                          <a:tab pos="1181100" algn="l"/>
                        </a:tabLst>
                        <a:defRPr sz="3000" b="0">
                          <a:sym typeface="Helvetica Neue Bold Condensed"/>
                        </a:defRPr>
                      </a:pPr>
                      <a:endParaRPr/>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1">
                        <a:hueOff val="-58338"/>
                        <a:satOff val="-18436"/>
                        <a:lumOff val="14400"/>
                      </a:schemeClr>
                    </a:solidFill>
                  </a:tcPr>
                </a:tc>
                <a:tc>
                  <a:txBody>
                    <a:bodyPr/>
                    <a:lstStyle/>
                    <a:p>
                      <a:pPr algn="ctr">
                        <a:tabLst>
                          <a:tab pos="1181100" algn="l"/>
                        </a:tabLst>
                        <a:defRPr sz="3000" b="0">
                          <a:sym typeface="Helvetica Neue Bold Condensed"/>
                        </a:defRPr>
                      </a:pPr>
                      <a:endParaRPr/>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1">
                        <a:hueOff val="-58338"/>
                        <a:satOff val="-18436"/>
                        <a:lumOff val="14400"/>
                      </a:schemeClr>
                    </a:solidFill>
                  </a:tcPr>
                </a:tc>
                <a:tc>
                  <a:txBody>
                    <a:bodyPr/>
                    <a:lstStyle/>
                    <a:p>
                      <a:pPr algn="ctr">
                        <a:tabLst>
                          <a:tab pos="1181100" algn="l"/>
                        </a:tabLst>
                        <a:defRPr sz="3000" b="0">
                          <a:sym typeface="Helvetica Neue Bold Condensed"/>
                        </a:defRPr>
                      </a:pPr>
                      <a:endParaRPr/>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5">
                        <a:satOff val="-6897"/>
                        <a:lumOff val="7677"/>
                      </a:schemeClr>
                    </a:solidFill>
                  </a:tcPr>
                </a:tc>
              </a:tr>
              <a:tr h="447039">
                <a:tc>
                  <a:txBody>
                    <a:bodyPr/>
                    <a:lstStyle/>
                    <a:p>
                      <a:pPr algn="ctr">
                        <a:tabLst>
                          <a:tab pos="1181100" algn="l"/>
                        </a:tabLst>
                        <a:defRPr sz="3000" b="0">
                          <a:sym typeface="Helvetica Neue Bold Condensed"/>
                        </a:defRPr>
                      </a:pPr>
                      <a:endParaRPr/>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1">
                        <a:hueOff val="-58338"/>
                        <a:satOff val="-18436"/>
                        <a:lumOff val="14400"/>
                      </a:schemeClr>
                    </a:solidFill>
                  </a:tcPr>
                </a:tc>
                <a:tc>
                  <a:txBody>
                    <a:bodyPr/>
                    <a:lstStyle/>
                    <a:p>
                      <a:pPr algn="ctr">
                        <a:tabLst>
                          <a:tab pos="1181100" algn="l"/>
                        </a:tabLst>
                        <a:defRPr sz="3000" b="0">
                          <a:sym typeface="Helvetica Neue Bold Condensed"/>
                        </a:defRPr>
                      </a:pPr>
                      <a:endParaRPr/>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1">
                        <a:hueOff val="-58338"/>
                        <a:satOff val="-18436"/>
                        <a:lumOff val="14400"/>
                      </a:schemeClr>
                    </a:solidFill>
                  </a:tcPr>
                </a:tc>
                <a:tc>
                  <a:txBody>
                    <a:bodyPr/>
                    <a:lstStyle/>
                    <a:p>
                      <a:pPr algn="ctr">
                        <a:tabLst>
                          <a:tab pos="1181100" algn="l"/>
                        </a:tabLst>
                        <a:defRPr sz="3000" b="0">
                          <a:sym typeface="Helvetica Neue Bold Condensed"/>
                        </a:defRPr>
                      </a:pPr>
                      <a:endParaRPr/>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1">
                        <a:hueOff val="-58338"/>
                        <a:satOff val="-18436"/>
                        <a:lumOff val="14400"/>
                      </a:schemeClr>
                    </a:solidFill>
                  </a:tcPr>
                </a:tc>
                <a:tc>
                  <a:txBody>
                    <a:bodyPr/>
                    <a:lstStyle/>
                    <a:p>
                      <a:pPr algn="ctr">
                        <a:tabLst>
                          <a:tab pos="1181100" algn="l"/>
                        </a:tabLst>
                        <a:defRPr sz="3000" b="0">
                          <a:sym typeface="Helvetica Neue Bold Condensed"/>
                        </a:defRPr>
                      </a:pPr>
                      <a:endParaRPr/>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5">
                        <a:satOff val="-6897"/>
                        <a:lumOff val="7677"/>
                      </a:schemeClr>
                    </a:solidFill>
                  </a:tcPr>
                </a:tc>
              </a:tr>
              <a:tr h="447039">
                <a:tc>
                  <a:txBody>
                    <a:bodyPr/>
                    <a:lstStyle/>
                    <a:p>
                      <a:pPr algn="ctr">
                        <a:tabLst>
                          <a:tab pos="1181100" algn="l"/>
                        </a:tabLst>
                        <a:defRPr sz="3000" b="0">
                          <a:sym typeface="Helvetica Neue Bold Condensed"/>
                        </a:defRPr>
                      </a:pPr>
                      <a:endParaRPr/>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1">
                        <a:hueOff val="-58338"/>
                        <a:satOff val="-18436"/>
                        <a:lumOff val="14400"/>
                      </a:schemeClr>
                    </a:solidFill>
                  </a:tcPr>
                </a:tc>
                <a:tc>
                  <a:txBody>
                    <a:bodyPr/>
                    <a:lstStyle/>
                    <a:p>
                      <a:pPr algn="ctr">
                        <a:tabLst>
                          <a:tab pos="1181100" algn="l"/>
                        </a:tabLst>
                        <a:defRPr sz="3000" b="0">
                          <a:sym typeface="Helvetica Neue Bold Condensed"/>
                        </a:defRPr>
                      </a:pPr>
                      <a:endParaRPr/>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1">
                        <a:hueOff val="-58338"/>
                        <a:satOff val="-18436"/>
                        <a:lumOff val="14400"/>
                      </a:schemeClr>
                    </a:solidFill>
                  </a:tcPr>
                </a:tc>
                <a:tc>
                  <a:txBody>
                    <a:bodyPr/>
                    <a:lstStyle/>
                    <a:p>
                      <a:pPr algn="ctr">
                        <a:tabLst>
                          <a:tab pos="1181100" algn="l"/>
                        </a:tabLst>
                        <a:defRPr sz="3000" b="0">
                          <a:sym typeface="Helvetica Neue Bold Condensed"/>
                        </a:defRPr>
                      </a:pPr>
                      <a:endParaRPr/>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1">
                        <a:hueOff val="-58338"/>
                        <a:satOff val="-18436"/>
                        <a:lumOff val="14400"/>
                      </a:schemeClr>
                    </a:solidFill>
                  </a:tcPr>
                </a:tc>
                <a:tc>
                  <a:txBody>
                    <a:bodyPr/>
                    <a:lstStyle/>
                    <a:p>
                      <a:pPr algn="ctr">
                        <a:tabLst>
                          <a:tab pos="1181100" algn="l"/>
                        </a:tabLst>
                        <a:defRPr sz="3000" b="0">
                          <a:sym typeface="Helvetica Neue Bold Condensed"/>
                        </a:defRPr>
                      </a:pPr>
                      <a:endParaRPr dirty="0"/>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5">
                        <a:satOff val="-6897"/>
                        <a:lumOff val="7677"/>
                      </a:schemeClr>
                    </a:solidFill>
                  </a:tcPr>
                </a:tc>
              </a:tr>
            </a:tbl>
          </a:graphicData>
        </a:graphic>
      </p:graphicFrame>
      <p:sp>
        <p:nvSpPr>
          <p:cNvPr id="652" name="4. Write the ratio of red tiles to blue tiles as a fraction, decimal and percent."/>
          <p:cNvSpPr txBox="1"/>
          <p:nvPr/>
        </p:nvSpPr>
        <p:spPr>
          <a:xfrm>
            <a:off x="419514" y="7082773"/>
            <a:ext cx="12402838"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4. Write the ratio of red tiles to blue tiles as a fraction, decimal and percent. </a:t>
            </a:r>
          </a:p>
        </p:txBody>
      </p:sp>
      <p:sp>
        <p:nvSpPr>
          <p:cNvPr id="653" name="5. What is the prime factorization of 100?"/>
          <p:cNvSpPr txBox="1"/>
          <p:nvPr/>
        </p:nvSpPr>
        <p:spPr>
          <a:xfrm>
            <a:off x="377346" y="8604250"/>
            <a:ext cx="11885181" cy="67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5. What is the prime factorization of 100?</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 name="Week 5-Day 2"/>
          <p:cNvSpPr txBox="1"/>
          <p:nvPr/>
        </p:nvSpPr>
        <p:spPr>
          <a:xfrm>
            <a:off x="4706302" y="86783"/>
            <a:ext cx="3592196"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r>
              <a:t>Week 5-Day 2</a:t>
            </a:r>
          </a:p>
        </p:txBody>
      </p:sp>
      <p:sp>
        <p:nvSpPr>
          <p:cNvPr id="670" name="1. What is the ratio of lions to tigers in the Zoo?"/>
          <p:cNvSpPr txBox="1"/>
          <p:nvPr/>
        </p:nvSpPr>
        <p:spPr>
          <a:xfrm>
            <a:off x="559810" y="3239690"/>
            <a:ext cx="11885180"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1. What is the ratio of lions to tigers in the Zoo?  </a:t>
            </a:r>
          </a:p>
        </p:txBody>
      </p:sp>
      <p:grpSp>
        <p:nvGrpSpPr>
          <p:cNvPr id="673" name="Screen Shot 2015-07-15 at 1.14.17 PM.png"/>
          <p:cNvGrpSpPr/>
          <p:nvPr/>
        </p:nvGrpSpPr>
        <p:grpSpPr>
          <a:xfrm>
            <a:off x="526983" y="1034586"/>
            <a:ext cx="8445501" cy="2108201"/>
            <a:chOff x="0" y="0"/>
            <a:chExt cx="8445500" cy="2108200"/>
          </a:xfrm>
        </p:grpSpPr>
        <p:pic>
          <p:nvPicPr>
            <p:cNvPr id="672" name="Screen Shot 2015-07-15 at 1.14.17 PM.png" descr="Screen Shot 2015-07-15 at 1.14.17 PM.png"/>
            <p:cNvPicPr>
              <a:picLocks noChangeAspect="1"/>
            </p:cNvPicPr>
            <p:nvPr/>
          </p:nvPicPr>
          <p:blipFill>
            <a:blip r:embed="rId2">
              <a:extLst/>
            </a:blip>
            <a:stretch>
              <a:fillRect/>
            </a:stretch>
          </p:blipFill>
          <p:spPr>
            <a:xfrm>
              <a:off x="57150" y="57150"/>
              <a:ext cx="8331200" cy="1993900"/>
            </a:xfrm>
            <a:prstGeom prst="rect">
              <a:avLst/>
            </a:prstGeom>
            <a:ln>
              <a:noFill/>
            </a:ln>
            <a:effectLst/>
          </p:spPr>
        </p:pic>
        <p:pic>
          <p:nvPicPr>
            <p:cNvPr id="671" name="Screen Shot 2015-07-15 at 1.14.17 PM.png" descr="Screen Shot 2015-07-15 at 1.14.17 PM.png"/>
            <p:cNvPicPr>
              <a:picLocks/>
            </p:cNvPicPr>
            <p:nvPr/>
          </p:nvPicPr>
          <p:blipFill>
            <a:blip r:embed="rId3">
              <a:extLst/>
            </a:blip>
            <a:stretch>
              <a:fillRect/>
            </a:stretch>
          </p:blipFill>
          <p:spPr>
            <a:xfrm>
              <a:off x="0" y="0"/>
              <a:ext cx="8445500" cy="2108200"/>
            </a:xfrm>
            <a:prstGeom prst="rect">
              <a:avLst/>
            </a:prstGeom>
            <a:effectLst/>
          </p:spPr>
        </p:pic>
      </p:grpSp>
      <p:sp>
        <p:nvSpPr>
          <p:cNvPr id="674" name="2. Find the LCM of 12 and 15."/>
          <p:cNvSpPr txBox="1"/>
          <p:nvPr/>
        </p:nvSpPr>
        <p:spPr>
          <a:xfrm>
            <a:off x="559809" y="4375737"/>
            <a:ext cx="11885181"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2. Find the LCM of 12 and 15. </a:t>
            </a:r>
          </a:p>
        </p:txBody>
      </p:sp>
      <p:sp>
        <p:nvSpPr>
          <p:cNvPr id="675" name="3. Which is greater .06 or 3/5 ? Justify your answer."/>
          <p:cNvSpPr txBox="1"/>
          <p:nvPr/>
        </p:nvSpPr>
        <p:spPr>
          <a:xfrm>
            <a:off x="559810" y="5511783"/>
            <a:ext cx="11885180"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3. Which is greater .06 or </a:t>
            </a:r>
            <a:r>
              <a:rPr baseline="31999"/>
              <a:t>3</a:t>
            </a:r>
            <a:r>
              <a:t>/</a:t>
            </a:r>
            <a:r>
              <a:rPr baseline="-5999"/>
              <a:t>5</a:t>
            </a:r>
            <a:r>
              <a:t> ? Justify your answer. </a:t>
            </a:r>
          </a:p>
        </p:txBody>
      </p:sp>
      <p:sp>
        <p:nvSpPr>
          <p:cNvPr id="676" name="4. Use the distributive property to find the sum of:…"/>
          <p:cNvSpPr txBox="1"/>
          <p:nvPr/>
        </p:nvSpPr>
        <p:spPr>
          <a:xfrm>
            <a:off x="559810" y="6589183"/>
            <a:ext cx="11885180"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4. Use the distributive property to find the sum of:</a:t>
            </a:r>
          </a:p>
          <a:p>
            <a:r>
              <a:t>112 + 68 </a:t>
            </a:r>
          </a:p>
        </p:txBody>
      </p:sp>
      <p:sp>
        <p:nvSpPr>
          <p:cNvPr id="677" name="5. What is the prime factorization of 72?"/>
          <p:cNvSpPr txBox="1"/>
          <p:nvPr/>
        </p:nvSpPr>
        <p:spPr>
          <a:xfrm>
            <a:off x="559810" y="8250783"/>
            <a:ext cx="11885180"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5. What is the prime factorization of 72?</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 name="Week 5-Day 3"/>
          <p:cNvSpPr txBox="1"/>
          <p:nvPr/>
        </p:nvSpPr>
        <p:spPr>
          <a:xfrm>
            <a:off x="4706302" y="95250"/>
            <a:ext cx="3592196" cy="850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r>
              <a:t>Week 5-Day 3</a:t>
            </a:r>
          </a:p>
        </p:txBody>
      </p:sp>
      <p:sp>
        <p:nvSpPr>
          <p:cNvPr id="696" name="1. An ice cream truck makes 250 quarts of ice cream in 5 hours.  How many quarts could be made in 12 hours?"/>
          <p:cNvSpPr txBox="1"/>
          <p:nvPr/>
        </p:nvSpPr>
        <p:spPr>
          <a:xfrm>
            <a:off x="390476" y="1115483"/>
            <a:ext cx="11885181"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1. An ice cream truck makes 250 quarts of ice cream in 5 hours.  How many quarts could be made in 12 hours?  </a:t>
            </a:r>
          </a:p>
        </p:txBody>
      </p:sp>
      <p:sp>
        <p:nvSpPr>
          <p:cNvPr id="697" name="2.Denise’s Ice Cream shop sold 7 sundaes with whipped cream and 14 sundaes without whipped cream.  What is the ratio of the number of sundaes without whipped cream to the number of sundaes with whipped cream?"/>
          <p:cNvSpPr txBox="1"/>
          <p:nvPr/>
        </p:nvSpPr>
        <p:spPr>
          <a:xfrm>
            <a:off x="390476" y="3186683"/>
            <a:ext cx="12223848" cy="15006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a:lvl1pPr>
          </a:lstStyle>
          <a:p>
            <a:r>
              <a:t>2.Denise’s Ice Cream shop sold 7 sundaes with whipped cream and 14 sundaes without whipped cream.  What is the ratio of the number of sundaes without whipped cream to the number of sundaes with whipped cream? </a:t>
            </a:r>
          </a:p>
        </p:txBody>
      </p:sp>
      <p:sp>
        <p:nvSpPr>
          <p:cNvPr id="698" name="3. Convert 6/15 into a decimal, ratio and percent."/>
          <p:cNvSpPr txBox="1"/>
          <p:nvPr/>
        </p:nvSpPr>
        <p:spPr>
          <a:xfrm>
            <a:off x="390476" y="5547783"/>
            <a:ext cx="11885181"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3. Convert </a:t>
            </a:r>
            <a:r>
              <a:rPr baseline="31999"/>
              <a:t>6</a:t>
            </a:r>
            <a:r>
              <a:t>/</a:t>
            </a:r>
            <a:r>
              <a:rPr baseline="-5999"/>
              <a:t>15</a:t>
            </a:r>
            <a:r>
              <a:t> into a decimal, ratio and percent. </a:t>
            </a:r>
          </a:p>
        </p:txBody>
      </p:sp>
      <p:sp>
        <p:nvSpPr>
          <p:cNvPr id="699" name="4. What is the GCF of 16 and 24?"/>
          <p:cNvSpPr txBox="1"/>
          <p:nvPr/>
        </p:nvSpPr>
        <p:spPr>
          <a:xfrm>
            <a:off x="390476" y="6927850"/>
            <a:ext cx="11885181" cy="67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4. What is the GCF of 16 and 24?</a:t>
            </a:r>
          </a:p>
        </p:txBody>
      </p:sp>
      <p:sp>
        <p:nvSpPr>
          <p:cNvPr id="700" name="5. Simplify the ratio 7:49"/>
          <p:cNvSpPr txBox="1"/>
          <p:nvPr/>
        </p:nvSpPr>
        <p:spPr>
          <a:xfrm>
            <a:off x="390476" y="8426450"/>
            <a:ext cx="11885181" cy="67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5. Simplify the ratio 7:49</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 name="Week 5-Day 4"/>
          <p:cNvSpPr txBox="1"/>
          <p:nvPr/>
        </p:nvSpPr>
        <p:spPr>
          <a:xfrm>
            <a:off x="4706302" y="230716"/>
            <a:ext cx="3592196"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r>
              <a:t>Week 5-Day 4</a:t>
            </a:r>
          </a:p>
        </p:txBody>
      </p:sp>
      <p:sp>
        <p:nvSpPr>
          <p:cNvPr id="716" name="1. A ferris wheel can accommodate 75 people in 15 minutes.  How many people could ride the ferris wheel in 2 hours?  What is that rate per hour?"/>
          <p:cNvSpPr txBox="1"/>
          <p:nvPr/>
        </p:nvSpPr>
        <p:spPr>
          <a:xfrm>
            <a:off x="441276" y="1094316"/>
            <a:ext cx="11885181" cy="1841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1. A ferris wheel can accommodate 75 people in 15 minutes.  How many people could ride the ferris wheel in 2 hours?  What is that rate per hour? </a:t>
            </a:r>
          </a:p>
        </p:txBody>
      </p:sp>
      <p:sp>
        <p:nvSpPr>
          <p:cNvPr id="717" name="2. At the school dance, 4/5 of the students were girls.  If there were 105 students there, how many of them were girls?"/>
          <p:cNvSpPr txBox="1"/>
          <p:nvPr/>
        </p:nvSpPr>
        <p:spPr>
          <a:xfrm>
            <a:off x="441276" y="3381366"/>
            <a:ext cx="11885181"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2. At the school dance, 4/5 of the students were girls.  If there were 105 students there, how many of them were girls? </a:t>
            </a:r>
          </a:p>
        </p:txBody>
      </p:sp>
      <p:sp>
        <p:nvSpPr>
          <p:cNvPr id="718" name="3. Fill in the blanks with equivalent ratios.…"/>
          <p:cNvSpPr txBox="1"/>
          <p:nvPr/>
        </p:nvSpPr>
        <p:spPr>
          <a:xfrm>
            <a:off x="441276" y="5516558"/>
            <a:ext cx="11885181"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3. Fill in the blanks with equivalent ratios. </a:t>
            </a:r>
          </a:p>
          <a:p>
            <a:r>
              <a:t>3:5 = ___:10 = ___:15 = 12: ___ = ___:25 = 18: ___</a:t>
            </a:r>
          </a:p>
        </p:txBody>
      </p:sp>
      <p:sp>
        <p:nvSpPr>
          <p:cNvPr id="719" name="4. Simplify the ratio 5:45, then write it as a decimal, fraction and percent."/>
          <p:cNvSpPr txBox="1"/>
          <p:nvPr/>
        </p:nvSpPr>
        <p:spPr>
          <a:xfrm>
            <a:off x="441276" y="7109883"/>
            <a:ext cx="11885181"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4. Simplify the ratio 5:45, then write it as a decimal, fraction and percent. </a:t>
            </a:r>
          </a:p>
        </p:txBody>
      </p:sp>
      <p:sp>
        <p:nvSpPr>
          <p:cNvPr id="720" name="5. What is the prime factorization of 96?"/>
          <p:cNvSpPr txBox="1"/>
          <p:nvPr/>
        </p:nvSpPr>
        <p:spPr>
          <a:xfrm>
            <a:off x="441276" y="8697383"/>
            <a:ext cx="11885181"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5. What is the prime factorization of 96?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Week 1-Day 2"/>
          <p:cNvSpPr txBox="1"/>
          <p:nvPr/>
        </p:nvSpPr>
        <p:spPr>
          <a:xfrm>
            <a:off x="4706302" y="231014"/>
            <a:ext cx="3592196"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r>
              <a:t>Week 1-Day 2</a:t>
            </a:r>
          </a:p>
        </p:txBody>
      </p:sp>
      <p:sp>
        <p:nvSpPr>
          <p:cNvPr id="174" name="1. Estimate the sum of 23.45 and 7.8."/>
          <p:cNvSpPr txBox="1"/>
          <p:nvPr/>
        </p:nvSpPr>
        <p:spPr>
          <a:xfrm>
            <a:off x="674746" y="1327150"/>
            <a:ext cx="11170592" cy="67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1. Estimate the sum of 23.45 and 7.8. </a:t>
            </a:r>
          </a:p>
        </p:txBody>
      </p:sp>
      <p:sp>
        <p:nvSpPr>
          <p:cNvPr id="175" name="2. Find the perimeter of the square to the right."/>
          <p:cNvSpPr txBox="1"/>
          <p:nvPr/>
        </p:nvSpPr>
        <p:spPr>
          <a:xfrm>
            <a:off x="674746" y="2381250"/>
            <a:ext cx="4984435" cy="1257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2. Find the perimeter of the square to the right. </a:t>
            </a:r>
          </a:p>
        </p:txBody>
      </p:sp>
      <p:sp>
        <p:nvSpPr>
          <p:cNvPr id="176" name="Square"/>
          <p:cNvSpPr/>
          <p:nvPr/>
        </p:nvSpPr>
        <p:spPr>
          <a:xfrm>
            <a:off x="6324600" y="2374900"/>
            <a:ext cx="1695054" cy="1695054"/>
          </a:xfrm>
          <a:prstGeom prst="rect">
            <a:avLst/>
          </a:prstGeom>
          <a:solidFill>
            <a:srgbClr val="FF40FF"/>
          </a:solidFill>
          <a:ln w="12700">
            <a:miter lim="400000"/>
          </a:ln>
        </p:spPr>
        <p:txBody>
          <a:bodyPr lIns="50800" tIns="50800" rIns="50800" bIns="50800" anchor="ctr"/>
          <a:lstStyle/>
          <a:p>
            <a:pPr algn="ctr">
              <a:defRPr sz="3000">
                <a:solidFill>
                  <a:srgbClr val="EEEEEE"/>
                </a:solidFill>
                <a:effectLst>
                  <a:outerShdw blurRad="25400" dist="25400" dir="2388334" rotWithShape="0">
                    <a:srgbClr val="000000">
                      <a:alpha val="79310"/>
                    </a:srgbClr>
                  </a:outerShdw>
                </a:effectLst>
              </a:defRPr>
            </a:pPr>
            <a:endParaRPr/>
          </a:p>
        </p:txBody>
      </p:sp>
      <p:sp>
        <p:nvSpPr>
          <p:cNvPr id="177" name="5/6 inches"/>
          <p:cNvSpPr txBox="1"/>
          <p:nvPr/>
        </p:nvSpPr>
        <p:spPr>
          <a:xfrm>
            <a:off x="8890000" y="2860476"/>
            <a:ext cx="1646225" cy="723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4200">
                <a:solidFill>
                  <a:srgbClr val="212121"/>
                </a:solidFill>
              </a:defRPr>
            </a:pPr>
            <a:r>
              <a:rPr baseline="31999"/>
              <a:t>5</a:t>
            </a:r>
            <a:r>
              <a:t>/</a:t>
            </a:r>
            <a:r>
              <a:rPr baseline="-5999"/>
              <a:t>6 inches</a:t>
            </a:r>
          </a:p>
        </p:txBody>
      </p:sp>
      <p:sp>
        <p:nvSpPr>
          <p:cNvPr id="179" name="Line"/>
          <p:cNvSpPr/>
          <p:nvPr/>
        </p:nvSpPr>
        <p:spPr>
          <a:xfrm flipV="1">
            <a:off x="8000999" y="2317327"/>
            <a:ext cx="1" cy="1810199"/>
          </a:xfrm>
          <a:prstGeom prst="line">
            <a:avLst/>
          </a:prstGeom>
        </p:spPr>
        <p:txBody>
          <a:bodyPr lIns="50800" tIns="50800" rIns="50800" bIns="50800" anchor="ctr"/>
          <a:lstStyle/>
          <a:p>
            <a:pPr defTabSz="457200">
              <a:defRPr sz="1200">
                <a:latin typeface="Helvetica"/>
                <a:ea typeface="Helvetica"/>
                <a:cs typeface="Helvetica"/>
                <a:sym typeface="Helvetica"/>
              </a:defRPr>
            </a:pPr>
            <a:endParaRPr/>
          </a:p>
        </p:txBody>
      </p:sp>
      <p:sp>
        <p:nvSpPr>
          <p:cNvPr id="180" name="3. What is the remainder when 3,456 is divided by 7?"/>
          <p:cNvSpPr txBox="1"/>
          <p:nvPr/>
        </p:nvSpPr>
        <p:spPr>
          <a:xfrm>
            <a:off x="674746" y="4444603"/>
            <a:ext cx="11170592"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3. What is the remainder when 3,456 is divided by 7? </a:t>
            </a:r>
          </a:p>
        </p:txBody>
      </p:sp>
      <p:sp>
        <p:nvSpPr>
          <p:cNvPr id="181" name="4. Nathan is 6 feet 10 inches.  How many inches is Nathan?"/>
          <p:cNvSpPr txBox="1"/>
          <p:nvPr/>
        </p:nvSpPr>
        <p:spPr>
          <a:xfrm>
            <a:off x="674746" y="5665522"/>
            <a:ext cx="11170592"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4. Nathan is 6 feet 10 inches.  How many inches is Nathan?  </a:t>
            </a:r>
          </a:p>
        </p:txBody>
      </p:sp>
      <p:sp>
        <p:nvSpPr>
          <p:cNvPr id="182" name="5.  Use the distributive property to find the product of 239 and 4."/>
          <p:cNvSpPr txBox="1"/>
          <p:nvPr/>
        </p:nvSpPr>
        <p:spPr>
          <a:xfrm>
            <a:off x="674746" y="7216642"/>
            <a:ext cx="11170592"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5.  Use the distributive property to find the product of 239 and 4. </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Week 5-FRIDAY FIVE"/>
          <p:cNvSpPr txBox="1"/>
          <p:nvPr/>
        </p:nvSpPr>
        <p:spPr>
          <a:xfrm>
            <a:off x="3876357" y="78316"/>
            <a:ext cx="5252086"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r>
              <a:t>Week 5-FRIDAY FIVE</a:t>
            </a:r>
          </a:p>
        </p:txBody>
      </p:sp>
      <p:sp>
        <p:nvSpPr>
          <p:cNvPr id="740" name="1. A ferris wheel can accommodate 75 people in 15 minutes.  How many people could ride the ferris wheel in 2 hours?  What is that rate per hour?"/>
          <p:cNvSpPr txBox="1"/>
          <p:nvPr/>
        </p:nvSpPr>
        <p:spPr>
          <a:xfrm>
            <a:off x="441276" y="958850"/>
            <a:ext cx="11885181" cy="1841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1. A ferris wheel can accommodate 75 people in 15 minutes.  How many people could ride the ferris wheel in 2 hours?  What is that rate per hour? </a:t>
            </a:r>
          </a:p>
        </p:txBody>
      </p:sp>
      <p:sp>
        <p:nvSpPr>
          <p:cNvPr id="741" name="2. Look at the picture to the right.…"/>
          <p:cNvSpPr txBox="1"/>
          <p:nvPr/>
        </p:nvSpPr>
        <p:spPr>
          <a:xfrm>
            <a:off x="411213" y="3299883"/>
            <a:ext cx="6709401" cy="1841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2. Look at the picture to the right. </a:t>
            </a:r>
          </a:p>
          <a:p>
            <a:r>
              <a:t>What is the ration of red tiles to total number of tiles?</a:t>
            </a:r>
          </a:p>
        </p:txBody>
      </p:sp>
      <p:graphicFrame>
        <p:nvGraphicFramePr>
          <p:cNvPr id="742" name="Table"/>
          <p:cNvGraphicFramePr/>
          <p:nvPr>
            <p:extLst>
              <p:ext uri="{D42A27DB-BD31-4B8C-83A1-F6EECF244321}">
                <p14:modId xmlns:p14="http://schemas.microsoft.com/office/powerpoint/2010/main" val="1561931848"/>
              </p:ext>
            </p:extLst>
          </p:nvPr>
        </p:nvGraphicFramePr>
        <p:xfrm>
          <a:off x="8734206" y="2823633"/>
          <a:ext cx="3592192" cy="2794000"/>
        </p:xfrm>
        <a:graphic>
          <a:graphicData uri="http://schemas.openxmlformats.org/drawingml/2006/table">
            <a:tbl>
              <a:tblPr>
                <a:tableStyleId>{4C3C2611-4C71-4FC5-86AE-919BDF0F9419}</a:tableStyleId>
              </a:tblPr>
              <a:tblGrid>
                <a:gridCol w="898048"/>
                <a:gridCol w="898048"/>
                <a:gridCol w="898048"/>
                <a:gridCol w="898048"/>
              </a:tblGrid>
              <a:tr h="447039">
                <a:tc>
                  <a:txBody>
                    <a:bodyPr/>
                    <a:lstStyle/>
                    <a:p>
                      <a:pPr algn="ctr">
                        <a:tabLst>
                          <a:tab pos="1181100" algn="l"/>
                        </a:tabLst>
                        <a:defRPr sz="3000" b="0">
                          <a:sym typeface="Helvetica Neue Bold Condensed"/>
                        </a:defRPr>
                      </a:pPr>
                      <a:endParaRPr dirty="0"/>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1">
                        <a:hueOff val="-58338"/>
                        <a:satOff val="-18436"/>
                        <a:lumOff val="14400"/>
                      </a:schemeClr>
                    </a:solidFill>
                  </a:tcPr>
                </a:tc>
                <a:tc>
                  <a:txBody>
                    <a:bodyPr/>
                    <a:lstStyle/>
                    <a:p>
                      <a:pPr algn="ctr">
                        <a:tabLst>
                          <a:tab pos="1181100" algn="l"/>
                        </a:tabLst>
                        <a:defRPr sz="3000" b="0">
                          <a:sym typeface="Helvetica Neue Bold Condensed"/>
                        </a:defRPr>
                      </a:pPr>
                      <a:endParaRPr/>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1">
                        <a:hueOff val="-58338"/>
                        <a:satOff val="-18436"/>
                        <a:lumOff val="14400"/>
                      </a:schemeClr>
                    </a:solidFill>
                  </a:tcPr>
                </a:tc>
                <a:tc>
                  <a:txBody>
                    <a:bodyPr/>
                    <a:lstStyle/>
                    <a:p>
                      <a:pPr algn="ctr">
                        <a:tabLst>
                          <a:tab pos="1181100" algn="l"/>
                        </a:tabLst>
                        <a:defRPr sz="3000" b="0">
                          <a:sym typeface="Helvetica Neue Bold Condensed"/>
                        </a:defRPr>
                      </a:pPr>
                      <a:endParaRPr/>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1">
                        <a:hueOff val="-58338"/>
                        <a:satOff val="-18436"/>
                        <a:lumOff val="14400"/>
                      </a:schemeClr>
                    </a:solidFill>
                  </a:tcPr>
                </a:tc>
                <a:tc>
                  <a:txBody>
                    <a:bodyPr/>
                    <a:lstStyle/>
                    <a:p>
                      <a:pPr algn="ctr">
                        <a:tabLst>
                          <a:tab pos="1181100" algn="l"/>
                        </a:tabLst>
                        <a:defRPr sz="3000" b="0">
                          <a:sym typeface="Helvetica Neue Bold Condensed"/>
                        </a:defRPr>
                      </a:pPr>
                      <a:endParaRPr/>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5">
                        <a:satOff val="-6897"/>
                        <a:lumOff val="7677"/>
                      </a:schemeClr>
                    </a:solidFill>
                  </a:tcPr>
                </a:tc>
              </a:tr>
              <a:tr h="447039">
                <a:tc>
                  <a:txBody>
                    <a:bodyPr/>
                    <a:lstStyle/>
                    <a:p>
                      <a:pPr algn="ctr">
                        <a:tabLst>
                          <a:tab pos="1181100" algn="l"/>
                        </a:tabLst>
                        <a:defRPr sz="3000" b="0">
                          <a:sym typeface="Helvetica Neue Bold Condensed"/>
                        </a:defRPr>
                      </a:pPr>
                      <a:endParaRPr/>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1">
                        <a:hueOff val="-58338"/>
                        <a:satOff val="-18436"/>
                        <a:lumOff val="14400"/>
                      </a:schemeClr>
                    </a:solidFill>
                  </a:tcPr>
                </a:tc>
                <a:tc>
                  <a:txBody>
                    <a:bodyPr/>
                    <a:lstStyle/>
                    <a:p>
                      <a:pPr algn="ctr">
                        <a:tabLst>
                          <a:tab pos="1181100" algn="l"/>
                        </a:tabLst>
                        <a:defRPr sz="3000" b="0">
                          <a:sym typeface="Helvetica Neue Bold Condensed"/>
                        </a:defRPr>
                      </a:pPr>
                      <a:endParaRPr/>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1">
                        <a:hueOff val="-58338"/>
                        <a:satOff val="-18436"/>
                        <a:lumOff val="14400"/>
                      </a:schemeClr>
                    </a:solidFill>
                  </a:tcPr>
                </a:tc>
                <a:tc>
                  <a:txBody>
                    <a:bodyPr/>
                    <a:lstStyle/>
                    <a:p>
                      <a:pPr algn="ctr">
                        <a:tabLst>
                          <a:tab pos="1181100" algn="l"/>
                        </a:tabLst>
                        <a:defRPr sz="3000" b="0">
                          <a:sym typeface="Helvetica Neue Bold Condensed"/>
                        </a:defRPr>
                      </a:pPr>
                      <a:endParaRPr/>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1">
                        <a:hueOff val="-58338"/>
                        <a:satOff val="-18436"/>
                        <a:lumOff val="14400"/>
                      </a:schemeClr>
                    </a:solidFill>
                  </a:tcPr>
                </a:tc>
                <a:tc>
                  <a:txBody>
                    <a:bodyPr/>
                    <a:lstStyle/>
                    <a:p>
                      <a:pPr algn="ctr">
                        <a:tabLst>
                          <a:tab pos="1181100" algn="l"/>
                        </a:tabLst>
                        <a:defRPr sz="3000" b="0">
                          <a:sym typeface="Helvetica Neue Bold Condensed"/>
                        </a:defRPr>
                      </a:pPr>
                      <a:endParaRPr/>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5">
                        <a:satOff val="-6897"/>
                        <a:lumOff val="7677"/>
                      </a:schemeClr>
                    </a:solidFill>
                  </a:tcPr>
                </a:tc>
              </a:tr>
              <a:tr h="447039">
                <a:tc>
                  <a:txBody>
                    <a:bodyPr/>
                    <a:lstStyle/>
                    <a:p>
                      <a:pPr algn="ctr">
                        <a:tabLst>
                          <a:tab pos="1181100" algn="l"/>
                        </a:tabLst>
                        <a:defRPr sz="3000" b="0">
                          <a:sym typeface="Helvetica Neue Bold Condensed"/>
                        </a:defRPr>
                      </a:pPr>
                      <a:endParaRPr dirty="0"/>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1">
                        <a:hueOff val="-58338"/>
                        <a:satOff val="-18436"/>
                        <a:lumOff val="14400"/>
                      </a:schemeClr>
                    </a:solidFill>
                  </a:tcPr>
                </a:tc>
                <a:tc>
                  <a:txBody>
                    <a:bodyPr/>
                    <a:lstStyle/>
                    <a:p>
                      <a:pPr algn="ctr">
                        <a:tabLst>
                          <a:tab pos="1181100" algn="l"/>
                        </a:tabLst>
                        <a:defRPr sz="3000" b="0">
                          <a:sym typeface="Helvetica Neue Bold Condensed"/>
                        </a:defRPr>
                      </a:pPr>
                      <a:endParaRPr/>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1">
                        <a:hueOff val="-58338"/>
                        <a:satOff val="-18436"/>
                        <a:lumOff val="14400"/>
                      </a:schemeClr>
                    </a:solidFill>
                  </a:tcPr>
                </a:tc>
                <a:tc>
                  <a:txBody>
                    <a:bodyPr/>
                    <a:lstStyle/>
                    <a:p>
                      <a:pPr algn="ctr">
                        <a:tabLst>
                          <a:tab pos="1181100" algn="l"/>
                        </a:tabLst>
                        <a:defRPr sz="3000" b="0">
                          <a:sym typeface="Helvetica Neue Bold Condensed"/>
                        </a:defRPr>
                      </a:pPr>
                      <a:endParaRPr/>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1">
                        <a:hueOff val="-58338"/>
                        <a:satOff val="-18436"/>
                        <a:lumOff val="14400"/>
                      </a:schemeClr>
                    </a:solidFill>
                  </a:tcPr>
                </a:tc>
                <a:tc>
                  <a:txBody>
                    <a:bodyPr/>
                    <a:lstStyle/>
                    <a:p>
                      <a:pPr algn="ctr">
                        <a:tabLst>
                          <a:tab pos="1181100" algn="l"/>
                        </a:tabLst>
                        <a:defRPr sz="3000" b="0">
                          <a:sym typeface="Helvetica Neue Bold Condensed"/>
                        </a:defRPr>
                      </a:pPr>
                      <a:endParaRPr/>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5">
                        <a:satOff val="-6897"/>
                        <a:lumOff val="7677"/>
                      </a:schemeClr>
                    </a:solidFill>
                  </a:tcPr>
                </a:tc>
              </a:tr>
              <a:tr h="447039">
                <a:tc>
                  <a:txBody>
                    <a:bodyPr/>
                    <a:lstStyle/>
                    <a:p>
                      <a:pPr algn="ctr">
                        <a:tabLst>
                          <a:tab pos="1181100" algn="l"/>
                        </a:tabLst>
                        <a:defRPr sz="3000" b="0">
                          <a:sym typeface="Helvetica Neue Bold Condensed"/>
                        </a:defRPr>
                      </a:pPr>
                      <a:endParaRPr/>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1">
                        <a:hueOff val="-58338"/>
                        <a:satOff val="-18436"/>
                        <a:lumOff val="14400"/>
                      </a:schemeClr>
                    </a:solidFill>
                  </a:tcPr>
                </a:tc>
                <a:tc>
                  <a:txBody>
                    <a:bodyPr/>
                    <a:lstStyle/>
                    <a:p>
                      <a:pPr algn="ctr">
                        <a:tabLst>
                          <a:tab pos="1181100" algn="l"/>
                        </a:tabLst>
                        <a:defRPr sz="3000" b="0">
                          <a:sym typeface="Helvetica Neue Bold Condensed"/>
                        </a:defRPr>
                      </a:pPr>
                      <a:endParaRPr/>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1">
                        <a:hueOff val="-58338"/>
                        <a:satOff val="-18436"/>
                        <a:lumOff val="14400"/>
                      </a:schemeClr>
                    </a:solidFill>
                  </a:tcPr>
                </a:tc>
                <a:tc>
                  <a:txBody>
                    <a:bodyPr/>
                    <a:lstStyle/>
                    <a:p>
                      <a:pPr algn="ctr">
                        <a:tabLst>
                          <a:tab pos="1181100" algn="l"/>
                        </a:tabLst>
                        <a:defRPr sz="3000" b="0">
                          <a:sym typeface="Helvetica Neue Bold Condensed"/>
                        </a:defRPr>
                      </a:pPr>
                      <a:endParaRPr/>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1">
                        <a:hueOff val="-58338"/>
                        <a:satOff val="-18436"/>
                        <a:lumOff val="14400"/>
                      </a:schemeClr>
                    </a:solidFill>
                  </a:tcPr>
                </a:tc>
                <a:tc>
                  <a:txBody>
                    <a:bodyPr/>
                    <a:lstStyle/>
                    <a:p>
                      <a:pPr algn="ctr">
                        <a:tabLst>
                          <a:tab pos="1181100" algn="l"/>
                        </a:tabLst>
                        <a:defRPr sz="3000" b="0">
                          <a:sym typeface="Helvetica Neue Bold Condensed"/>
                        </a:defRPr>
                      </a:pPr>
                      <a:endParaRPr/>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5">
                        <a:satOff val="-6897"/>
                        <a:lumOff val="7677"/>
                      </a:schemeClr>
                    </a:solidFill>
                  </a:tcPr>
                </a:tc>
              </a:tr>
              <a:tr h="447039">
                <a:tc>
                  <a:txBody>
                    <a:bodyPr/>
                    <a:lstStyle/>
                    <a:p>
                      <a:pPr algn="ctr">
                        <a:tabLst>
                          <a:tab pos="1181100" algn="l"/>
                        </a:tabLst>
                        <a:defRPr sz="3000" b="0">
                          <a:sym typeface="Helvetica Neue Bold Condensed"/>
                        </a:defRPr>
                      </a:pPr>
                      <a:endParaRPr/>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1">
                        <a:hueOff val="-58338"/>
                        <a:satOff val="-18436"/>
                        <a:lumOff val="14400"/>
                      </a:schemeClr>
                    </a:solidFill>
                  </a:tcPr>
                </a:tc>
                <a:tc>
                  <a:txBody>
                    <a:bodyPr/>
                    <a:lstStyle/>
                    <a:p>
                      <a:pPr algn="ctr">
                        <a:tabLst>
                          <a:tab pos="1181100" algn="l"/>
                        </a:tabLst>
                        <a:defRPr sz="3000" b="0">
                          <a:sym typeface="Helvetica Neue Bold Condensed"/>
                        </a:defRPr>
                      </a:pPr>
                      <a:endParaRPr/>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1">
                        <a:hueOff val="-58338"/>
                        <a:satOff val="-18436"/>
                        <a:lumOff val="14400"/>
                      </a:schemeClr>
                    </a:solidFill>
                  </a:tcPr>
                </a:tc>
                <a:tc>
                  <a:txBody>
                    <a:bodyPr/>
                    <a:lstStyle/>
                    <a:p>
                      <a:pPr algn="ctr">
                        <a:tabLst>
                          <a:tab pos="1181100" algn="l"/>
                        </a:tabLst>
                        <a:defRPr sz="3000" b="0">
                          <a:sym typeface="Helvetica Neue Bold Condensed"/>
                        </a:defRPr>
                      </a:pPr>
                      <a:endParaRPr/>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1">
                        <a:hueOff val="-58338"/>
                        <a:satOff val="-18436"/>
                        <a:lumOff val="14400"/>
                      </a:schemeClr>
                    </a:solidFill>
                  </a:tcPr>
                </a:tc>
                <a:tc>
                  <a:txBody>
                    <a:bodyPr/>
                    <a:lstStyle/>
                    <a:p>
                      <a:pPr algn="ctr">
                        <a:tabLst>
                          <a:tab pos="1181100" algn="l"/>
                        </a:tabLst>
                        <a:defRPr sz="3000" b="0">
                          <a:sym typeface="Helvetica Neue Bold Condensed"/>
                        </a:defRPr>
                      </a:pPr>
                      <a:endParaRPr dirty="0"/>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chemeClr val="accent5">
                        <a:satOff val="-6897"/>
                        <a:lumOff val="7677"/>
                      </a:schemeClr>
                    </a:solidFill>
                  </a:tcPr>
                </a:tc>
              </a:tr>
            </a:tbl>
          </a:graphicData>
        </a:graphic>
      </p:graphicFrame>
      <p:sp>
        <p:nvSpPr>
          <p:cNvPr id="743" name="3. Use the distributive property to find the sum of:…"/>
          <p:cNvSpPr txBox="1"/>
          <p:nvPr/>
        </p:nvSpPr>
        <p:spPr>
          <a:xfrm>
            <a:off x="441276" y="5505449"/>
            <a:ext cx="11885181"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3. Use the distributive property to find the sum of:</a:t>
            </a:r>
          </a:p>
          <a:p>
            <a:r>
              <a:t>112 + 68 </a:t>
            </a:r>
          </a:p>
        </p:txBody>
      </p:sp>
      <p:sp>
        <p:nvSpPr>
          <p:cNvPr id="744" name="4. Fill in the blanks with equivalent ratios.…"/>
          <p:cNvSpPr txBox="1"/>
          <p:nvPr/>
        </p:nvSpPr>
        <p:spPr>
          <a:xfrm>
            <a:off x="441276" y="7029873"/>
            <a:ext cx="11885181"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4. Fill in the blanks with equivalent ratios. </a:t>
            </a:r>
          </a:p>
          <a:p>
            <a:r>
              <a:t>3:5 = ___:10 = ___:15 = 12: ___ = ___:25 = 18: ___</a:t>
            </a:r>
          </a:p>
        </p:txBody>
      </p:sp>
      <p:sp>
        <p:nvSpPr>
          <p:cNvPr id="745" name="5. Convert 6/15 into a decimal, ratio and percent."/>
          <p:cNvSpPr txBox="1"/>
          <p:nvPr/>
        </p:nvSpPr>
        <p:spPr>
          <a:xfrm>
            <a:off x="441276" y="8554296"/>
            <a:ext cx="11885181"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5. Convert </a:t>
            </a:r>
            <a:r>
              <a:rPr baseline="31999"/>
              <a:t>6</a:t>
            </a:r>
            <a:r>
              <a:t>/</a:t>
            </a:r>
            <a:r>
              <a:rPr baseline="-5999"/>
              <a:t>15</a:t>
            </a:r>
            <a:r>
              <a:t> into a decimal, ratio and percent. </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5" name="6th Grade…"/>
          <p:cNvSpPr txBox="1">
            <a:spLocks noGrp="1"/>
          </p:cNvSpPr>
          <p:nvPr>
            <p:ph type="ctrTitle"/>
          </p:nvPr>
        </p:nvSpPr>
        <p:spPr>
          <a:prstGeom prst="rect">
            <a:avLst/>
          </a:prstGeom>
        </p:spPr>
        <p:txBody>
          <a:bodyPr/>
          <a:lstStyle/>
          <a:p>
            <a:r>
              <a:t>6th Grade </a:t>
            </a:r>
          </a:p>
          <a:p>
            <a:r>
              <a:t>Math Review </a:t>
            </a:r>
          </a:p>
        </p:txBody>
      </p:sp>
      <p:sp>
        <p:nvSpPr>
          <p:cNvPr id="766" name="Benchmark 1…"/>
          <p:cNvSpPr txBox="1">
            <a:spLocks noGrp="1"/>
          </p:cNvSpPr>
          <p:nvPr>
            <p:ph type="subTitle" sz="quarter" idx="1"/>
          </p:nvPr>
        </p:nvSpPr>
        <p:spPr>
          <a:prstGeom prst="rect">
            <a:avLst/>
          </a:prstGeom>
        </p:spPr>
        <p:txBody>
          <a:bodyPr/>
          <a:lstStyle/>
          <a:p>
            <a:r>
              <a:t>Benchmark 1 </a:t>
            </a:r>
          </a:p>
          <a:p>
            <a:r>
              <a:t>Week 6</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 name="Week 6-Day 1"/>
          <p:cNvSpPr txBox="1"/>
          <p:nvPr/>
        </p:nvSpPr>
        <p:spPr>
          <a:xfrm>
            <a:off x="4706302" y="213783"/>
            <a:ext cx="3592196"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r>
              <a:t>Week 6-Day 1</a:t>
            </a:r>
          </a:p>
        </p:txBody>
      </p:sp>
      <p:sp>
        <p:nvSpPr>
          <p:cNvPr id="769" name="1. You can buy 3 apples at the Quick Market for $1.35.  You can buy 5 apples at the Stop and Save for $2.35.  Which place has the better deal on apples?"/>
          <p:cNvSpPr txBox="1"/>
          <p:nvPr/>
        </p:nvSpPr>
        <p:spPr>
          <a:xfrm>
            <a:off x="441276" y="1229783"/>
            <a:ext cx="11885181" cy="1841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1. You can buy 3 apples at the Quick Market for $1.35.  You can buy 5 apples at the Stop and Save for $2.35.  Which place has the better deal on apples? </a:t>
            </a:r>
          </a:p>
        </p:txBody>
      </p:sp>
      <p:sp>
        <p:nvSpPr>
          <p:cNvPr id="770" name="2. If 14,148 divided by 27 is 524, what does the 2 represent in the quotient?"/>
          <p:cNvSpPr txBox="1"/>
          <p:nvPr/>
        </p:nvSpPr>
        <p:spPr>
          <a:xfrm>
            <a:off x="441276" y="3689350"/>
            <a:ext cx="11885181" cy="1257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2. If 14,148 divided by 27 is 524, what does the 2 represent in the quotient? </a:t>
            </a:r>
          </a:p>
        </p:txBody>
      </p:sp>
      <p:sp>
        <p:nvSpPr>
          <p:cNvPr id="771" name="3. Write 5/8 as a decimal, percent and ratio."/>
          <p:cNvSpPr txBox="1"/>
          <p:nvPr/>
        </p:nvSpPr>
        <p:spPr>
          <a:xfrm>
            <a:off x="441276" y="5564716"/>
            <a:ext cx="11885181"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3. Write </a:t>
            </a:r>
            <a:r>
              <a:rPr baseline="31999"/>
              <a:t>5</a:t>
            </a:r>
            <a:r>
              <a:t>/</a:t>
            </a:r>
            <a:r>
              <a:rPr baseline="-5999"/>
              <a:t>8</a:t>
            </a:r>
            <a:r>
              <a:t> as a decimal, percent and ratio. </a:t>
            </a:r>
          </a:p>
        </p:txBody>
      </p:sp>
      <p:sp>
        <p:nvSpPr>
          <p:cNvPr id="772" name="4. What is the GCF of 96 and 32?"/>
          <p:cNvSpPr txBox="1"/>
          <p:nvPr/>
        </p:nvSpPr>
        <p:spPr>
          <a:xfrm>
            <a:off x="441276" y="7123650"/>
            <a:ext cx="11885181"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4. What is the GCF of 96 and 32?</a:t>
            </a:r>
          </a:p>
        </p:txBody>
      </p:sp>
      <p:sp>
        <p:nvSpPr>
          <p:cNvPr id="773" name="5. Represent 75% as a simplified ratio."/>
          <p:cNvSpPr txBox="1"/>
          <p:nvPr/>
        </p:nvSpPr>
        <p:spPr>
          <a:xfrm>
            <a:off x="441276" y="8682583"/>
            <a:ext cx="11885181"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5. Represent 75% as a simplified ratio. </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 name="Week 6-Day 2"/>
          <p:cNvSpPr txBox="1"/>
          <p:nvPr/>
        </p:nvSpPr>
        <p:spPr>
          <a:xfrm>
            <a:off x="4706302" y="205316"/>
            <a:ext cx="3592196"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r>
              <a:t>Week 6-Day 2</a:t>
            </a:r>
          </a:p>
        </p:txBody>
      </p:sp>
      <p:sp>
        <p:nvSpPr>
          <p:cNvPr id="789" name="5. The bakers at Healthy Bakery can make 200 bagels in 10 hours.  How many bagels can they make in 15 hours?  What is the hourly rate they can make bagels?"/>
          <p:cNvSpPr txBox="1"/>
          <p:nvPr/>
        </p:nvSpPr>
        <p:spPr>
          <a:xfrm>
            <a:off x="390476" y="7393516"/>
            <a:ext cx="11885181" cy="1841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5. The bakers at Healthy Bakery can make 200 bagels in 10 hours.  How many bagels can they make in 15 hours?  What is the hourly rate they can make bagels? </a:t>
            </a:r>
          </a:p>
        </p:txBody>
      </p:sp>
      <p:sp>
        <p:nvSpPr>
          <p:cNvPr id="790" name="1.  In a bag of jelly beans you can find the following flavors and amounts of each: 12 blueberry,  15 strawberry, 7 lemon, and 4 banana. What is the ratio of blueberry to total number of jelly beans?"/>
          <p:cNvSpPr txBox="1"/>
          <p:nvPr/>
        </p:nvSpPr>
        <p:spPr>
          <a:xfrm>
            <a:off x="390476" y="1094012"/>
            <a:ext cx="11885181" cy="16897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400"/>
            </a:lvl1pPr>
          </a:lstStyle>
          <a:p>
            <a:r>
              <a:t>1.  In a bag of jelly beans you can find the following flavors and amounts of each: 12 blueberry,  15 strawberry, 7 lemon, and 4 banana. What is the ratio of blueberry to total number of jelly beans? </a:t>
            </a:r>
          </a:p>
        </p:txBody>
      </p:sp>
      <p:sp>
        <p:nvSpPr>
          <p:cNvPr id="791" name="2. List all of the factors of 48."/>
          <p:cNvSpPr txBox="1"/>
          <p:nvPr/>
        </p:nvSpPr>
        <p:spPr>
          <a:xfrm>
            <a:off x="448222" y="3450725"/>
            <a:ext cx="12379290" cy="647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600"/>
            </a:lvl1pPr>
          </a:lstStyle>
          <a:p>
            <a:r>
              <a:t>2. List all of the factors of 48.</a:t>
            </a:r>
          </a:p>
        </p:txBody>
      </p:sp>
      <p:sp>
        <p:nvSpPr>
          <p:cNvPr id="792" name="3. What is the remainder when 27,104 is divided by 28?"/>
          <p:cNvSpPr txBox="1"/>
          <p:nvPr/>
        </p:nvSpPr>
        <p:spPr>
          <a:xfrm>
            <a:off x="390476" y="4765175"/>
            <a:ext cx="11885181" cy="647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600"/>
            </a:lvl1pPr>
          </a:lstStyle>
          <a:p>
            <a:r>
              <a:t>3. What is the remainder when 27,104 is divided by 28? </a:t>
            </a:r>
          </a:p>
        </p:txBody>
      </p:sp>
      <p:sp>
        <p:nvSpPr>
          <p:cNvPr id="793" name="4. What is 9/16 as a decimal, percent and simplified ratio?"/>
          <p:cNvSpPr txBox="1"/>
          <p:nvPr/>
        </p:nvSpPr>
        <p:spPr>
          <a:xfrm>
            <a:off x="390476" y="6079625"/>
            <a:ext cx="11885181" cy="647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600"/>
            </a:lvl1pPr>
          </a:lstStyle>
          <a:p>
            <a:r>
              <a:t>4. What is 9/16 as a decimal, percent and simplified ratio? </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 name="Week 6-Day 3"/>
          <p:cNvSpPr txBox="1"/>
          <p:nvPr/>
        </p:nvSpPr>
        <p:spPr>
          <a:xfrm>
            <a:off x="4706302" y="179916"/>
            <a:ext cx="3592196"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r>
              <a:t>Week 6-Day 3</a:t>
            </a:r>
          </a:p>
        </p:txBody>
      </p:sp>
      <p:sp>
        <p:nvSpPr>
          <p:cNvPr id="809" name="1. 27 is 30% of what number?"/>
          <p:cNvSpPr txBox="1"/>
          <p:nvPr/>
        </p:nvSpPr>
        <p:spPr>
          <a:xfrm>
            <a:off x="391121" y="1401233"/>
            <a:ext cx="5923358"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1. 27 is 30% of what number? </a:t>
            </a:r>
          </a:p>
        </p:txBody>
      </p:sp>
      <p:sp>
        <p:nvSpPr>
          <p:cNvPr id="810" name="2. If you walked 90 yards in 4 hours, how fast were you walking?"/>
          <p:cNvSpPr txBox="1"/>
          <p:nvPr/>
        </p:nvSpPr>
        <p:spPr>
          <a:xfrm>
            <a:off x="369057" y="2731558"/>
            <a:ext cx="12266686"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2. If you walked 90 yards in 4 hours, how fast were you walking? </a:t>
            </a:r>
          </a:p>
        </p:txBody>
      </p:sp>
      <p:sp>
        <p:nvSpPr>
          <p:cNvPr id="811" name="3. What is the prime factorization of 80?"/>
          <p:cNvSpPr txBox="1"/>
          <p:nvPr/>
        </p:nvSpPr>
        <p:spPr>
          <a:xfrm>
            <a:off x="487590" y="4646083"/>
            <a:ext cx="12266686"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3. What is the prime factorization of 80?</a:t>
            </a:r>
          </a:p>
        </p:txBody>
      </p:sp>
      <p:sp>
        <p:nvSpPr>
          <p:cNvPr id="812" name="4. Convert 56% to a fraction."/>
          <p:cNvSpPr txBox="1"/>
          <p:nvPr/>
        </p:nvSpPr>
        <p:spPr>
          <a:xfrm>
            <a:off x="487590" y="6263216"/>
            <a:ext cx="12266686"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4. Convert 56% to a fraction. </a:t>
            </a:r>
          </a:p>
        </p:txBody>
      </p:sp>
      <p:sp>
        <p:nvSpPr>
          <p:cNvPr id="813" name="5. What is 30% of 150?"/>
          <p:cNvSpPr txBox="1"/>
          <p:nvPr/>
        </p:nvSpPr>
        <p:spPr>
          <a:xfrm>
            <a:off x="487590" y="7761816"/>
            <a:ext cx="12266686"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5. What is 30% of 150? </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 name="Week 6-Day 4"/>
          <p:cNvSpPr txBox="1"/>
          <p:nvPr/>
        </p:nvSpPr>
        <p:spPr>
          <a:xfrm>
            <a:off x="4706302" y="400"/>
            <a:ext cx="3592196"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r>
              <a:t>Week 6-Day 4</a:t>
            </a:r>
          </a:p>
        </p:txBody>
      </p:sp>
      <p:sp>
        <p:nvSpPr>
          <p:cNvPr id="829" name="1. A jet travels 3,075 miles in 5 hours.  At this rate, how fast could the jet fly in 12 hours? What is the rate of speed of the jet?"/>
          <p:cNvSpPr txBox="1"/>
          <p:nvPr/>
        </p:nvSpPr>
        <p:spPr>
          <a:xfrm>
            <a:off x="492721" y="975783"/>
            <a:ext cx="12019358" cy="1841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1. A jet travels 3,075 miles in 5 hours.  At this rate, how fast could the jet fly in 12 hours? What is the rate of speed of the jet? </a:t>
            </a:r>
          </a:p>
        </p:txBody>
      </p:sp>
      <p:sp>
        <p:nvSpPr>
          <p:cNvPr id="830" name="2. Represent the relationship of girls to boys as a ratio, fraction, decimal and percent."/>
          <p:cNvSpPr txBox="1"/>
          <p:nvPr/>
        </p:nvSpPr>
        <p:spPr>
          <a:xfrm>
            <a:off x="475788" y="3083983"/>
            <a:ext cx="7536985" cy="1841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2. Represent the relationship of girls to boys as a ratio, fraction, decimal and percent.</a:t>
            </a:r>
          </a:p>
        </p:txBody>
      </p:sp>
      <p:pic>
        <p:nvPicPr>
          <p:cNvPr id="831" name="Image" descr="Image"/>
          <p:cNvPicPr>
            <a:picLocks noChangeAspect="1"/>
          </p:cNvPicPr>
          <p:nvPr/>
        </p:nvPicPr>
        <p:blipFill>
          <a:blip r:embed="rId2">
            <a:extLst/>
          </a:blip>
          <a:srcRect l="28125" t="3374" r="36879" b="250"/>
          <a:stretch>
            <a:fillRect/>
          </a:stretch>
        </p:blipFill>
        <p:spPr>
          <a:xfrm>
            <a:off x="7789776" y="2691174"/>
            <a:ext cx="460647" cy="845744"/>
          </a:xfrm>
          <a:custGeom>
            <a:avLst/>
            <a:gdLst/>
            <a:ahLst/>
            <a:cxnLst>
              <a:cxn ang="0">
                <a:pos x="wd2" y="hd2"/>
              </a:cxn>
              <a:cxn ang="5400000">
                <a:pos x="wd2" y="hd2"/>
              </a:cxn>
              <a:cxn ang="10800000">
                <a:pos x="wd2" y="hd2"/>
              </a:cxn>
              <a:cxn ang="16200000">
                <a:pos x="wd2" y="hd2"/>
              </a:cxn>
            </a:cxnLst>
            <a:rect l="0" t="0" r="r" b="b"/>
            <a:pathLst>
              <a:path w="21371" h="21599" extrusionOk="0">
                <a:moveTo>
                  <a:pt x="13895" y="0"/>
                </a:moveTo>
                <a:cubicBezTo>
                  <a:pt x="13615" y="2"/>
                  <a:pt x="13273" y="13"/>
                  <a:pt x="12827" y="30"/>
                </a:cubicBezTo>
                <a:cubicBezTo>
                  <a:pt x="11778" y="71"/>
                  <a:pt x="10375" y="206"/>
                  <a:pt x="9716" y="335"/>
                </a:cubicBezTo>
                <a:cubicBezTo>
                  <a:pt x="8664" y="540"/>
                  <a:pt x="8427" y="544"/>
                  <a:pt x="7764" y="355"/>
                </a:cubicBezTo>
                <a:cubicBezTo>
                  <a:pt x="7345" y="236"/>
                  <a:pt x="7056" y="191"/>
                  <a:pt x="6807" y="182"/>
                </a:cubicBezTo>
                <a:cubicBezTo>
                  <a:pt x="6555" y="196"/>
                  <a:pt x="6318" y="244"/>
                  <a:pt x="6088" y="365"/>
                </a:cubicBezTo>
                <a:cubicBezTo>
                  <a:pt x="5987" y="433"/>
                  <a:pt x="5888" y="503"/>
                  <a:pt x="5775" y="608"/>
                </a:cubicBezTo>
                <a:cubicBezTo>
                  <a:pt x="4954" y="1374"/>
                  <a:pt x="3430" y="2226"/>
                  <a:pt x="2332" y="2534"/>
                </a:cubicBezTo>
                <a:lnTo>
                  <a:pt x="1375" y="2808"/>
                </a:lnTo>
                <a:cubicBezTo>
                  <a:pt x="1363" y="2833"/>
                  <a:pt x="1355" y="2857"/>
                  <a:pt x="1356" y="2889"/>
                </a:cubicBezTo>
                <a:lnTo>
                  <a:pt x="1706" y="3466"/>
                </a:lnTo>
                <a:cubicBezTo>
                  <a:pt x="1926" y="3816"/>
                  <a:pt x="2354" y="4264"/>
                  <a:pt x="2645" y="4470"/>
                </a:cubicBezTo>
                <a:lnTo>
                  <a:pt x="2958" y="4703"/>
                </a:lnTo>
                <a:cubicBezTo>
                  <a:pt x="3081" y="4728"/>
                  <a:pt x="3169" y="4674"/>
                  <a:pt x="3179" y="4541"/>
                </a:cubicBezTo>
                <a:lnTo>
                  <a:pt x="3179" y="4450"/>
                </a:lnTo>
                <a:cubicBezTo>
                  <a:pt x="3184" y="4131"/>
                  <a:pt x="3570" y="3822"/>
                  <a:pt x="3879" y="3801"/>
                </a:cubicBezTo>
                <a:cubicBezTo>
                  <a:pt x="3944" y="3789"/>
                  <a:pt x="3983" y="3786"/>
                  <a:pt x="4026" y="3811"/>
                </a:cubicBezTo>
                <a:cubicBezTo>
                  <a:pt x="4038" y="3816"/>
                  <a:pt x="4052" y="3815"/>
                  <a:pt x="4063" y="3821"/>
                </a:cubicBezTo>
                <a:cubicBezTo>
                  <a:pt x="4067" y="3823"/>
                  <a:pt x="4078" y="3848"/>
                  <a:pt x="4081" y="3852"/>
                </a:cubicBezTo>
                <a:cubicBezTo>
                  <a:pt x="4144" y="3921"/>
                  <a:pt x="4163" y="4054"/>
                  <a:pt x="4137" y="4227"/>
                </a:cubicBezTo>
                <a:cubicBezTo>
                  <a:pt x="4135" y="4424"/>
                  <a:pt x="4104" y="4669"/>
                  <a:pt x="4063" y="4936"/>
                </a:cubicBezTo>
                <a:cubicBezTo>
                  <a:pt x="3945" y="5714"/>
                  <a:pt x="4039" y="6127"/>
                  <a:pt x="4394" y="6639"/>
                </a:cubicBezTo>
                <a:cubicBezTo>
                  <a:pt x="4893" y="7357"/>
                  <a:pt x="5290" y="7529"/>
                  <a:pt x="7083" y="7815"/>
                </a:cubicBezTo>
                <a:cubicBezTo>
                  <a:pt x="7450" y="7873"/>
                  <a:pt x="7718" y="7949"/>
                  <a:pt x="7911" y="8027"/>
                </a:cubicBezTo>
                <a:cubicBezTo>
                  <a:pt x="8013" y="8064"/>
                  <a:pt x="8087" y="8105"/>
                  <a:pt x="8132" y="8149"/>
                </a:cubicBezTo>
                <a:cubicBezTo>
                  <a:pt x="8249" y="8239"/>
                  <a:pt x="8263" y="8326"/>
                  <a:pt x="8169" y="8413"/>
                </a:cubicBezTo>
                <a:cubicBezTo>
                  <a:pt x="8134" y="8474"/>
                  <a:pt x="8024" y="8506"/>
                  <a:pt x="7911" y="8534"/>
                </a:cubicBezTo>
                <a:cubicBezTo>
                  <a:pt x="7749" y="8596"/>
                  <a:pt x="7549" y="8654"/>
                  <a:pt x="7248" y="8696"/>
                </a:cubicBezTo>
                <a:cubicBezTo>
                  <a:pt x="6726" y="8770"/>
                  <a:pt x="6113" y="8919"/>
                  <a:pt x="5886" y="9031"/>
                </a:cubicBezTo>
                <a:cubicBezTo>
                  <a:pt x="5658" y="9143"/>
                  <a:pt x="4586" y="9445"/>
                  <a:pt x="3492" y="9690"/>
                </a:cubicBezTo>
                <a:cubicBezTo>
                  <a:pt x="2438" y="9926"/>
                  <a:pt x="1989" y="10021"/>
                  <a:pt x="1706" y="10115"/>
                </a:cubicBezTo>
                <a:cubicBezTo>
                  <a:pt x="1534" y="10186"/>
                  <a:pt x="1398" y="10263"/>
                  <a:pt x="1301" y="10338"/>
                </a:cubicBezTo>
                <a:cubicBezTo>
                  <a:pt x="1261" y="10394"/>
                  <a:pt x="1222" y="10452"/>
                  <a:pt x="1172" y="10541"/>
                </a:cubicBezTo>
                <a:cubicBezTo>
                  <a:pt x="1049" y="10762"/>
                  <a:pt x="1263" y="11077"/>
                  <a:pt x="1909" y="11605"/>
                </a:cubicBezTo>
                <a:cubicBezTo>
                  <a:pt x="2415" y="12019"/>
                  <a:pt x="2919" y="12533"/>
                  <a:pt x="3014" y="12740"/>
                </a:cubicBezTo>
                <a:cubicBezTo>
                  <a:pt x="3123" y="12981"/>
                  <a:pt x="3399" y="13136"/>
                  <a:pt x="3787" y="13166"/>
                </a:cubicBezTo>
                <a:cubicBezTo>
                  <a:pt x="4209" y="13199"/>
                  <a:pt x="4380" y="13300"/>
                  <a:pt x="4321" y="13491"/>
                </a:cubicBezTo>
                <a:cubicBezTo>
                  <a:pt x="4297" y="13566"/>
                  <a:pt x="4315" y="13667"/>
                  <a:pt x="4376" y="13764"/>
                </a:cubicBezTo>
                <a:cubicBezTo>
                  <a:pt x="4406" y="13811"/>
                  <a:pt x="4479" y="13842"/>
                  <a:pt x="4523" y="13886"/>
                </a:cubicBezTo>
                <a:cubicBezTo>
                  <a:pt x="4585" y="13942"/>
                  <a:pt x="4643" y="14008"/>
                  <a:pt x="4707" y="14048"/>
                </a:cubicBezTo>
                <a:cubicBezTo>
                  <a:pt x="4787" y="14097"/>
                  <a:pt x="4843" y="14141"/>
                  <a:pt x="4873" y="14180"/>
                </a:cubicBezTo>
                <a:cubicBezTo>
                  <a:pt x="4879" y="14187"/>
                  <a:pt x="4869" y="14193"/>
                  <a:pt x="4873" y="14200"/>
                </a:cubicBezTo>
                <a:cubicBezTo>
                  <a:pt x="4967" y="14318"/>
                  <a:pt x="4834" y="14409"/>
                  <a:pt x="4394" y="14636"/>
                </a:cubicBezTo>
                <a:cubicBezTo>
                  <a:pt x="3580" y="15057"/>
                  <a:pt x="3539" y="15234"/>
                  <a:pt x="4247" y="15234"/>
                </a:cubicBezTo>
                <a:cubicBezTo>
                  <a:pt x="4908" y="15234"/>
                  <a:pt x="5227" y="15491"/>
                  <a:pt x="5131" y="15974"/>
                </a:cubicBezTo>
                <a:cubicBezTo>
                  <a:pt x="4989" y="16686"/>
                  <a:pt x="3336" y="19597"/>
                  <a:pt x="3050" y="19643"/>
                </a:cubicBezTo>
                <a:cubicBezTo>
                  <a:pt x="2892" y="19668"/>
                  <a:pt x="2443" y="19726"/>
                  <a:pt x="2038" y="19775"/>
                </a:cubicBezTo>
                <a:cubicBezTo>
                  <a:pt x="1203" y="19875"/>
                  <a:pt x="-229" y="21064"/>
                  <a:pt x="31" y="21437"/>
                </a:cubicBezTo>
                <a:cubicBezTo>
                  <a:pt x="89" y="21520"/>
                  <a:pt x="455" y="21566"/>
                  <a:pt x="1338" y="21599"/>
                </a:cubicBezTo>
                <a:cubicBezTo>
                  <a:pt x="3536" y="21566"/>
                  <a:pt x="4951" y="21506"/>
                  <a:pt x="5444" y="21346"/>
                </a:cubicBezTo>
                <a:cubicBezTo>
                  <a:pt x="6441" y="21022"/>
                  <a:pt x="6880" y="20646"/>
                  <a:pt x="6494" y="20433"/>
                </a:cubicBezTo>
                <a:cubicBezTo>
                  <a:pt x="6248" y="20298"/>
                  <a:pt x="6987" y="16772"/>
                  <a:pt x="7322" y="16481"/>
                </a:cubicBezTo>
                <a:cubicBezTo>
                  <a:pt x="7639" y="16205"/>
                  <a:pt x="8630" y="16122"/>
                  <a:pt x="8795" y="16359"/>
                </a:cubicBezTo>
                <a:cubicBezTo>
                  <a:pt x="8965" y="16602"/>
                  <a:pt x="9852" y="16653"/>
                  <a:pt x="10102" y="16430"/>
                </a:cubicBezTo>
                <a:cubicBezTo>
                  <a:pt x="10211" y="16333"/>
                  <a:pt x="10450" y="16327"/>
                  <a:pt x="10765" y="16420"/>
                </a:cubicBezTo>
                <a:cubicBezTo>
                  <a:pt x="11080" y="16512"/>
                  <a:pt x="11513" y="17073"/>
                  <a:pt x="11999" y="18021"/>
                </a:cubicBezTo>
                <a:cubicBezTo>
                  <a:pt x="12412" y="18826"/>
                  <a:pt x="12846" y="19599"/>
                  <a:pt x="12975" y="19734"/>
                </a:cubicBezTo>
                <a:cubicBezTo>
                  <a:pt x="13131" y="19898"/>
                  <a:pt x="13077" y="20037"/>
                  <a:pt x="12809" y="20160"/>
                </a:cubicBezTo>
                <a:cubicBezTo>
                  <a:pt x="12014" y="20523"/>
                  <a:pt x="12325" y="21031"/>
                  <a:pt x="13546" y="21356"/>
                </a:cubicBezTo>
                <a:cubicBezTo>
                  <a:pt x="13997" y="21476"/>
                  <a:pt x="14578" y="21536"/>
                  <a:pt x="15847" y="21579"/>
                </a:cubicBezTo>
                <a:cubicBezTo>
                  <a:pt x="16441" y="21557"/>
                  <a:pt x="16864" y="21537"/>
                  <a:pt x="16897" y="21508"/>
                </a:cubicBezTo>
                <a:cubicBezTo>
                  <a:pt x="16989" y="21426"/>
                  <a:pt x="17406" y="21356"/>
                  <a:pt x="17836" y="21356"/>
                </a:cubicBezTo>
                <a:cubicBezTo>
                  <a:pt x="18818" y="21356"/>
                  <a:pt x="18996" y="21192"/>
                  <a:pt x="18628" y="20656"/>
                </a:cubicBezTo>
                <a:cubicBezTo>
                  <a:pt x="18209" y="20049"/>
                  <a:pt x="17308" y="19562"/>
                  <a:pt x="16584" y="19562"/>
                </a:cubicBezTo>
                <a:cubicBezTo>
                  <a:pt x="16540" y="19562"/>
                  <a:pt x="16497" y="19544"/>
                  <a:pt x="16455" y="19541"/>
                </a:cubicBezTo>
                <a:cubicBezTo>
                  <a:pt x="16312" y="19533"/>
                  <a:pt x="16164" y="19515"/>
                  <a:pt x="16050" y="19481"/>
                </a:cubicBezTo>
                <a:cubicBezTo>
                  <a:pt x="16027" y="19473"/>
                  <a:pt x="16018" y="19460"/>
                  <a:pt x="15994" y="19450"/>
                </a:cubicBezTo>
                <a:cubicBezTo>
                  <a:pt x="15871" y="19404"/>
                  <a:pt x="15728" y="19327"/>
                  <a:pt x="15608" y="19227"/>
                </a:cubicBezTo>
                <a:cubicBezTo>
                  <a:pt x="15213" y="18941"/>
                  <a:pt x="14784" y="18449"/>
                  <a:pt x="14153" y="17575"/>
                </a:cubicBezTo>
                <a:cubicBezTo>
                  <a:pt x="13211" y="16271"/>
                  <a:pt x="13276" y="15974"/>
                  <a:pt x="14466" y="15974"/>
                </a:cubicBezTo>
                <a:cubicBezTo>
                  <a:pt x="15470" y="15974"/>
                  <a:pt x="15982" y="15575"/>
                  <a:pt x="15902" y="14859"/>
                </a:cubicBezTo>
                <a:cubicBezTo>
                  <a:pt x="15870" y="14565"/>
                  <a:pt x="15918" y="14361"/>
                  <a:pt x="16123" y="14119"/>
                </a:cubicBezTo>
                <a:cubicBezTo>
                  <a:pt x="16186" y="14034"/>
                  <a:pt x="16290" y="13939"/>
                  <a:pt x="16400" y="13845"/>
                </a:cubicBezTo>
                <a:cubicBezTo>
                  <a:pt x="16421" y="13827"/>
                  <a:pt x="16431" y="13814"/>
                  <a:pt x="16455" y="13795"/>
                </a:cubicBezTo>
                <a:cubicBezTo>
                  <a:pt x="16507" y="13752"/>
                  <a:pt x="16575" y="13700"/>
                  <a:pt x="16639" y="13653"/>
                </a:cubicBezTo>
                <a:cubicBezTo>
                  <a:pt x="16779" y="13543"/>
                  <a:pt x="16905" y="13440"/>
                  <a:pt x="17099" y="13298"/>
                </a:cubicBezTo>
                <a:cubicBezTo>
                  <a:pt x="17776" y="12802"/>
                  <a:pt x="18315" y="12312"/>
                  <a:pt x="18351" y="12173"/>
                </a:cubicBezTo>
                <a:cubicBezTo>
                  <a:pt x="18342" y="12129"/>
                  <a:pt x="18265" y="12060"/>
                  <a:pt x="18204" y="11990"/>
                </a:cubicBezTo>
                <a:cubicBezTo>
                  <a:pt x="18022" y="11813"/>
                  <a:pt x="17662" y="11542"/>
                  <a:pt x="17136" y="11261"/>
                </a:cubicBezTo>
                <a:cubicBezTo>
                  <a:pt x="16451" y="10894"/>
                  <a:pt x="15925" y="10590"/>
                  <a:pt x="15976" y="10582"/>
                </a:cubicBezTo>
                <a:cubicBezTo>
                  <a:pt x="16027" y="10573"/>
                  <a:pt x="16760" y="10554"/>
                  <a:pt x="17596" y="10531"/>
                </a:cubicBezTo>
                <a:cubicBezTo>
                  <a:pt x="18784" y="10498"/>
                  <a:pt x="19589" y="10369"/>
                  <a:pt x="20156" y="10115"/>
                </a:cubicBezTo>
                <a:cubicBezTo>
                  <a:pt x="20224" y="10081"/>
                  <a:pt x="20295" y="10052"/>
                  <a:pt x="20358" y="10014"/>
                </a:cubicBezTo>
                <a:cubicBezTo>
                  <a:pt x="20391" y="9995"/>
                  <a:pt x="20420" y="9973"/>
                  <a:pt x="20450" y="9953"/>
                </a:cubicBezTo>
                <a:cubicBezTo>
                  <a:pt x="20548" y="9888"/>
                  <a:pt x="20644" y="9825"/>
                  <a:pt x="20727" y="9750"/>
                </a:cubicBezTo>
                <a:cubicBezTo>
                  <a:pt x="21006" y="9478"/>
                  <a:pt x="21178" y="9123"/>
                  <a:pt x="21279" y="8656"/>
                </a:cubicBezTo>
                <a:lnTo>
                  <a:pt x="21371" y="8240"/>
                </a:lnTo>
                <a:lnTo>
                  <a:pt x="21371" y="7896"/>
                </a:lnTo>
                <a:lnTo>
                  <a:pt x="20616" y="8200"/>
                </a:lnTo>
                <a:cubicBezTo>
                  <a:pt x="19949" y="8471"/>
                  <a:pt x="19570" y="8572"/>
                  <a:pt x="19346" y="8413"/>
                </a:cubicBezTo>
                <a:cubicBezTo>
                  <a:pt x="19331" y="8404"/>
                  <a:pt x="19321" y="8383"/>
                  <a:pt x="19309" y="8372"/>
                </a:cubicBezTo>
                <a:cubicBezTo>
                  <a:pt x="19118" y="8192"/>
                  <a:pt x="19053" y="7795"/>
                  <a:pt x="19051" y="7095"/>
                </a:cubicBezTo>
                <a:cubicBezTo>
                  <a:pt x="19048" y="6270"/>
                  <a:pt x="19010" y="5954"/>
                  <a:pt x="18812" y="5767"/>
                </a:cubicBezTo>
                <a:cubicBezTo>
                  <a:pt x="18773" y="5736"/>
                  <a:pt x="18730" y="5699"/>
                  <a:pt x="18683" y="5666"/>
                </a:cubicBezTo>
                <a:cubicBezTo>
                  <a:pt x="18612" y="5626"/>
                  <a:pt x="18544" y="5591"/>
                  <a:pt x="18443" y="5554"/>
                </a:cubicBezTo>
                <a:cubicBezTo>
                  <a:pt x="18110" y="5432"/>
                  <a:pt x="17836" y="5186"/>
                  <a:pt x="17836" y="5007"/>
                </a:cubicBezTo>
                <a:cubicBezTo>
                  <a:pt x="17836" y="4847"/>
                  <a:pt x="17734" y="4674"/>
                  <a:pt x="17596" y="4571"/>
                </a:cubicBezTo>
                <a:cubicBezTo>
                  <a:pt x="17587" y="4567"/>
                  <a:pt x="17569" y="4554"/>
                  <a:pt x="17560" y="4551"/>
                </a:cubicBezTo>
                <a:cubicBezTo>
                  <a:pt x="17508" y="4533"/>
                  <a:pt x="17479" y="4501"/>
                  <a:pt x="17468" y="4460"/>
                </a:cubicBezTo>
                <a:cubicBezTo>
                  <a:pt x="17354" y="4344"/>
                  <a:pt x="17411" y="4179"/>
                  <a:pt x="17670" y="3902"/>
                </a:cubicBezTo>
                <a:cubicBezTo>
                  <a:pt x="18468" y="3052"/>
                  <a:pt x="17376" y="1184"/>
                  <a:pt x="15608" y="365"/>
                </a:cubicBezTo>
                <a:cubicBezTo>
                  <a:pt x="15421" y="278"/>
                  <a:pt x="15276" y="215"/>
                  <a:pt x="15129" y="162"/>
                </a:cubicBezTo>
                <a:cubicBezTo>
                  <a:pt x="15040" y="139"/>
                  <a:pt x="14965" y="110"/>
                  <a:pt x="14871" y="91"/>
                </a:cubicBezTo>
                <a:cubicBezTo>
                  <a:pt x="14710" y="59"/>
                  <a:pt x="14530" y="41"/>
                  <a:pt x="14356" y="20"/>
                </a:cubicBezTo>
                <a:cubicBezTo>
                  <a:pt x="14215" y="11"/>
                  <a:pt x="14084" y="-1"/>
                  <a:pt x="13895" y="0"/>
                </a:cubicBezTo>
                <a:close/>
                <a:moveTo>
                  <a:pt x="13859" y="7257"/>
                </a:moveTo>
                <a:cubicBezTo>
                  <a:pt x="14222" y="7212"/>
                  <a:pt x="14269" y="7512"/>
                  <a:pt x="14393" y="8625"/>
                </a:cubicBezTo>
                <a:cubicBezTo>
                  <a:pt x="14459" y="9223"/>
                  <a:pt x="14415" y="9742"/>
                  <a:pt x="14301" y="9781"/>
                </a:cubicBezTo>
                <a:cubicBezTo>
                  <a:pt x="14186" y="9820"/>
                  <a:pt x="13734" y="9633"/>
                  <a:pt x="13306" y="9365"/>
                </a:cubicBezTo>
                <a:cubicBezTo>
                  <a:pt x="12834" y="9069"/>
                  <a:pt x="12122" y="8816"/>
                  <a:pt x="11465" y="8727"/>
                </a:cubicBezTo>
                <a:cubicBezTo>
                  <a:pt x="9934" y="8519"/>
                  <a:pt x="9967" y="8090"/>
                  <a:pt x="11539" y="7835"/>
                </a:cubicBezTo>
                <a:cubicBezTo>
                  <a:pt x="12177" y="7731"/>
                  <a:pt x="13008" y="7533"/>
                  <a:pt x="13380" y="7399"/>
                </a:cubicBezTo>
                <a:cubicBezTo>
                  <a:pt x="13585" y="7325"/>
                  <a:pt x="13738" y="7272"/>
                  <a:pt x="13859" y="7257"/>
                </a:cubicBezTo>
                <a:close/>
                <a:moveTo>
                  <a:pt x="6494" y="10521"/>
                </a:moveTo>
                <a:cubicBezTo>
                  <a:pt x="6980" y="10487"/>
                  <a:pt x="7135" y="10662"/>
                  <a:pt x="7654" y="11322"/>
                </a:cubicBezTo>
                <a:lnTo>
                  <a:pt x="8169" y="11960"/>
                </a:lnTo>
                <a:lnTo>
                  <a:pt x="7451" y="12355"/>
                </a:lnTo>
                <a:cubicBezTo>
                  <a:pt x="6775" y="12728"/>
                  <a:pt x="6724" y="12730"/>
                  <a:pt x="6549" y="12457"/>
                </a:cubicBezTo>
                <a:cubicBezTo>
                  <a:pt x="6447" y="12298"/>
                  <a:pt x="5862" y="11881"/>
                  <a:pt x="5260" y="11534"/>
                </a:cubicBezTo>
                <a:cubicBezTo>
                  <a:pt x="4480" y="11086"/>
                  <a:pt x="4285" y="10893"/>
                  <a:pt x="4560" y="10845"/>
                </a:cubicBezTo>
                <a:cubicBezTo>
                  <a:pt x="4773" y="10808"/>
                  <a:pt x="5373" y="10703"/>
                  <a:pt x="5886" y="10612"/>
                </a:cubicBezTo>
                <a:cubicBezTo>
                  <a:pt x="6150" y="10565"/>
                  <a:pt x="6331" y="10532"/>
                  <a:pt x="6494" y="10521"/>
                </a:cubicBezTo>
                <a:close/>
                <a:moveTo>
                  <a:pt x="13177" y="11291"/>
                </a:moveTo>
                <a:cubicBezTo>
                  <a:pt x="13515" y="11176"/>
                  <a:pt x="15213" y="12186"/>
                  <a:pt x="15000" y="12376"/>
                </a:cubicBezTo>
                <a:cubicBezTo>
                  <a:pt x="14682" y="12659"/>
                  <a:pt x="13853" y="12555"/>
                  <a:pt x="13398" y="12173"/>
                </a:cubicBezTo>
                <a:cubicBezTo>
                  <a:pt x="12918" y="11770"/>
                  <a:pt x="12821" y="11412"/>
                  <a:pt x="13177" y="11291"/>
                </a:cubicBezTo>
                <a:close/>
              </a:path>
            </a:pathLst>
          </a:custGeom>
          <a:ln w="12700">
            <a:miter lim="400000"/>
          </a:ln>
        </p:spPr>
      </p:pic>
      <p:pic>
        <p:nvPicPr>
          <p:cNvPr id="832" name="Image" descr="Image"/>
          <p:cNvPicPr>
            <a:picLocks noChangeAspect="1"/>
          </p:cNvPicPr>
          <p:nvPr/>
        </p:nvPicPr>
        <p:blipFill>
          <a:blip r:embed="rId2">
            <a:extLst/>
          </a:blip>
          <a:srcRect l="28125" t="3374" r="36879" b="250"/>
          <a:stretch>
            <a:fillRect/>
          </a:stretch>
        </p:blipFill>
        <p:spPr>
          <a:xfrm>
            <a:off x="8729576" y="3766440"/>
            <a:ext cx="460647" cy="845744"/>
          </a:xfrm>
          <a:custGeom>
            <a:avLst/>
            <a:gdLst/>
            <a:ahLst/>
            <a:cxnLst>
              <a:cxn ang="0">
                <a:pos x="wd2" y="hd2"/>
              </a:cxn>
              <a:cxn ang="5400000">
                <a:pos x="wd2" y="hd2"/>
              </a:cxn>
              <a:cxn ang="10800000">
                <a:pos x="wd2" y="hd2"/>
              </a:cxn>
              <a:cxn ang="16200000">
                <a:pos x="wd2" y="hd2"/>
              </a:cxn>
            </a:cxnLst>
            <a:rect l="0" t="0" r="r" b="b"/>
            <a:pathLst>
              <a:path w="21371" h="21599" extrusionOk="0">
                <a:moveTo>
                  <a:pt x="13895" y="0"/>
                </a:moveTo>
                <a:cubicBezTo>
                  <a:pt x="13615" y="2"/>
                  <a:pt x="13273" y="13"/>
                  <a:pt x="12827" y="30"/>
                </a:cubicBezTo>
                <a:cubicBezTo>
                  <a:pt x="11778" y="71"/>
                  <a:pt x="10375" y="206"/>
                  <a:pt x="9716" y="335"/>
                </a:cubicBezTo>
                <a:cubicBezTo>
                  <a:pt x="8664" y="540"/>
                  <a:pt x="8427" y="544"/>
                  <a:pt x="7764" y="355"/>
                </a:cubicBezTo>
                <a:cubicBezTo>
                  <a:pt x="7345" y="236"/>
                  <a:pt x="7056" y="191"/>
                  <a:pt x="6807" y="182"/>
                </a:cubicBezTo>
                <a:cubicBezTo>
                  <a:pt x="6555" y="196"/>
                  <a:pt x="6318" y="244"/>
                  <a:pt x="6088" y="365"/>
                </a:cubicBezTo>
                <a:cubicBezTo>
                  <a:pt x="5987" y="433"/>
                  <a:pt x="5888" y="503"/>
                  <a:pt x="5775" y="608"/>
                </a:cubicBezTo>
                <a:cubicBezTo>
                  <a:pt x="4954" y="1374"/>
                  <a:pt x="3430" y="2226"/>
                  <a:pt x="2332" y="2534"/>
                </a:cubicBezTo>
                <a:lnTo>
                  <a:pt x="1375" y="2808"/>
                </a:lnTo>
                <a:cubicBezTo>
                  <a:pt x="1363" y="2833"/>
                  <a:pt x="1355" y="2857"/>
                  <a:pt x="1356" y="2889"/>
                </a:cubicBezTo>
                <a:lnTo>
                  <a:pt x="1706" y="3466"/>
                </a:lnTo>
                <a:cubicBezTo>
                  <a:pt x="1926" y="3816"/>
                  <a:pt x="2354" y="4264"/>
                  <a:pt x="2645" y="4470"/>
                </a:cubicBezTo>
                <a:lnTo>
                  <a:pt x="2958" y="4703"/>
                </a:lnTo>
                <a:cubicBezTo>
                  <a:pt x="3081" y="4728"/>
                  <a:pt x="3169" y="4674"/>
                  <a:pt x="3179" y="4541"/>
                </a:cubicBezTo>
                <a:lnTo>
                  <a:pt x="3179" y="4450"/>
                </a:lnTo>
                <a:cubicBezTo>
                  <a:pt x="3184" y="4131"/>
                  <a:pt x="3570" y="3822"/>
                  <a:pt x="3879" y="3801"/>
                </a:cubicBezTo>
                <a:cubicBezTo>
                  <a:pt x="3944" y="3789"/>
                  <a:pt x="3983" y="3786"/>
                  <a:pt x="4026" y="3811"/>
                </a:cubicBezTo>
                <a:cubicBezTo>
                  <a:pt x="4038" y="3816"/>
                  <a:pt x="4052" y="3815"/>
                  <a:pt x="4063" y="3821"/>
                </a:cubicBezTo>
                <a:cubicBezTo>
                  <a:pt x="4067" y="3823"/>
                  <a:pt x="4078" y="3848"/>
                  <a:pt x="4081" y="3852"/>
                </a:cubicBezTo>
                <a:cubicBezTo>
                  <a:pt x="4144" y="3921"/>
                  <a:pt x="4163" y="4054"/>
                  <a:pt x="4137" y="4227"/>
                </a:cubicBezTo>
                <a:cubicBezTo>
                  <a:pt x="4135" y="4424"/>
                  <a:pt x="4104" y="4669"/>
                  <a:pt x="4063" y="4936"/>
                </a:cubicBezTo>
                <a:cubicBezTo>
                  <a:pt x="3945" y="5714"/>
                  <a:pt x="4039" y="6127"/>
                  <a:pt x="4394" y="6639"/>
                </a:cubicBezTo>
                <a:cubicBezTo>
                  <a:pt x="4893" y="7357"/>
                  <a:pt x="5290" y="7529"/>
                  <a:pt x="7083" y="7815"/>
                </a:cubicBezTo>
                <a:cubicBezTo>
                  <a:pt x="7450" y="7873"/>
                  <a:pt x="7718" y="7949"/>
                  <a:pt x="7911" y="8027"/>
                </a:cubicBezTo>
                <a:cubicBezTo>
                  <a:pt x="8013" y="8064"/>
                  <a:pt x="8087" y="8105"/>
                  <a:pt x="8132" y="8149"/>
                </a:cubicBezTo>
                <a:cubicBezTo>
                  <a:pt x="8249" y="8239"/>
                  <a:pt x="8263" y="8326"/>
                  <a:pt x="8169" y="8413"/>
                </a:cubicBezTo>
                <a:cubicBezTo>
                  <a:pt x="8134" y="8474"/>
                  <a:pt x="8024" y="8506"/>
                  <a:pt x="7911" y="8534"/>
                </a:cubicBezTo>
                <a:cubicBezTo>
                  <a:pt x="7749" y="8596"/>
                  <a:pt x="7549" y="8654"/>
                  <a:pt x="7248" y="8696"/>
                </a:cubicBezTo>
                <a:cubicBezTo>
                  <a:pt x="6726" y="8770"/>
                  <a:pt x="6113" y="8919"/>
                  <a:pt x="5886" y="9031"/>
                </a:cubicBezTo>
                <a:cubicBezTo>
                  <a:pt x="5658" y="9143"/>
                  <a:pt x="4586" y="9445"/>
                  <a:pt x="3492" y="9690"/>
                </a:cubicBezTo>
                <a:cubicBezTo>
                  <a:pt x="2438" y="9926"/>
                  <a:pt x="1989" y="10021"/>
                  <a:pt x="1706" y="10115"/>
                </a:cubicBezTo>
                <a:cubicBezTo>
                  <a:pt x="1534" y="10186"/>
                  <a:pt x="1398" y="10263"/>
                  <a:pt x="1301" y="10338"/>
                </a:cubicBezTo>
                <a:cubicBezTo>
                  <a:pt x="1261" y="10394"/>
                  <a:pt x="1222" y="10452"/>
                  <a:pt x="1172" y="10541"/>
                </a:cubicBezTo>
                <a:cubicBezTo>
                  <a:pt x="1049" y="10762"/>
                  <a:pt x="1263" y="11077"/>
                  <a:pt x="1909" y="11605"/>
                </a:cubicBezTo>
                <a:cubicBezTo>
                  <a:pt x="2415" y="12019"/>
                  <a:pt x="2919" y="12533"/>
                  <a:pt x="3014" y="12740"/>
                </a:cubicBezTo>
                <a:cubicBezTo>
                  <a:pt x="3123" y="12981"/>
                  <a:pt x="3399" y="13136"/>
                  <a:pt x="3787" y="13166"/>
                </a:cubicBezTo>
                <a:cubicBezTo>
                  <a:pt x="4209" y="13199"/>
                  <a:pt x="4380" y="13300"/>
                  <a:pt x="4321" y="13491"/>
                </a:cubicBezTo>
                <a:cubicBezTo>
                  <a:pt x="4297" y="13566"/>
                  <a:pt x="4315" y="13667"/>
                  <a:pt x="4376" y="13764"/>
                </a:cubicBezTo>
                <a:cubicBezTo>
                  <a:pt x="4406" y="13811"/>
                  <a:pt x="4479" y="13842"/>
                  <a:pt x="4523" y="13886"/>
                </a:cubicBezTo>
                <a:cubicBezTo>
                  <a:pt x="4585" y="13942"/>
                  <a:pt x="4643" y="14008"/>
                  <a:pt x="4707" y="14048"/>
                </a:cubicBezTo>
                <a:cubicBezTo>
                  <a:pt x="4787" y="14097"/>
                  <a:pt x="4843" y="14141"/>
                  <a:pt x="4873" y="14180"/>
                </a:cubicBezTo>
                <a:cubicBezTo>
                  <a:pt x="4879" y="14187"/>
                  <a:pt x="4869" y="14193"/>
                  <a:pt x="4873" y="14200"/>
                </a:cubicBezTo>
                <a:cubicBezTo>
                  <a:pt x="4967" y="14318"/>
                  <a:pt x="4834" y="14409"/>
                  <a:pt x="4394" y="14636"/>
                </a:cubicBezTo>
                <a:cubicBezTo>
                  <a:pt x="3580" y="15057"/>
                  <a:pt x="3539" y="15234"/>
                  <a:pt x="4247" y="15234"/>
                </a:cubicBezTo>
                <a:cubicBezTo>
                  <a:pt x="4908" y="15234"/>
                  <a:pt x="5227" y="15491"/>
                  <a:pt x="5131" y="15974"/>
                </a:cubicBezTo>
                <a:cubicBezTo>
                  <a:pt x="4989" y="16686"/>
                  <a:pt x="3336" y="19597"/>
                  <a:pt x="3050" y="19643"/>
                </a:cubicBezTo>
                <a:cubicBezTo>
                  <a:pt x="2892" y="19668"/>
                  <a:pt x="2443" y="19726"/>
                  <a:pt x="2038" y="19775"/>
                </a:cubicBezTo>
                <a:cubicBezTo>
                  <a:pt x="1203" y="19875"/>
                  <a:pt x="-229" y="21064"/>
                  <a:pt x="31" y="21437"/>
                </a:cubicBezTo>
                <a:cubicBezTo>
                  <a:pt x="89" y="21520"/>
                  <a:pt x="455" y="21566"/>
                  <a:pt x="1338" y="21599"/>
                </a:cubicBezTo>
                <a:cubicBezTo>
                  <a:pt x="3536" y="21566"/>
                  <a:pt x="4951" y="21506"/>
                  <a:pt x="5444" y="21346"/>
                </a:cubicBezTo>
                <a:cubicBezTo>
                  <a:pt x="6441" y="21022"/>
                  <a:pt x="6880" y="20646"/>
                  <a:pt x="6494" y="20433"/>
                </a:cubicBezTo>
                <a:cubicBezTo>
                  <a:pt x="6248" y="20298"/>
                  <a:pt x="6987" y="16772"/>
                  <a:pt x="7322" y="16481"/>
                </a:cubicBezTo>
                <a:cubicBezTo>
                  <a:pt x="7639" y="16205"/>
                  <a:pt x="8630" y="16122"/>
                  <a:pt x="8795" y="16359"/>
                </a:cubicBezTo>
                <a:cubicBezTo>
                  <a:pt x="8965" y="16602"/>
                  <a:pt x="9852" y="16653"/>
                  <a:pt x="10102" y="16430"/>
                </a:cubicBezTo>
                <a:cubicBezTo>
                  <a:pt x="10211" y="16333"/>
                  <a:pt x="10450" y="16327"/>
                  <a:pt x="10765" y="16420"/>
                </a:cubicBezTo>
                <a:cubicBezTo>
                  <a:pt x="11080" y="16512"/>
                  <a:pt x="11513" y="17073"/>
                  <a:pt x="11999" y="18021"/>
                </a:cubicBezTo>
                <a:cubicBezTo>
                  <a:pt x="12412" y="18826"/>
                  <a:pt x="12846" y="19599"/>
                  <a:pt x="12975" y="19734"/>
                </a:cubicBezTo>
                <a:cubicBezTo>
                  <a:pt x="13131" y="19898"/>
                  <a:pt x="13077" y="20037"/>
                  <a:pt x="12809" y="20160"/>
                </a:cubicBezTo>
                <a:cubicBezTo>
                  <a:pt x="12014" y="20523"/>
                  <a:pt x="12325" y="21031"/>
                  <a:pt x="13546" y="21356"/>
                </a:cubicBezTo>
                <a:cubicBezTo>
                  <a:pt x="13997" y="21476"/>
                  <a:pt x="14578" y="21536"/>
                  <a:pt x="15847" y="21579"/>
                </a:cubicBezTo>
                <a:cubicBezTo>
                  <a:pt x="16441" y="21557"/>
                  <a:pt x="16864" y="21537"/>
                  <a:pt x="16897" y="21508"/>
                </a:cubicBezTo>
                <a:cubicBezTo>
                  <a:pt x="16989" y="21426"/>
                  <a:pt x="17406" y="21356"/>
                  <a:pt x="17836" y="21356"/>
                </a:cubicBezTo>
                <a:cubicBezTo>
                  <a:pt x="18818" y="21356"/>
                  <a:pt x="18996" y="21192"/>
                  <a:pt x="18628" y="20656"/>
                </a:cubicBezTo>
                <a:cubicBezTo>
                  <a:pt x="18209" y="20049"/>
                  <a:pt x="17308" y="19562"/>
                  <a:pt x="16584" y="19562"/>
                </a:cubicBezTo>
                <a:cubicBezTo>
                  <a:pt x="16540" y="19562"/>
                  <a:pt x="16497" y="19544"/>
                  <a:pt x="16455" y="19541"/>
                </a:cubicBezTo>
                <a:cubicBezTo>
                  <a:pt x="16312" y="19533"/>
                  <a:pt x="16164" y="19515"/>
                  <a:pt x="16050" y="19481"/>
                </a:cubicBezTo>
                <a:cubicBezTo>
                  <a:pt x="16027" y="19473"/>
                  <a:pt x="16018" y="19460"/>
                  <a:pt x="15994" y="19450"/>
                </a:cubicBezTo>
                <a:cubicBezTo>
                  <a:pt x="15871" y="19404"/>
                  <a:pt x="15728" y="19327"/>
                  <a:pt x="15608" y="19227"/>
                </a:cubicBezTo>
                <a:cubicBezTo>
                  <a:pt x="15213" y="18941"/>
                  <a:pt x="14784" y="18449"/>
                  <a:pt x="14153" y="17575"/>
                </a:cubicBezTo>
                <a:cubicBezTo>
                  <a:pt x="13211" y="16271"/>
                  <a:pt x="13276" y="15974"/>
                  <a:pt x="14466" y="15974"/>
                </a:cubicBezTo>
                <a:cubicBezTo>
                  <a:pt x="15470" y="15974"/>
                  <a:pt x="15982" y="15575"/>
                  <a:pt x="15902" y="14859"/>
                </a:cubicBezTo>
                <a:cubicBezTo>
                  <a:pt x="15870" y="14565"/>
                  <a:pt x="15918" y="14361"/>
                  <a:pt x="16123" y="14119"/>
                </a:cubicBezTo>
                <a:cubicBezTo>
                  <a:pt x="16186" y="14034"/>
                  <a:pt x="16290" y="13939"/>
                  <a:pt x="16400" y="13845"/>
                </a:cubicBezTo>
                <a:cubicBezTo>
                  <a:pt x="16421" y="13827"/>
                  <a:pt x="16431" y="13814"/>
                  <a:pt x="16455" y="13795"/>
                </a:cubicBezTo>
                <a:cubicBezTo>
                  <a:pt x="16507" y="13752"/>
                  <a:pt x="16575" y="13700"/>
                  <a:pt x="16639" y="13653"/>
                </a:cubicBezTo>
                <a:cubicBezTo>
                  <a:pt x="16779" y="13543"/>
                  <a:pt x="16905" y="13440"/>
                  <a:pt x="17099" y="13298"/>
                </a:cubicBezTo>
                <a:cubicBezTo>
                  <a:pt x="17776" y="12802"/>
                  <a:pt x="18315" y="12312"/>
                  <a:pt x="18351" y="12173"/>
                </a:cubicBezTo>
                <a:cubicBezTo>
                  <a:pt x="18342" y="12129"/>
                  <a:pt x="18265" y="12060"/>
                  <a:pt x="18204" y="11990"/>
                </a:cubicBezTo>
                <a:cubicBezTo>
                  <a:pt x="18022" y="11813"/>
                  <a:pt x="17662" y="11542"/>
                  <a:pt x="17136" y="11261"/>
                </a:cubicBezTo>
                <a:cubicBezTo>
                  <a:pt x="16451" y="10894"/>
                  <a:pt x="15925" y="10590"/>
                  <a:pt x="15976" y="10582"/>
                </a:cubicBezTo>
                <a:cubicBezTo>
                  <a:pt x="16027" y="10573"/>
                  <a:pt x="16760" y="10554"/>
                  <a:pt x="17596" y="10531"/>
                </a:cubicBezTo>
                <a:cubicBezTo>
                  <a:pt x="18784" y="10498"/>
                  <a:pt x="19589" y="10369"/>
                  <a:pt x="20156" y="10115"/>
                </a:cubicBezTo>
                <a:cubicBezTo>
                  <a:pt x="20224" y="10081"/>
                  <a:pt x="20295" y="10052"/>
                  <a:pt x="20358" y="10014"/>
                </a:cubicBezTo>
                <a:cubicBezTo>
                  <a:pt x="20391" y="9995"/>
                  <a:pt x="20420" y="9973"/>
                  <a:pt x="20450" y="9953"/>
                </a:cubicBezTo>
                <a:cubicBezTo>
                  <a:pt x="20548" y="9888"/>
                  <a:pt x="20644" y="9825"/>
                  <a:pt x="20727" y="9750"/>
                </a:cubicBezTo>
                <a:cubicBezTo>
                  <a:pt x="21006" y="9478"/>
                  <a:pt x="21178" y="9123"/>
                  <a:pt x="21279" y="8656"/>
                </a:cubicBezTo>
                <a:lnTo>
                  <a:pt x="21371" y="8240"/>
                </a:lnTo>
                <a:lnTo>
                  <a:pt x="21371" y="7896"/>
                </a:lnTo>
                <a:lnTo>
                  <a:pt x="20616" y="8200"/>
                </a:lnTo>
                <a:cubicBezTo>
                  <a:pt x="19949" y="8471"/>
                  <a:pt x="19570" y="8572"/>
                  <a:pt x="19346" y="8413"/>
                </a:cubicBezTo>
                <a:cubicBezTo>
                  <a:pt x="19331" y="8404"/>
                  <a:pt x="19321" y="8383"/>
                  <a:pt x="19309" y="8372"/>
                </a:cubicBezTo>
                <a:cubicBezTo>
                  <a:pt x="19118" y="8192"/>
                  <a:pt x="19053" y="7795"/>
                  <a:pt x="19051" y="7095"/>
                </a:cubicBezTo>
                <a:cubicBezTo>
                  <a:pt x="19048" y="6270"/>
                  <a:pt x="19010" y="5954"/>
                  <a:pt x="18812" y="5767"/>
                </a:cubicBezTo>
                <a:cubicBezTo>
                  <a:pt x="18773" y="5736"/>
                  <a:pt x="18730" y="5699"/>
                  <a:pt x="18683" y="5666"/>
                </a:cubicBezTo>
                <a:cubicBezTo>
                  <a:pt x="18612" y="5626"/>
                  <a:pt x="18544" y="5591"/>
                  <a:pt x="18443" y="5554"/>
                </a:cubicBezTo>
                <a:cubicBezTo>
                  <a:pt x="18110" y="5432"/>
                  <a:pt x="17836" y="5186"/>
                  <a:pt x="17836" y="5007"/>
                </a:cubicBezTo>
                <a:cubicBezTo>
                  <a:pt x="17836" y="4847"/>
                  <a:pt x="17734" y="4674"/>
                  <a:pt x="17596" y="4571"/>
                </a:cubicBezTo>
                <a:cubicBezTo>
                  <a:pt x="17587" y="4567"/>
                  <a:pt x="17569" y="4554"/>
                  <a:pt x="17560" y="4551"/>
                </a:cubicBezTo>
                <a:cubicBezTo>
                  <a:pt x="17508" y="4533"/>
                  <a:pt x="17479" y="4501"/>
                  <a:pt x="17468" y="4460"/>
                </a:cubicBezTo>
                <a:cubicBezTo>
                  <a:pt x="17354" y="4344"/>
                  <a:pt x="17411" y="4179"/>
                  <a:pt x="17670" y="3902"/>
                </a:cubicBezTo>
                <a:cubicBezTo>
                  <a:pt x="18468" y="3052"/>
                  <a:pt x="17376" y="1184"/>
                  <a:pt x="15608" y="365"/>
                </a:cubicBezTo>
                <a:cubicBezTo>
                  <a:pt x="15421" y="278"/>
                  <a:pt x="15276" y="215"/>
                  <a:pt x="15129" y="162"/>
                </a:cubicBezTo>
                <a:cubicBezTo>
                  <a:pt x="15040" y="139"/>
                  <a:pt x="14965" y="110"/>
                  <a:pt x="14871" y="91"/>
                </a:cubicBezTo>
                <a:cubicBezTo>
                  <a:pt x="14710" y="59"/>
                  <a:pt x="14530" y="41"/>
                  <a:pt x="14356" y="20"/>
                </a:cubicBezTo>
                <a:cubicBezTo>
                  <a:pt x="14215" y="11"/>
                  <a:pt x="14084" y="-1"/>
                  <a:pt x="13895" y="0"/>
                </a:cubicBezTo>
                <a:close/>
                <a:moveTo>
                  <a:pt x="13859" y="7257"/>
                </a:moveTo>
                <a:cubicBezTo>
                  <a:pt x="14222" y="7212"/>
                  <a:pt x="14269" y="7512"/>
                  <a:pt x="14393" y="8625"/>
                </a:cubicBezTo>
                <a:cubicBezTo>
                  <a:pt x="14459" y="9223"/>
                  <a:pt x="14415" y="9742"/>
                  <a:pt x="14301" y="9781"/>
                </a:cubicBezTo>
                <a:cubicBezTo>
                  <a:pt x="14186" y="9820"/>
                  <a:pt x="13734" y="9633"/>
                  <a:pt x="13306" y="9365"/>
                </a:cubicBezTo>
                <a:cubicBezTo>
                  <a:pt x="12834" y="9069"/>
                  <a:pt x="12122" y="8816"/>
                  <a:pt x="11465" y="8727"/>
                </a:cubicBezTo>
                <a:cubicBezTo>
                  <a:pt x="9934" y="8519"/>
                  <a:pt x="9967" y="8090"/>
                  <a:pt x="11539" y="7835"/>
                </a:cubicBezTo>
                <a:cubicBezTo>
                  <a:pt x="12177" y="7731"/>
                  <a:pt x="13008" y="7533"/>
                  <a:pt x="13380" y="7399"/>
                </a:cubicBezTo>
                <a:cubicBezTo>
                  <a:pt x="13585" y="7325"/>
                  <a:pt x="13738" y="7272"/>
                  <a:pt x="13859" y="7257"/>
                </a:cubicBezTo>
                <a:close/>
                <a:moveTo>
                  <a:pt x="6494" y="10521"/>
                </a:moveTo>
                <a:cubicBezTo>
                  <a:pt x="6980" y="10487"/>
                  <a:pt x="7135" y="10662"/>
                  <a:pt x="7654" y="11322"/>
                </a:cubicBezTo>
                <a:lnTo>
                  <a:pt x="8169" y="11960"/>
                </a:lnTo>
                <a:lnTo>
                  <a:pt x="7451" y="12355"/>
                </a:lnTo>
                <a:cubicBezTo>
                  <a:pt x="6775" y="12728"/>
                  <a:pt x="6724" y="12730"/>
                  <a:pt x="6549" y="12457"/>
                </a:cubicBezTo>
                <a:cubicBezTo>
                  <a:pt x="6447" y="12298"/>
                  <a:pt x="5862" y="11881"/>
                  <a:pt x="5260" y="11534"/>
                </a:cubicBezTo>
                <a:cubicBezTo>
                  <a:pt x="4480" y="11086"/>
                  <a:pt x="4285" y="10893"/>
                  <a:pt x="4560" y="10845"/>
                </a:cubicBezTo>
                <a:cubicBezTo>
                  <a:pt x="4773" y="10808"/>
                  <a:pt x="5373" y="10703"/>
                  <a:pt x="5886" y="10612"/>
                </a:cubicBezTo>
                <a:cubicBezTo>
                  <a:pt x="6150" y="10565"/>
                  <a:pt x="6331" y="10532"/>
                  <a:pt x="6494" y="10521"/>
                </a:cubicBezTo>
                <a:close/>
                <a:moveTo>
                  <a:pt x="13177" y="11291"/>
                </a:moveTo>
                <a:cubicBezTo>
                  <a:pt x="13515" y="11176"/>
                  <a:pt x="15213" y="12186"/>
                  <a:pt x="15000" y="12376"/>
                </a:cubicBezTo>
                <a:cubicBezTo>
                  <a:pt x="14682" y="12659"/>
                  <a:pt x="13853" y="12555"/>
                  <a:pt x="13398" y="12173"/>
                </a:cubicBezTo>
                <a:cubicBezTo>
                  <a:pt x="12918" y="11770"/>
                  <a:pt x="12821" y="11412"/>
                  <a:pt x="13177" y="11291"/>
                </a:cubicBezTo>
                <a:close/>
              </a:path>
            </a:pathLst>
          </a:custGeom>
          <a:ln w="12700">
            <a:miter lim="400000"/>
          </a:ln>
        </p:spPr>
      </p:pic>
      <p:pic>
        <p:nvPicPr>
          <p:cNvPr id="833" name="Image" descr="Image"/>
          <p:cNvPicPr>
            <a:picLocks noChangeAspect="1"/>
          </p:cNvPicPr>
          <p:nvPr/>
        </p:nvPicPr>
        <p:blipFill>
          <a:blip r:embed="rId2">
            <a:extLst/>
          </a:blip>
          <a:srcRect l="28125" t="3374" r="36879" b="250"/>
          <a:stretch>
            <a:fillRect/>
          </a:stretch>
        </p:blipFill>
        <p:spPr>
          <a:xfrm>
            <a:off x="9686309" y="2691173"/>
            <a:ext cx="460648" cy="845744"/>
          </a:xfrm>
          <a:custGeom>
            <a:avLst/>
            <a:gdLst/>
            <a:ahLst/>
            <a:cxnLst>
              <a:cxn ang="0">
                <a:pos x="wd2" y="hd2"/>
              </a:cxn>
              <a:cxn ang="5400000">
                <a:pos x="wd2" y="hd2"/>
              </a:cxn>
              <a:cxn ang="10800000">
                <a:pos x="wd2" y="hd2"/>
              </a:cxn>
              <a:cxn ang="16200000">
                <a:pos x="wd2" y="hd2"/>
              </a:cxn>
            </a:cxnLst>
            <a:rect l="0" t="0" r="r" b="b"/>
            <a:pathLst>
              <a:path w="21371" h="21599" extrusionOk="0">
                <a:moveTo>
                  <a:pt x="13895" y="0"/>
                </a:moveTo>
                <a:cubicBezTo>
                  <a:pt x="13615" y="2"/>
                  <a:pt x="13273" y="13"/>
                  <a:pt x="12827" y="30"/>
                </a:cubicBezTo>
                <a:cubicBezTo>
                  <a:pt x="11778" y="71"/>
                  <a:pt x="10375" y="206"/>
                  <a:pt x="9716" y="335"/>
                </a:cubicBezTo>
                <a:cubicBezTo>
                  <a:pt x="8664" y="540"/>
                  <a:pt x="8427" y="544"/>
                  <a:pt x="7764" y="355"/>
                </a:cubicBezTo>
                <a:cubicBezTo>
                  <a:pt x="7345" y="236"/>
                  <a:pt x="7056" y="191"/>
                  <a:pt x="6807" y="182"/>
                </a:cubicBezTo>
                <a:cubicBezTo>
                  <a:pt x="6555" y="196"/>
                  <a:pt x="6318" y="244"/>
                  <a:pt x="6088" y="365"/>
                </a:cubicBezTo>
                <a:cubicBezTo>
                  <a:pt x="5987" y="433"/>
                  <a:pt x="5888" y="503"/>
                  <a:pt x="5775" y="608"/>
                </a:cubicBezTo>
                <a:cubicBezTo>
                  <a:pt x="4954" y="1374"/>
                  <a:pt x="3430" y="2226"/>
                  <a:pt x="2332" y="2534"/>
                </a:cubicBezTo>
                <a:lnTo>
                  <a:pt x="1375" y="2808"/>
                </a:lnTo>
                <a:cubicBezTo>
                  <a:pt x="1363" y="2833"/>
                  <a:pt x="1355" y="2857"/>
                  <a:pt x="1356" y="2889"/>
                </a:cubicBezTo>
                <a:lnTo>
                  <a:pt x="1706" y="3466"/>
                </a:lnTo>
                <a:cubicBezTo>
                  <a:pt x="1926" y="3816"/>
                  <a:pt x="2354" y="4264"/>
                  <a:pt x="2645" y="4470"/>
                </a:cubicBezTo>
                <a:lnTo>
                  <a:pt x="2958" y="4703"/>
                </a:lnTo>
                <a:cubicBezTo>
                  <a:pt x="3081" y="4728"/>
                  <a:pt x="3169" y="4674"/>
                  <a:pt x="3179" y="4541"/>
                </a:cubicBezTo>
                <a:lnTo>
                  <a:pt x="3179" y="4450"/>
                </a:lnTo>
                <a:cubicBezTo>
                  <a:pt x="3184" y="4131"/>
                  <a:pt x="3570" y="3822"/>
                  <a:pt x="3879" y="3801"/>
                </a:cubicBezTo>
                <a:cubicBezTo>
                  <a:pt x="3944" y="3789"/>
                  <a:pt x="3983" y="3786"/>
                  <a:pt x="4026" y="3811"/>
                </a:cubicBezTo>
                <a:cubicBezTo>
                  <a:pt x="4038" y="3816"/>
                  <a:pt x="4052" y="3815"/>
                  <a:pt x="4063" y="3821"/>
                </a:cubicBezTo>
                <a:cubicBezTo>
                  <a:pt x="4067" y="3823"/>
                  <a:pt x="4078" y="3848"/>
                  <a:pt x="4081" y="3852"/>
                </a:cubicBezTo>
                <a:cubicBezTo>
                  <a:pt x="4144" y="3921"/>
                  <a:pt x="4163" y="4054"/>
                  <a:pt x="4137" y="4227"/>
                </a:cubicBezTo>
                <a:cubicBezTo>
                  <a:pt x="4135" y="4424"/>
                  <a:pt x="4104" y="4669"/>
                  <a:pt x="4063" y="4936"/>
                </a:cubicBezTo>
                <a:cubicBezTo>
                  <a:pt x="3945" y="5714"/>
                  <a:pt x="4039" y="6127"/>
                  <a:pt x="4394" y="6639"/>
                </a:cubicBezTo>
                <a:cubicBezTo>
                  <a:pt x="4893" y="7357"/>
                  <a:pt x="5290" y="7529"/>
                  <a:pt x="7083" y="7815"/>
                </a:cubicBezTo>
                <a:cubicBezTo>
                  <a:pt x="7450" y="7873"/>
                  <a:pt x="7718" y="7949"/>
                  <a:pt x="7911" y="8027"/>
                </a:cubicBezTo>
                <a:cubicBezTo>
                  <a:pt x="8013" y="8064"/>
                  <a:pt x="8087" y="8105"/>
                  <a:pt x="8132" y="8149"/>
                </a:cubicBezTo>
                <a:cubicBezTo>
                  <a:pt x="8249" y="8239"/>
                  <a:pt x="8263" y="8326"/>
                  <a:pt x="8169" y="8413"/>
                </a:cubicBezTo>
                <a:cubicBezTo>
                  <a:pt x="8134" y="8474"/>
                  <a:pt x="8024" y="8506"/>
                  <a:pt x="7911" y="8534"/>
                </a:cubicBezTo>
                <a:cubicBezTo>
                  <a:pt x="7749" y="8596"/>
                  <a:pt x="7549" y="8654"/>
                  <a:pt x="7248" y="8696"/>
                </a:cubicBezTo>
                <a:cubicBezTo>
                  <a:pt x="6726" y="8770"/>
                  <a:pt x="6113" y="8919"/>
                  <a:pt x="5886" y="9031"/>
                </a:cubicBezTo>
                <a:cubicBezTo>
                  <a:pt x="5658" y="9143"/>
                  <a:pt x="4586" y="9445"/>
                  <a:pt x="3492" y="9690"/>
                </a:cubicBezTo>
                <a:cubicBezTo>
                  <a:pt x="2438" y="9926"/>
                  <a:pt x="1989" y="10021"/>
                  <a:pt x="1706" y="10115"/>
                </a:cubicBezTo>
                <a:cubicBezTo>
                  <a:pt x="1534" y="10186"/>
                  <a:pt x="1398" y="10263"/>
                  <a:pt x="1301" y="10338"/>
                </a:cubicBezTo>
                <a:cubicBezTo>
                  <a:pt x="1261" y="10394"/>
                  <a:pt x="1222" y="10452"/>
                  <a:pt x="1172" y="10541"/>
                </a:cubicBezTo>
                <a:cubicBezTo>
                  <a:pt x="1049" y="10762"/>
                  <a:pt x="1263" y="11077"/>
                  <a:pt x="1909" y="11605"/>
                </a:cubicBezTo>
                <a:cubicBezTo>
                  <a:pt x="2415" y="12019"/>
                  <a:pt x="2919" y="12533"/>
                  <a:pt x="3014" y="12740"/>
                </a:cubicBezTo>
                <a:cubicBezTo>
                  <a:pt x="3123" y="12981"/>
                  <a:pt x="3399" y="13136"/>
                  <a:pt x="3787" y="13166"/>
                </a:cubicBezTo>
                <a:cubicBezTo>
                  <a:pt x="4209" y="13199"/>
                  <a:pt x="4380" y="13300"/>
                  <a:pt x="4321" y="13491"/>
                </a:cubicBezTo>
                <a:cubicBezTo>
                  <a:pt x="4297" y="13566"/>
                  <a:pt x="4315" y="13667"/>
                  <a:pt x="4376" y="13764"/>
                </a:cubicBezTo>
                <a:cubicBezTo>
                  <a:pt x="4406" y="13811"/>
                  <a:pt x="4479" y="13842"/>
                  <a:pt x="4523" y="13886"/>
                </a:cubicBezTo>
                <a:cubicBezTo>
                  <a:pt x="4585" y="13942"/>
                  <a:pt x="4643" y="14008"/>
                  <a:pt x="4707" y="14048"/>
                </a:cubicBezTo>
                <a:cubicBezTo>
                  <a:pt x="4787" y="14097"/>
                  <a:pt x="4843" y="14141"/>
                  <a:pt x="4873" y="14180"/>
                </a:cubicBezTo>
                <a:cubicBezTo>
                  <a:pt x="4879" y="14187"/>
                  <a:pt x="4869" y="14193"/>
                  <a:pt x="4873" y="14200"/>
                </a:cubicBezTo>
                <a:cubicBezTo>
                  <a:pt x="4967" y="14318"/>
                  <a:pt x="4834" y="14409"/>
                  <a:pt x="4394" y="14636"/>
                </a:cubicBezTo>
                <a:cubicBezTo>
                  <a:pt x="3580" y="15057"/>
                  <a:pt x="3539" y="15234"/>
                  <a:pt x="4247" y="15234"/>
                </a:cubicBezTo>
                <a:cubicBezTo>
                  <a:pt x="4908" y="15234"/>
                  <a:pt x="5227" y="15491"/>
                  <a:pt x="5131" y="15974"/>
                </a:cubicBezTo>
                <a:cubicBezTo>
                  <a:pt x="4989" y="16686"/>
                  <a:pt x="3336" y="19597"/>
                  <a:pt x="3050" y="19643"/>
                </a:cubicBezTo>
                <a:cubicBezTo>
                  <a:pt x="2892" y="19668"/>
                  <a:pt x="2443" y="19726"/>
                  <a:pt x="2038" y="19775"/>
                </a:cubicBezTo>
                <a:cubicBezTo>
                  <a:pt x="1203" y="19875"/>
                  <a:pt x="-229" y="21064"/>
                  <a:pt x="31" y="21437"/>
                </a:cubicBezTo>
                <a:cubicBezTo>
                  <a:pt x="89" y="21520"/>
                  <a:pt x="455" y="21566"/>
                  <a:pt x="1338" y="21599"/>
                </a:cubicBezTo>
                <a:cubicBezTo>
                  <a:pt x="3536" y="21566"/>
                  <a:pt x="4951" y="21506"/>
                  <a:pt x="5444" y="21346"/>
                </a:cubicBezTo>
                <a:cubicBezTo>
                  <a:pt x="6441" y="21022"/>
                  <a:pt x="6880" y="20646"/>
                  <a:pt x="6494" y="20433"/>
                </a:cubicBezTo>
                <a:cubicBezTo>
                  <a:pt x="6248" y="20298"/>
                  <a:pt x="6987" y="16772"/>
                  <a:pt x="7322" y="16481"/>
                </a:cubicBezTo>
                <a:cubicBezTo>
                  <a:pt x="7639" y="16205"/>
                  <a:pt x="8630" y="16122"/>
                  <a:pt x="8795" y="16359"/>
                </a:cubicBezTo>
                <a:cubicBezTo>
                  <a:pt x="8965" y="16602"/>
                  <a:pt x="9852" y="16653"/>
                  <a:pt x="10102" y="16430"/>
                </a:cubicBezTo>
                <a:cubicBezTo>
                  <a:pt x="10211" y="16333"/>
                  <a:pt x="10450" y="16327"/>
                  <a:pt x="10765" y="16420"/>
                </a:cubicBezTo>
                <a:cubicBezTo>
                  <a:pt x="11080" y="16512"/>
                  <a:pt x="11513" y="17073"/>
                  <a:pt x="11999" y="18021"/>
                </a:cubicBezTo>
                <a:cubicBezTo>
                  <a:pt x="12412" y="18826"/>
                  <a:pt x="12846" y="19599"/>
                  <a:pt x="12975" y="19734"/>
                </a:cubicBezTo>
                <a:cubicBezTo>
                  <a:pt x="13131" y="19898"/>
                  <a:pt x="13077" y="20037"/>
                  <a:pt x="12809" y="20160"/>
                </a:cubicBezTo>
                <a:cubicBezTo>
                  <a:pt x="12014" y="20523"/>
                  <a:pt x="12325" y="21031"/>
                  <a:pt x="13546" y="21356"/>
                </a:cubicBezTo>
                <a:cubicBezTo>
                  <a:pt x="13997" y="21476"/>
                  <a:pt x="14578" y="21536"/>
                  <a:pt x="15847" y="21579"/>
                </a:cubicBezTo>
                <a:cubicBezTo>
                  <a:pt x="16441" y="21557"/>
                  <a:pt x="16864" y="21537"/>
                  <a:pt x="16897" y="21508"/>
                </a:cubicBezTo>
                <a:cubicBezTo>
                  <a:pt x="16989" y="21426"/>
                  <a:pt x="17406" y="21356"/>
                  <a:pt x="17836" y="21356"/>
                </a:cubicBezTo>
                <a:cubicBezTo>
                  <a:pt x="18818" y="21356"/>
                  <a:pt x="18996" y="21192"/>
                  <a:pt x="18628" y="20656"/>
                </a:cubicBezTo>
                <a:cubicBezTo>
                  <a:pt x="18209" y="20049"/>
                  <a:pt x="17308" y="19562"/>
                  <a:pt x="16584" y="19562"/>
                </a:cubicBezTo>
                <a:cubicBezTo>
                  <a:pt x="16540" y="19562"/>
                  <a:pt x="16497" y="19544"/>
                  <a:pt x="16455" y="19541"/>
                </a:cubicBezTo>
                <a:cubicBezTo>
                  <a:pt x="16312" y="19533"/>
                  <a:pt x="16164" y="19515"/>
                  <a:pt x="16050" y="19481"/>
                </a:cubicBezTo>
                <a:cubicBezTo>
                  <a:pt x="16027" y="19473"/>
                  <a:pt x="16018" y="19460"/>
                  <a:pt x="15994" y="19450"/>
                </a:cubicBezTo>
                <a:cubicBezTo>
                  <a:pt x="15871" y="19404"/>
                  <a:pt x="15728" y="19327"/>
                  <a:pt x="15608" y="19227"/>
                </a:cubicBezTo>
                <a:cubicBezTo>
                  <a:pt x="15213" y="18941"/>
                  <a:pt x="14784" y="18449"/>
                  <a:pt x="14153" y="17575"/>
                </a:cubicBezTo>
                <a:cubicBezTo>
                  <a:pt x="13211" y="16271"/>
                  <a:pt x="13276" y="15974"/>
                  <a:pt x="14466" y="15974"/>
                </a:cubicBezTo>
                <a:cubicBezTo>
                  <a:pt x="15470" y="15974"/>
                  <a:pt x="15982" y="15575"/>
                  <a:pt x="15902" y="14859"/>
                </a:cubicBezTo>
                <a:cubicBezTo>
                  <a:pt x="15870" y="14565"/>
                  <a:pt x="15918" y="14361"/>
                  <a:pt x="16123" y="14119"/>
                </a:cubicBezTo>
                <a:cubicBezTo>
                  <a:pt x="16186" y="14034"/>
                  <a:pt x="16290" y="13939"/>
                  <a:pt x="16400" y="13845"/>
                </a:cubicBezTo>
                <a:cubicBezTo>
                  <a:pt x="16421" y="13827"/>
                  <a:pt x="16431" y="13814"/>
                  <a:pt x="16455" y="13795"/>
                </a:cubicBezTo>
                <a:cubicBezTo>
                  <a:pt x="16507" y="13752"/>
                  <a:pt x="16575" y="13700"/>
                  <a:pt x="16639" y="13653"/>
                </a:cubicBezTo>
                <a:cubicBezTo>
                  <a:pt x="16779" y="13543"/>
                  <a:pt x="16905" y="13440"/>
                  <a:pt x="17099" y="13298"/>
                </a:cubicBezTo>
                <a:cubicBezTo>
                  <a:pt x="17776" y="12802"/>
                  <a:pt x="18315" y="12312"/>
                  <a:pt x="18351" y="12173"/>
                </a:cubicBezTo>
                <a:cubicBezTo>
                  <a:pt x="18342" y="12129"/>
                  <a:pt x="18265" y="12060"/>
                  <a:pt x="18204" y="11990"/>
                </a:cubicBezTo>
                <a:cubicBezTo>
                  <a:pt x="18022" y="11813"/>
                  <a:pt x="17662" y="11542"/>
                  <a:pt x="17136" y="11261"/>
                </a:cubicBezTo>
                <a:cubicBezTo>
                  <a:pt x="16451" y="10894"/>
                  <a:pt x="15925" y="10590"/>
                  <a:pt x="15976" y="10582"/>
                </a:cubicBezTo>
                <a:cubicBezTo>
                  <a:pt x="16027" y="10573"/>
                  <a:pt x="16760" y="10554"/>
                  <a:pt x="17596" y="10531"/>
                </a:cubicBezTo>
                <a:cubicBezTo>
                  <a:pt x="18784" y="10498"/>
                  <a:pt x="19589" y="10369"/>
                  <a:pt x="20156" y="10115"/>
                </a:cubicBezTo>
                <a:cubicBezTo>
                  <a:pt x="20224" y="10081"/>
                  <a:pt x="20295" y="10052"/>
                  <a:pt x="20358" y="10014"/>
                </a:cubicBezTo>
                <a:cubicBezTo>
                  <a:pt x="20391" y="9995"/>
                  <a:pt x="20420" y="9973"/>
                  <a:pt x="20450" y="9953"/>
                </a:cubicBezTo>
                <a:cubicBezTo>
                  <a:pt x="20548" y="9888"/>
                  <a:pt x="20644" y="9825"/>
                  <a:pt x="20727" y="9750"/>
                </a:cubicBezTo>
                <a:cubicBezTo>
                  <a:pt x="21006" y="9478"/>
                  <a:pt x="21178" y="9123"/>
                  <a:pt x="21279" y="8656"/>
                </a:cubicBezTo>
                <a:lnTo>
                  <a:pt x="21371" y="8240"/>
                </a:lnTo>
                <a:lnTo>
                  <a:pt x="21371" y="7896"/>
                </a:lnTo>
                <a:lnTo>
                  <a:pt x="20616" y="8200"/>
                </a:lnTo>
                <a:cubicBezTo>
                  <a:pt x="19949" y="8471"/>
                  <a:pt x="19570" y="8572"/>
                  <a:pt x="19346" y="8413"/>
                </a:cubicBezTo>
                <a:cubicBezTo>
                  <a:pt x="19331" y="8404"/>
                  <a:pt x="19321" y="8383"/>
                  <a:pt x="19309" y="8372"/>
                </a:cubicBezTo>
                <a:cubicBezTo>
                  <a:pt x="19118" y="8192"/>
                  <a:pt x="19053" y="7795"/>
                  <a:pt x="19051" y="7095"/>
                </a:cubicBezTo>
                <a:cubicBezTo>
                  <a:pt x="19048" y="6270"/>
                  <a:pt x="19010" y="5954"/>
                  <a:pt x="18812" y="5767"/>
                </a:cubicBezTo>
                <a:cubicBezTo>
                  <a:pt x="18773" y="5736"/>
                  <a:pt x="18730" y="5699"/>
                  <a:pt x="18683" y="5666"/>
                </a:cubicBezTo>
                <a:cubicBezTo>
                  <a:pt x="18612" y="5626"/>
                  <a:pt x="18544" y="5591"/>
                  <a:pt x="18443" y="5554"/>
                </a:cubicBezTo>
                <a:cubicBezTo>
                  <a:pt x="18110" y="5432"/>
                  <a:pt x="17836" y="5186"/>
                  <a:pt x="17836" y="5007"/>
                </a:cubicBezTo>
                <a:cubicBezTo>
                  <a:pt x="17836" y="4847"/>
                  <a:pt x="17734" y="4674"/>
                  <a:pt x="17596" y="4571"/>
                </a:cubicBezTo>
                <a:cubicBezTo>
                  <a:pt x="17587" y="4567"/>
                  <a:pt x="17569" y="4554"/>
                  <a:pt x="17560" y="4551"/>
                </a:cubicBezTo>
                <a:cubicBezTo>
                  <a:pt x="17508" y="4533"/>
                  <a:pt x="17479" y="4501"/>
                  <a:pt x="17468" y="4460"/>
                </a:cubicBezTo>
                <a:cubicBezTo>
                  <a:pt x="17354" y="4344"/>
                  <a:pt x="17411" y="4179"/>
                  <a:pt x="17670" y="3902"/>
                </a:cubicBezTo>
                <a:cubicBezTo>
                  <a:pt x="18468" y="3052"/>
                  <a:pt x="17376" y="1184"/>
                  <a:pt x="15608" y="365"/>
                </a:cubicBezTo>
                <a:cubicBezTo>
                  <a:pt x="15421" y="278"/>
                  <a:pt x="15276" y="215"/>
                  <a:pt x="15129" y="162"/>
                </a:cubicBezTo>
                <a:cubicBezTo>
                  <a:pt x="15040" y="139"/>
                  <a:pt x="14965" y="110"/>
                  <a:pt x="14871" y="91"/>
                </a:cubicBezTo>
                <a:cubicBezTo>
                  <a:pt x="14710" y="59"/>
                  <a:pt x="14530" y="41"/>
                  <a:pt x="14356" y="20"/>
                </a:cubicBezTo>
                <a:cubicBezTo>
                  <a:pt x="14215" y="11"/>
                  <a:pt x="14084" y="-1"/>
                  <a:pt x="13895" y="0"/>
                </a:cubicBezTo>
                <a:close/>
                <a:moveTo>
                  <a:pt x="13859" y="7257"/>
                </a:moveTo>
                <a:cubicBezTo>
                  <a:pt x="14222" y="7212"/>
                  <a:pt x="14269" y="7512"/>
                  <a:pt x="14393" y="8625"/>
                </a:cubicBezTo>
                <a:cubicBezTo>
                  <a:pt x="14459" y="9223"/>
                  <a:pt x="14415" y="9742"/>
                  <a:pt x="14301" y="9781"/>
                </a:cubicBezTo>
                <a:cubicBezTo>
                  <a:pt x="14186" y="9820"/>
                  <a:pt x="13734" y="9633"/>
                  <a:pt x="13306" y="9365"/>
                </a:cubicBezTo>
                <a:cubicBezTo>
                  <a:pt x="12834" y="9069"/>
                  <a:pt x="12122" y="8816"/>
                  <a:pt x="11465" y="8727"/>
                </a:cubicBezTo>
                <a:cubicBezTo>
                  <a:pt x="9934" y="8519"/>
                  <a:pt x="9967" y="8090"/>
                  <a:pt x="11539" y="7835"/>
                </a:cubicBezTo>
                <a:cubicBezTo>
                  <a:pt x="12177" y="7731"/>
                  <a:pt x="13008" y="7533"/>
                  <a:pt x="13380" y="7399"/>
                </a:cubicBezTo>
                <a:cubicBezTo>
                  <a:pt x="13585" y="7325"/>
                  <a:pt x="13738" y="7272"/>
                  <a:pt x="13859" y="7257"/>
                </a:cubicBezTo>
                <a:close/>
                <a:moveTo>
                  <a:pt x="6494" y="10521"/>
                </a:moveTo>
                <a:cubicBezTo>
                  <a:pt x="6980" y="10487"/>
                  <a:pt x="7135" y="10662"/>
                  <a:pt x="7654" y="11322"/>
                </a:cubicBezTo>
                <a:lnTo>
                  <a:pt x="8169" y="11960"/>
                </a:lnTo>
                <a:lnTo>
                  <a:pt x="7451" y="12355"/>
                </a:lnTo>
                <a:cubicBezTo>
                  <a:pt x="6775" y="12728"/>
                  <a:pt x="6724" y="12730"/>
                  <a:pt x="6549" y="12457"/>
                </a:cubicBezTo>
                <a:cubicBezTo>
                  <a:pt x="6447" y="12298"/>
                  <a:pt x="5862" y="11881"/>
                  <a:pt x="5260" y="11534"/>
                </a:cubicBezTo>
                <a:cubicBezTo>
                  <a:pt x="4480" y="11086"/>
                  <a:pt x="4285" y="10893"/>
                  <a:pt x="4560" y="10845"/>
                </a:cubicBezTo>
                <a:cubicBezTo>
                  <a:pt x="4773" y="10808"/>
                  <a:pt x="5373" y="10703"/>
                  <a:pt x="5886" y="10612"/>
                </a:cubicBezTo>
                <a:cubicBezTo>
                  <a:pt x="6150" y="10565"/>
                  <a:pt x="6331" y="10532"/>
                  <a:pt x="6494" y="10521"/>
                </a:cubicBezTo>
                <a:close/>
                <a:moveTo>
                  <a:pt x="13177" y="11291"/>
                </a:moveTo>
                <a:cubicBezTo>
                  <a:pt x="13515" y="11176"/>
                  <a:pt x="15213" y="12186"/>
                  <a:pt x="15000" y="12376"/>
                </a:cubicBezTo>
                <a:cubicBezTo>
                  <a:pt x="14682" y="12659"/>
                  <a:pt x="13853" y="12555"/>
                  <a:pt x="13398" y="12173"/>
                </a:cubicBezTo>
                <a:cubicBezTo>
                  <a:pt x="12918" y="11770"/>
                  <a:pt x="12821" y="11412"/>
                  <a:pt x="13177" y="11291"/>
                </a:cubicBezTo>
                <a:close/>
              </a:path>
            </a:pathLst>
          </a:custGeom>
          <a:ln w="12700">
            <a:miter lim="400000"/>
          </a:ln>
        </p:spPr>
      </p:pic>
      <p:pic>
        <p:nvPicPr>
          <p:cNvPr id="834" name="Image" descr="Image"/>
          <p:cNvPicPr>
            <a:picLocks noChangeAspect="1"/>
          </p:cNvPicPr>
          <p:nvPr/>
        </p:nvPicPr>
        <p:blipFill>
          <a:blip r:embed="rId2">
            <a:extLst/>
          </a:blip>
          <a:srcRect l="28125" t="3374" r="36879" b="250"/>
          <a:stretch>
            <a:fillRect/>
          </a:stretch>
        </p:blipFill>
        <p:spPr>
          <a:xfrm>
            <a:off x="10626109" y="3766440"/>
            <a:ext cx="460648" cy="845744"/>
          </a:xfrm>
          <a:custGeom>
            <a:avLst/>
            <a:gdLst/>
            <a:ahLst/>
            <a:cxnLst>
              <a:cxn ang="0">
                <a:pos x="wd2" y="hd2"/>
              </a:cxn>
              <a:cxn ang="5400000">
                <a:pos x="wd2" y="hd2"/>
              </a:cxn>
              <a:cxn ang="10800000">
                <a:pos x="wd2" y="hd2"/>
              </a:cxn>
              <a:cxn ang="16200000">
                <a:pos x="wd2" y="hd2"/>
              </a:cxn>
            </a:cxnLst>
            <a:rect l="0" t="0" r="r" b="b"/>
            <a:pathLst>
              <a:path w="21371" h="21599" extrusionOk="0">
                <a:moveTo>
                  <a:pt x="13895" y="0"/>
                </a:moveTo>
                <a:cubicBezTo>
                  <a:pt x="13615" y="2"/>
                  <a:pt x="13273" y="13"/>
                  <a:pt x="12827" y="30"/>
                </a:cubicBezTo>
                <a:cubicBezTo>
                  <a:pt x="11778" y="71"/>
                  <a:pt x="10375" y="206"/>
                  <a:pt x="9716" y="335"/>
                </a:cubicBezTo>
                <a:cubicBezTo>
                  <a:pt x="8664" y="540"/>
                  <a:pt x="8427" y="544"/>
                  <a:pt x="7764" y="355"/>
                </a:cubicBezTo>
                <a:cubicBezTo>
                  <a:pt x="7345" y="236"/>
                  <a:pt x="7056" y="191"/>
                  <a:pt x="6807" y="182"/>
                </a:cubicBezTo>
                <a:cubicBezTo>
                  <a:pt x="6555" y="196"/>
                  <a:pt x="6318" y="244"/>
                  <a:pt x="6088" y="365"/>
                </a:cubicBezTo>
                <a:cubicBezTo>
                  <a:pt x="5987" y="433"/>
                  <a:pt x="5888" y="503"/>
                  <a:pt x="5775" y="608"/>
                </a:cubicBezTo>
                <a:cubicBezTo>
                  <a:pt x="4954" y="1374"/>
                  <a:pt x="3430" y="2226"/>
                  <a:pt x="2332" y="2534"/>
                </a:cubicBezTo>
                <a:lnTo>
                  <a:pt x="1375" y="2808"/>
                </a:lnTo>
                <a:cubicBezTo>
                  <a:pt x="1363" y="2833"/>
                  <a:pt x="1355" y="2857"/>
                  <a:pt x="1356" y="2889"/>
                </a:cubicBezTo>
                <a:lnTo>
                  <a:pt x="1706" y="3466"/>
                </a:lnTo>
                <a:cubicBezTo>
                  <a:pt x="1926" y="3816"/>
                  <a:pt x="2354" y="4264"/>
                  <a:pt x="2645" y="4470"/>
                </a:cubicBezTo>
                <a:lnTo>
                  <a:pt x="2958" y="4703"/>
                </a:lnTo>
                <a:cubicBezTo>
                  <a:pt x="3081" y="4728"/>
                  <a:pt x="3169" y="4674"/>
                  <a:pt x="3179" y="4541"/>
                </a:cubicBezTo>
                <a:lnTo>
                  <a:pt x="3179" y="4450"/>
                </a:lnTo>
                <a:cubicBezTo>
                  <a:pt x="3184" y="4131"/>
                  <a:pt x="3570" y="3822"/>
                  <a:pt x="3879" y="3801"/>
                </a:cubicBezTo>
                <a:cubicBezTo>
                  <a:pt x="3944" y="3789"/>
                  <a:pt x="3983" y="3786"/>
                  <a:pt x="4026" y="3811"/>
                </a:cubicBezTo>
                <a:cubicBezTo>
                  <a:pt x="4038" y="3816"/>
                  <a:pt x="4052" y="3815"/>
                  <a:pt x="4063" y="3821"/>
                </a:cubicBezTo>
                <a:cubicBezTo>
                  <a:pt x="4067" y="3823"/>
                  <a:pt x="4078" y="3848"/>
                  <a:pt x="4081" y="3852"/>
                </a:cubicBezTo>
                <a:cubicBezTo>
                  <a:pt x="4144" y="3921"/>
                  <a:pt x="4163" y="4054"/>
                  <a:pt x="4137" y="4227"/>
                </a:cubicBezTo>
                <a:cubicBezTo>
                  <a:pt x="4135" y="4424"/>
                  <a:pt x="4104" y="4669"/>
                  <a:pt x="4063" y="4936"/>
                </a:cubicBezTo>
                <a:cubicBezTo>
                  <a:pt x="3945" y="5714"/>
                  <a:pt x="4039" y="6127"/>
                  <a:pt x="4394" y="6639"/>
                </a:cubicBezTo>
                <a:cubicBezTo>
                  <a:pt x="4893" y="7357"/>
                  <a:pt x="5290" y="7529"/>
                  <a:pt x="7083" y="7815"/>
                </a:cubicBezTo>
                <a:cubicBezTo>
                  <a:pt x="7450" y="7873"/>
                  <a:pt x="7718" y="7949"/>
                  <a:pt x="7911" y="8027"/>
                </a:cubicBezTo>
                <a:cubicBezTo>
                  <a:pt x="8013" y="8064"/>
                  <a:pt x="8087" y="8105"/>
                  <a:pt x="8132" y="8149"/>
                </a:cubicBezTo>
                <a:cubicBezTo>
                  <a:pt x="8249" y="8239"/>
                  <a:pt x="8263" y="8326"/>
                  <a:pt x="8169" y="8413"/>
                </a:cubicBezTo>
                <a:cubicBezTo>
                  <a:pt x="8134" y="8474"/>
                  <a:pt x="8024" y="8506"/>
                  <a:pt x="7911" y="8534"/>
                </a:cubicBezTo>
                <a:cubicBezTo>
                  <a:pt x="7749" y="8596"/>
                  <a:pt x="7549" y="8654"/>
                  <a:pt x="7248" y="8696"/>
                </a:cubicBezTo>
                <a:cubicBezTo>
                  <a:pt x="6726" y="8770"/>
                  <a:pt x="6113" y="8919"/>
                  <a:pt x="5886" y="9031"/>
                </a:cubicBezTo>
                <a:cubicBezTo>
                  <a:pt x="5658" y="9143"/>
                  <a:pt x="4586" y="9445"/>
                  <a:pt x="3492" y="9690"/>
                </a:cubicBezTo>
                <a:cubicBezTo>
                  <a:pt x="2438" y="9926"/>
                  <a:pt x="1989" y="10021"/>
                  <a:pt x="1706" y="10115"/>
                </a:cubicBezTo>
                <a:cubicBezTo>
                  <a:pt x="1534" y="10186"/>
                  <a:pt x="1398" y="10263"/>
                  <a:pt x="1301" y="10338"/>
                </a:cubicBezTo>
                <a:cubicBezTo>
                  <a:pt x="1261" y="10394"/>
                  <a:pt x="1222" y="10452"/>
                  <a:pt x="1172" y="10541"/>
                </a:cubicBezTo>
                <a:cubicBezTo>
                  <a:pt x="1049" y="10762"/>
                  <a:pt x="1263" y="11077"/>
                  <a:pt x="1909" y="11605"/>
                </a:cubicBezTo>
                <a:cubicBezTo>
                  <a:pt x="2415" y="12019"/>
                  <a:pt x="2919" y="12533"/>
                  <a:pt x="3014" y="12740"/>
                </a:cubicBezTo>
                <a:cubicBezTo>
                  <a:pt x="3123" y="12981"/>
                  <a:pt x="3399" y="13136"/>
                  <a:pt x="3787" y="13166"/>
                </a:cubicBezTo>
                <a:cubicBezTo>
                  <a:pt x="4209" y="13199"/>
                  <a:pt x="4380" y="13300"/>
                  <a:pt x="4321" y="13491"/>
                </a:cubicBezTo>
                <a:cubicBezTo>
                  <a:pt x="4297" y="13566"/>
                  <a:pt x="4315" y="13667"/>
                  <a:pt x="4376" y="13764"/>
                </a:cubicBezTo>
                <a:cubicBezTo>
                  <a:pt x="4406" y="13811"/>
                  <a:pt x="4479" y="13842"/>
                  <a:pt x="4523" y="13886"/>
                </a:cubicBezTo>
                <a:cubicBezTo>
                  <a:pt x="4585" y="13942"/>
                  <a:pt x="4643" y="14008"/>
                  <a:pt x="4707" y="14048"/>
                </a:cubicBezTo>
                <a:cubicBezTo>
                  <a:pt x="4787" y="14097"/>
                  <a:pt x="4843" y="14141"/>
                  <a:pt x="4873" y="14180"/>
                </a:cubicBezTo>
                <a:cubicBezTo>
                  <a:pt x="4879" y="14187"/>
                  <a:pt x="4869" y="14193"/>
                  <a:pt x="4873" y="14200"/>
                </a:cubicBezTo>
                <a:cubicBezTo>
                  <a:pt x="4967" y="14318"/>
                  <a:pt x="4834" y="14409"/>
                  <a:pt x="4394" y="14636"/>
                </a:cubicBezTo>
                <a:cubicBezTo>
                  <a:pt x="3580" y="15057"/>
                  <a:pt x="3539" y="15234"/>
                  <a:pt x="4247" y="15234"/>
                </a:cubicBezTo>
                <a:cubicBezTo>
                  <a:pt x="4908" y="15234"/>
                  <a:pt x="5227" y="15491"/>
                  <a:pt x="5131" y="15974"/>
                </a:cubicBezTo>
                <a:cubicBezTo>
                  <a:pt x="4989" y="16686"/>
                  <a:pt x="3336" y="19597"/>
                  <a:pt x="3050" y="19643"/>
                </a:cubicBezTo>
                <a:cubicBezTo>
                  <a:pt x="2892" y="19668"/>
                  <a:pt x="2443" y="19726"/>
                  <a:pt x="2038" y="19775"/>
                </a:cubicBezTo>
                <a:cubicBezTo>
                  <a:pt x="1203" y="19875"/>
                  <a:pt x="-229" y="21064"/>
                  <a:pt x="31" y="21437"/>
                </a:cubicBezTo>
                <a:cubicBezTo>
                  <a:pt x="89" y="21520"/>
                  <a:pt x="455" y="21566"/>
                  <a:pt x="1338" y="21599"/>
                </a:cubicBezTo>
                <a:cubicBezTo>
                  <a:pt x="3536" y="21566"/>
                  <a:pt x="4951" y="21506"/>
                  <a:pt x="5444" y="21346"/>
                </a:cubicBezTo>
                <a:cubicBezTo>
                  <a:pt x="6441" y="21022"/>
                  <a:pt x="6880" y="20646"/>
                  <a:pt x="6494" y="20433"/>
                </a:cubicBezTo>
                <a:cubicBezTo>
                  <a:pt x="6248" y="20298"/>
                  <a:pt x="6987" y="16772"/>
                  <a:pt x="7322" y="16481"/>
                </a:cubicBezTo>
                <a:cubicBezTo>
                  <a:pt x="7639" y="16205"/>
                  <a:pt x="8630" y="16122"/>
                  <a:pt x="8795" y="16359"/>
                </a:cubicBezTo>
                <a:cubicBezTo>
                  <a:pt x="8965" y="16602"/>
                  <a:pt x="9852" y="16653"/>
                  <a:pt x="10102" y="16430"/>
                </a:cubicBezTo>
                <a:cubicBezTo>
                  <a:pt x="10211" y="16333"/>
                  <a:pt x="10450" y="16327"/>
                  <a:pt x="10765" y="16420"/>
                </a:cubicBezTo>
                <a:cubicBezTo>
                  <a:pt x="11080" y="16512"/>
                  <a:pt x="11513" y="17073"/>
                  <a:pt x="11999" y="18021"/>
                </a:cubicBezTo>
                <a:cubicBezTo>
                  <a:pt x="12412" y="18826"/>
                  <a:pt x="12846" y="19599"/>
                  <a:pt x="12975" y="19734"/>
                </a:cubicBezTo>
                <a:cubicBezTo>
                  <a:pt x="13131" y="19898"/>
                  <a:pt x="13077" y="20037"/>
                  <a:pt x="12809" y="20160"/>
                </a:cubicBezTo>
                <a:cubicBezTo>
                  <a:pt x="12014" y="20523"/>
                  <a:pt x="12325" y="21031"/>
                  <a:pt x="13546" y="21356"/>
                </a:cubicBezTo>
                <a:cubicBezTo>
                  <a:pt x="13997" y="21476"/>
                  <a:pt x="14578" y="21536"/>
                  <a:pt x="15847" y="21579"/>
                </a:cubicBezTo>
                <a:cubicBezTo>
                  <a:pt x="16441" y="21557"/>
                  <a:pt x="16864" y="21537"/>
                  <a:pt x="16897" y="21508"/>
                </a:cubicBezTo>
                <a:cubicBezTo>
                  <a:pt x="16989" y="21426"/>
                  <a:pt x="17406" y="21356"/>
                  <a:pt x="17836" y="21356"/>
                </a:cubicBezTo>
                <a:cubicBezTo>
                  <a:pt x="18818" y="21356"/>
                  <a:pt x="18996" y="21192"/>
                  <a:pt x="18628" y="20656"/>
                </a:cubicBezTo>
                <a:cubicBezTo>
                  <a:pt x="18209" y="20049"/>
                  <a:pt x="17308" y="19562"/>
                  <a:pt x="16584" y="19562"/>
                </a:cubicBezTo>
                <a:cubicBezTo>
                  <a:pt x="16540" y="19562"/>
                  <a:pt x="16497" y="19544"/>
                  <a:pt x="16455" y="19541"/>
                </a:cubicBezTo>
                <a:cubicBezTo>
                  <a:pt x="16312" y="19533"/>
                  <a:pt x="16164" y="19515"/>
                  <a:pt x="16050" y="19481"/>
                </a:cubicBezTo>
                <a:cubicBezTo>
                  <a:pt x="16027" y="19473"/>
                  <a:pt x="16018" y="19460"/>
                  <a:pt x="15994" y="19450"/>
                </a:cubicBezTo>
                <a:cubicBezTo>
                  <a:pt x="15871" y="19404"/>
                  <a:pt x="15728" y="19327"/>
                  <a:pt x="15608" y="19227"/>
                </a:cubicBezTo>
                <a:cubicBezTo>
                  <a:pt x="15213" y="18941"/>
                  <a:pt x="14784" y="18449"/>
                  <a:pt x="14153" y="17575"/>
                </a:cubicBezTo>
                <a:cubicBezTo>
                  <a:pt x="13211" y="16271"/>
                  <a:pt x="13276" y="15974"/>
                  <a:pt x="14466" y="15974"/>
                </a:cubicBezTo>
                <a:cubicBezTo>
                  <a:pt x="15470" y="15974"/>
                  <a:pt x="15982" y="15575"/>
                  <a:pt x="15902" y="14859"/>
                </a:cubicBezTo>
                <a:cubicBezTo>
                  <a:pt x="15870" y="14565"/>
                  <a:pt x="15918" y="14361"/>
                  <a:pt x="16123" y="14119"/>
                </a:cubicBezTo>
                <a:cubicBezTo>
                  <a:pt x="16186" y="14034"/>
                  <a:pt x="16290" y="13939"/>
                  <a:pt x="16400" y="13845"/>
                </a:cubicBezTo>
                <a:cubicBezTo>
                  <a:pt x="16421" y="13827"/>
                  <a:pt x="16431" y="13814"/>
                  <a:pt x="16455" y="13795"/>
                </a:cubicBezTo>
                <a:cubicBezTo>
                  <a:pt x="16507" y="13752"/>
                  <a:pt x="16575" y="13700"/>
                  <a:pt x="16639" y="13653"/>
                </a:cubicBezTo>
                <a:cubicBezTo>
                  <a:pt x="16779" y="13543"/>
                  <a:pt x="16905" y="13440"/>
                  <a:pt x="17099" y="13298"/>
                </a:cubicBezTo>
                <a:cubicBezTo>
                  <a:pt x="17776" y="12802"/>
                  <a:pt x="18315" y="12312"/>
                  <a:pt x="18351" y="12173"/>
                </a:cubicBezTo>
                <a:cubicBezTo>
                  <a:pt x="18342" y="12129"/>
                  <a:pt x="18265" y="12060"/>
                  <a:pt x="18204" y="11990"/>
                </a:cubicBezTo>
                <a:cubicBezTo>
                  <a:pt x="18022" y="11813"/>
                  <a:pt x="17662" y="11542"/>
                  <a:pt x="17136" y="11261"/>
                </a:cubicBezTo>
                <a:cubicBezTo>
                  <a:pt x="16451" y="10894"/>
                  <a:pt x="15925" y="10590"/>
                  <a:pt x="15976" y="10582"/>
                </a:cubicBezTo>
                <a:cubicBezTo>
                  <a:pt x="16027" y="10573"/>
                  <a:pt x="16760" y="10554"/>
                  <a:pt x="17596" y="10531"/>
                </a:cubicBezTo>
                <a:cubicBezTo>
                  <a:pt x="18784" y="10498"/>
                  <a:pt x="19589" y="10369"/>
                  <a:pt x="20156" y="10115"/>
                </a:cubicBezTo>
                <a:cubicBezTo>
                  <a:pt x="20224" y="10081"/>
                  <a:pt x="20295" y="10052"/>
                  <a:pt x="20358" y="10014"/>
                </a:cubicBezTo>
                <a:cubicBezTo>
                  <a:pt x="20391" y="9995"/>
                  <a:pt x="20420" y="9973"/>
                  <a:pt x="20450" y="9953"/>
                </a:cubicBezTo>
                <a:cubicBezTo>
                  <a:pt x="20548" y="9888"/>
                  <a:pt x="20644" y="9825"/>
                  <a:pt x="20727" y="9750"/>
                </a:cubicBezTo>
                <a:cubicBezTo>
                  <a:pt x="21006" y="9478"/>
                  <a:pt x="21178" y="9123"/>
                  <a:pt x="21279" y="8656"/>
                </a:cubicBezTo>
                <a:lnTo>
                  <a:pt x="21371" y="8240"/>
                </a:lnTo>
                <a:lnTo>
                  <a:pt x="21371" y="7896"/>
                </a:lnTo>
                <a:lnTo>
                  <a:pt x="20616" y="8200"/>
                </a:lnTo>
                <a:cubicBezTo>
                  <a:pt x="19949" y="8471"/>
                  <a:pt x="19570" y="8572"/>
                  <a:pt x="19346" y="8413"/>
                </a:cubicBezTo>
                <a:cubicBezTo>
                  <a:pt x="19331" y="8404"/>
                  <a:pt x="19321" y="8383"/>
                  <a:pt x="19309" y="8372"/>
                </a:cubicBezTo>
                <a:cubicBezTo>
                  <a:pt x="19118" y="8192"/>
                  <a:pt x="19053" y="7795"/>
                  <a:pt x="19051" y="7095"/>
                </a:cubicBezTo>
                <a:cubicBezTo>
                  <a:pt x="19048" y="6270"/>
                  <a:pt x="19010" y="5954"/>
                  <a:pt x="18812" y="5767"/>
                </a:cubicBezTo>
                <a:cubicBezTo>
                  <a:pt x="18773" y="5736"/>
                  <a:pt x="18730" y="5699"/>
                  <a:pt x="18683" y="5666"/>
                </a:cubicBezTo>
                <a:cubicBezTo>
                  <a:pt x="18612" y="5626"/>
                  <a:pt x="18544" y="5591"/>
                  <a:pt x="18443" y="5554"/>
                </a:cubicBezTo>
                <a:cubicBezTo>
                  <a:pt x="18110" y="5432"/>
                  <a:pt x="17836" y="5186"/>
                  <a:pt x="17836" y="5007"/>
                </a:cubicBezTo>
                <a:cubicBezTo>
                  <a:pt x="17836" y="4847"/>
                  <a:pt x="17734" y="4674"/>
                  <a:pt x="17596" y="4571"/>
                </a:cubicBezTo>
                <a:cubicBezTo>
                  <a:pt x="17587" y="4567"/>
                  <a:pt x="17569" y="4554"/>
                  <a:pt x="17560" y="4551"/>
                </a:cubicBezTo>
                <a:cubicBezTo>
                  <a:pt x="17508" y="4533"/>
                  <a:pt x="17479" y="4501"/>
                  <a:pt x="17468" y="4460"/>
                </a:cubicBezTo>
                <a:cubicBezTo>
                  <a:pt x="17354" y="4344"/>
                  <a:pt x="17411" y="4179"/>
                  <a:pt x="17670" y="3902"/>
                </a:cubicBezTo>
                <a:cubicBezTo>
                  <a:pt x="18468" y="3052"/>
                  <a:pt x="17376" y="1184"/>
                  <a:pt x="15608" y="365"/>
                </a:cubicBezTo>
                <a:cubicBezTo>
                  <a:pt x="15421" y="278"/>
                  <a:pt x="15276" y="215"/>
                  <a:pt x="15129" y="162"/>
                </a:cubicBezTo>
                <a:cubicBezTo>
                  <a:pt x="15040" y="139"/>
                  <a:pt x="14965" y="110"/>
                  <a:pt x="14871" y="91"/>
                </a:cubicBezTo>
                <a:cubicBezTo>
                  <a:pt x="14710" y="59"/>
                  <a:pt x="14530" y="41"/>
                  <a:pt x="14356" y="20"/>
                </a:cubicBezTo>
                <a:cubicBezTo>
                  <a:pt x="14215" y="11"/>
                  <a:pt x="14084" y="-1"/>
                  <a:pt x="13895" y="0"/>
                </a:cubicBezTo>
                <a:close/>
                <a:moveTo>
                  <a:pt x="13859" y="7257"/>
                </a:moveTo>
                <a:cubicBezTo>
                  <a:pt x="14222" y="7212"/>
                  <a:pt x="14269" y="7512"/>
                  <a:pt x="14393" y="8625"/>
                </a:cubicBezTo>
                <a:cubicBezTo>
                  <a:pt x="14459" y="9223"/>
                  <a:pt x="14415" y="9742"/>
                  <a:pt x="14301" y="9781"/>
                </a:cubicBezTo>
                <a:cubicBezTo>
                  <a:pt x="14186" y="9820"/>
                  <a:pt x="13734" y="9633"/>
                  <a:pt x="13306" y="9365"/>
                </a:cubicBezTo>
                <a:cubicBezTo>
                  <a:pt x="12834" y="9069"/>
                  <a:pt x="12122" y="8816"/>
                  <a:pt x="11465" y="8727"/>
                </a:cubicBezTo>
                <a:cubicBezTo>
                  <a:pt x="9934" y="8519"/>
                  <a:pt x="9967" y="8090"/>
                  <a:pt x="11539" y="7835"/>
                </a:cubicBezTo>
                <a:cubicBezTo>
                  <a:pt x="12177" y="7731"/>
                  <a:pt x="13008" y="7533"/>
                  <a:pt x="13380" y="7399"/>
                </a:cubicBezTo>
                <a:cubicBezTo>
                  <a:pt x="13585" y="7325"/>
                  <a:pt x="13738" y="7272"/>
                  <a:pt x="13859" y="7257"/>
                </a:cubicBezTo>
                <a:close/>
                <a:moveTo>
                  <a:pt x="6494" y="10521"/>
                </a:moveTo>
                <a:cubicBezTo>
                  <a:pt x="6980" y="10487"/>
                  <a:pt x="7135" y="10662"/>
                  <a:pt x="7654" y="11322"/>
                </a:cubicBezTo>
                <a:lnTo>
                  <a:pt x="8169" y="11960"/>
                </a:lnTo>
                <a:lnTo>
                  <a:pt x="7451" y="12355"/>
                </a:lnTo>
                <a:cubicBezTo>
                  <a:pt x="6775" y="12728"/>
                  <a:pt x="6724" y="12730"/>
                  <a:pt x="6549" y="12457"/>
                </a:cubicBezTo>
                <a:cubicBezTo>
                  <a:pt x="6447" y="12298"/>
                  <a:pt x="5862" y="11881"/>
                  <a:pt x="5260" y="11534"/>
                </a:cubicBezTo>
                <a:cubicBezTo>
                  <a:pt x="4480" y="11086"/>
                  <a:pt x="4285" y="10893"/>
                  <a:pt x="4560" y="10845"/>
                </a:cubicBezTo>
                <a:cubicBezTo>
                  <a:pt x="4773" y="10808"/>
                  <a:pt x="5373" y="10703"/>
                  <a:pt x="5886" y="10612"/>
                </a:cubicBezTo>
                <a:cubicBezTo>
                  <a:pt x="6150" y="10565"/>
                  <a:pt x="6331" y="10532"/>
                  <a:pt x="6494" y="10521"/>
                </a:cubicBezTo>
                <a:close/>
                <a:moveTo>
                  <a:pt x="13177" y="11291"/>
                </a:moveTo>
                <a:cubicBezTo>
                  <a:pt x="13515" y="11176"/>
                  <a:pt x="15213" y="12186"/>
                  <a:pt x="15000" y="12376"/>
                </a:cubicBezTo>
                <a:cubicBezTo>
                  <a:pt x="14682" y="12659"/>
                  <a:pt x="13853" y="12555"/>
                  <a:pt x="13398" y="12173"/>
                </a:cubicBezTo>
                <a:cubicBezTo>
                  <a:pt x="12918" y="11770"/>
                  <a:pt x="12821" y="11412"/>
                  <a:pt x="13177" y="11291"/>
                </a:cubicBezTo>
                <a:close/>
              </a:path>
            </a:pathLst>
          </a:custGeom>
          <a:ln w="12700">
            <a:miter lim="400000"/>
          </a:ln>
        </p:spPr>
      </p:pic>
      <p:pic>
        <p:nvPicPr>
          <p:cNvPr id="835" name="Image" descr="Image"/>
          <p:cNvPicPr>
            <a:picLocks noChangeAspect="1"/>
          </p:cNvPicPr>
          <p:nvPr/>
        </p:nvPicPr>
        <p:blipFill>
          <a:blip r:embed="rId3">
            <a:extLst/>
          </a:blip>
          <a:srcRect l="9375" t="10392" r="10316" b="9196"/>
          <a:stretch>
            <a:fillRect/>
          </a:stretch>
        </p:blipFill>
        <p:spPr>
          <a:xfrm>
            <a:off x="7662296" y="3651546"/>
            <a:ext cx="715608" cy="1075532"/>
          </a:xfrm>
          <a:custGeom>
            <a:avLst/>
            <a:gdLst/>
            <a:ahLst/>
            <a:cxnLst>
              <a:cxn ang="0">
                <a:pos x="wd2" y="hd2"/>
              </a:cxn>
              <a:cxn ang="5400000">
                <a:pos x="wd2" y="hd2"/>
              </a:cxn>
              <a:cxn ang="10800000">
                <a:pos x="wd2" y="hd2"/>
              </a:cxn>
              <a:cxn ang="16200000">
                <a:pos x="wd2" y="hd2"/>
              </a:cxn>
            </a:cxnLst>
            <a:rect l="0" t="0" r="r" b="b"/>
            <a:pathLst>
              <a:path w="21552" h="21600" extrusionOk="0">
                <a:moveTo>
                  <a:pt x="7231" y="0"/>
                </a:moveTo>
                <a:lnTo>
                  <a:pt x="7231" y="414"/>
                </a:lnTo>
                <a:cubicBezTo>
                  <a:pt x="7228" y="747"/>
                  <a:pt x="7194" y="867"/>
                  <a:pt x="7064" y="1036"/>
                </a:cubicBezTo>
                <a:cubicBezTo>
                  <a:pt x="6883" y="1273"/>
                  <a:pt x="6573" y="1508"/>
                  <a:pt x="6490" y="1475"/>
                </a:cubicBezTo>
                <a:cubicBezTo>
                  <a:pt x="6460" y="1462"/>
                  <a:pt x="6357" y="1339"/>
                  <a:pt x="6263" y="1204"/>
                </a:cubicBezTo>
                <a:cubicBezTo>
                  <a:pt x="6042" y="880"/>
                  <a:pt x="5664" y="637"/>
                  <a:pt x="5188" y="518"/>
                </a:cubicBezTo>
                <a:cubicBezTo>
                  <a:pt x="4976" y="465"/>
                  <a:pt x="4801" y="431"/>
                  <a:pt x="4793" y="438"/>
                </a:cubicBezTo>
                <a:cubicBezTo>
                  <a:pt x="4786" y="446"/>
                  <a:pt x="4719" y="741"/>
                  <a:pt x="4650" y="1100"/>
                </a:cubicBezTo>
                <a:cubicBezTo>
                  <a:pt x="4480" y="1978"/>
                  <a:pt x="4470" y="1990"/>
                  <a:pt x="4076" y="1690"/>
                </a:cubicBezTo>
                <a:cubicBezTo>
                  <a:pt x="3787" y="1469"/>
                  <a:pt x="3265" y="1219"/>
                  <a:pt x="3096" y="1219"/>
                </a:cubicBezTo>
                <a:cubicBezTo>
                  <a:pt x="3057" y="1219"/>
                  <a:pt x="3002" y="1390"/>
                  <a:pt x="2976" y="1594"/>
                </a:cubicBezTo>
                <a:cubicBezTo>
                  <a:pt x="2898" y="2217"/>
                  <a:pt x="2522" y="2879"/>
                  <a:pt x="2259" y="2845"/>
                </a:cubicBezTo>
                <a:cubicBezTo>
                  <a:pt x="2195" y="2837"/>
                  <a:pt x="2114" y="2780"/>
                  <a:pt x="2092" y="2718"/>
                </a:cubicBezTo>
                <a:cubicBezTo>
                  <a:pt x="2053" y="2609"/>
                  <a:pt x="2054" y="2605"/>
                  <a:pt x="1793" y="2806"/>
                </a:cubicBezTo>
                <a:cubicBezTo>
                  <a:pt x="1334" y="3157"/>
                  <a:pt x="1157" y="3461"/>
                  <a:pt x="1159" y="3921"/>
                </a:cubicBezTo>
                <a:cubicBezTo>
                  <a:pt x="1161" y="4191"/>
                  <a:pt x="1209" y="4377"/>
                  <a:pt x="1291" y="4503"/>
                </a:cubicBezTo>
                <a:cubicBezTo>
                  <a:pt x="1411" y="4689"/>
                  <a:pt x="1400" y="4698"/>
                  <a:pt x="1231" y="4790"/>
                </a:cubicBezTo>
                <a:cubicBezTo>
                  <a:pt x="1003" y="4916"/>
                  <a:pt x="928" y="5029"/>
                  <a:pt x="873" y="5308"/>
                </a:cubicBezTo>
                <a:cubicBezTo>
                  <a:pt x="806" y="5645"/>
                  <a:pt x="933" y="5991"/>
                  <a:pt x="1255" y="6313"/>
                </a:cubicBezTo>
                <a:cubicBezTo>
                  <a:pt x="1407" y="6465"/>
                  <a:pt x="1573" y="6676"/>
                  <a:pt x="1614" y="6783"/>
                </a:cubicBezTo>
                <a:cubicBezTo>
                  <a:pt x="1817" y="7316"/>
                  <a:pt x="2202" y="7806"/>
                  <a:pt x="2677" y="8146"/>
                </a:cubicBezTo>
                <a:cubicBezTo>
                  <a:pt x="3107" y="8452"/>
                  <a:pt x="4403" y="9074"/>
                  <a:pt x="4984" y="9246"/>
                </a:cubicBezTo>
                <a:cubicBezTo>
                  <a:pt x="5171" y="9301"/>
                  <a:pt x="5304" y="9361"/>
                  <a:pt x="5271" y="9381"/>
                </a:cubicBezTo>
                <a:cubicBezTo>
                  <a:pt x="5238" y="9401"/>
                  <a:pt x="4947" y="9462"/>
                  <a:pt x="4626" y="9517"/>
                </a:cubicBezTo>
                <a:cubicBezTo>
                  <a:pt x="2913" y="9812"/>
                  <a:pt x="1867" y="10292"/>
                  <a:pt x="1614" y="10896"/>
                </a:cubicBezTo>
                <a:cubicBezTo>
                  <a:pt x="1486" y="11199"/>
                  <a:pt x="1546" y="11647"/>
                  <a:pt x="1769" y="11972"/>
                </a:cubicBezTo>
                <a:lnTo>
                  <a:pt x="1960" y="12235"/>
                </a:lnTo>
                <a:lnTo>
                  <a:pt x="1817" y="12370"/>
                </a:lnTo>
                <a:cubicBezTo>
                  <a:pt x="1739" y="12443"/>
                  <a:pt x="1628" y="12641"/>
                  <a:pt x="1566" y="12809"/>
                </a:cubicBezTo>
                <a:cubicBezTo>
                  <a:pt x="1327" y="13454"/>
                  <a:pt x="1767" y="14110"/>
                  <a:pt x="2665" y="14443"/>
                </a:cubicBezTo>
                <a:cubicBezTo>
                  <a:pt x="3007" y="14569"/>
                  <a:pt x="3100" y="14578"/>
                  <a:pt x="3705" y="14578"/>
                </a:cubicBezTo>
                <a:cubicBezTo>
                  <a:pt x="4454" y="14578"/>
                  <a:pt x="4688" y="14522"/>
                  <a:pt x="5247" y="14195"/>
                </a:cubicBezTo>
                <a:cubicBezTo>
                  <a:pt x="5529" y="14031"/>
                  <a:pt x="5585" y="14017"/>
                  <a:pt x="5785" y="14052"/>
                </a:cubicBezTo>
                <a:cubicBezTo>
                  <a:pt x="5908" y="14074"/>
                  <a:pt x="6024" y="14114"/>
                  <a:pt x="6048" y="14140"/>
                </a:cubicBezTo>
                <a:cubicBezTo>
                  <a:pt x="6114" y="14211"/>
                  <a:pt x="5889" y="14810"/>
                  <a:pt x="5618" y="15295"/>
                </a:cubicBezTo>
                <a:cubicBezTo>
                  <a:pt x="5485" y="15533"/>
                  <a:pt x="5379" y="15756"/>
                  <a:pt x="5379" y="15797"/>
                </a:cubicBezTo>
                <a:cubicBezTo>
                  <a:pt x="5379" y="15839"/>
                  <a:pt x="5506" y="15959"/>
                  <a:pt x="5666" y="16061"/>
                </a:cubicBezTo>
                <a:lnTo>
                  <a:pt x="5964" y="16244"/>
                </a:lnTo>
                <a:lnTo>
                  <a:pt x="5797" y="16555"/>
                </a:lnTo>
                <a:cubicBezTo>
                  <a:pt x="5707" y="16725"/>
                  <a:pt x="5553" y="17013"/>
                  <a:pt x="5450" y="17192"/>
                </a:cubicBezTo>
                <a:lnTo>
                  <a:pt x="5259" y="17519"/>
                </a:lnTo>
                <a:lnTo>
                  <a:pt x="4865" y="17519"/>
                </a:lnTo>
                <a:cubicBezTo>
                  <a:pt x="4338" y="17520"/>
                  <a:pt x="4228" y="17596"/>
                  <a:pt x="4219" y="17965"/>
                </a:cubicBezTo>
                <a:cubicBezTo>
                  <a:pt x="4216" y="18119"/>
                  <a:pt x="4183" y="18264"/>
                  <a:pt x="4148" y="18284"/>
                </a:cubicBezTo>
                <a:cubicBezTo>
                  <a:pt x="4113" y="18305"/>
                  <a:pt x="3915" y="18364"/>
                  <a:pt x="3705" y="18420"/>
                </a:cubicBezTo>
                <a:cubicBezTo>
                  <a:pt x="3039" y="18599"/>
                  <a:pt x="1963" y="19115"/>
                  <a:pt x="1255" y="19591"/>
                </a:cubicBezTo>
                <a:cubicBezTo>
                  <a:pt x="447" y="20135"/>
                  <a:pt x="0" y="20656"/>
                  <a:pt x="0" y="21050"/>
                </a:cubicBezTo>
                <a:cubicBezTo>
                  <a:pt x="0" y="21254"/>
                  <a:pt x="32" y="21302"/>
                  <a:pt x="239" y="21441"/>
                </a:cubicBezTo>
                <a:cubicBezTo>
                  <a:pt x="460" y="21588"/>
                  <a:pt x="503" y="21600"/>
                  <a:pt x="920" y="21600"/>
                </a:cubicBezTo>
                <a:cubicBezTo>
                  <a:pt x="2634" y="21600"/>
                  <a:pt x="5332" y="20249"/>
                  <a:pt x="6000" y="19057"/>
                </a:cubicBezTo>
                <a:cubicBezTo>
                  <a:pt x="6077" y="18921"/>
                  <a:pt x="6503" y="18324"/>
                  <a:pt x="6945" y="17734"/>
                </a:cubicBezTo>
                <a:lnTo>
                  <a:pt x="7745" y="16666"/>
                </a:lnTo>
                <a:lnTo>
                  <a:pt x="8355" y="16674"/>
                </a:lnTo>
                <a:lnTo>
                  <a:pt x="8965" y="16682"/>
                </a:lnTo>
                <a:lnTo>
                  <a:pt x="9120" y="16148"/>
                </a:lnTo>
                <a:cubicBezTo>
                  <a:pt x="9332" y="15451"/>
                  <a:pt x="9310" y="15477"/>
                  <a:pt x="9622" y="15495"/>
                </a:cubicBezTo>
                <a:lnTo>
                  <a:pt x="9885" y="15511"/>
                </a:lnTo>
                <a:lnTo>
                  <a:pt x="9909" y="15805"/>
                </a:lnTo>
                <a:cubicBezTo>
                  <a:pt x="9925" y="16027"/>
                  <a:pt x="9891" y="16135"/>
                  <a:pt x="9777" y="16284"/>
                </a:cubicBezTo>
                <a:cubicBezTo>
                  <a:pt x="9637" y="16467"/>
                  <a:pt x="9639" y="16486"/>
                  <a:pt x="9754" y="16571"/>
                </a:cubicBezTo>
                <a:cubicBezTo>
                  <a:pt x="9820" y="16619"/>
                  <a:pt x="9912" y="16658"/>
                  <a:pt x="9957" y="16658"/>
                </a:cubicBezTo>
                <a:cubicBezTo>
                  <a:pt x="10001" y="16658"/>
                  <a:pt x="10092" y="16681"/>
                  <a:pt x="10160" y="16714"/>
                </a:cubicBezTo>
                <a:cubicBezTo>
                  <a:pt x="10277" y="16771"/>
                  <a:pt x="10274" y="16815"/>
                  <a:pt x="10160" y="17567"/>
                </a:cubicBezTo>
                <a:cubicBezTo>
                  <a:pt x="10049" y="18297"/>
                  <a:pt x="10034" y="18369"/>
                  <a:pt x="9849" y="18539"/>
                </a:cubicBezTo>
                <a:cubicBezTo>
                  <a:pt x="9710" y="18668"/>
                  <a:pt x="9646" y="18778"/>
                  <a:pt x="9646" y="18906"/>
                </a:cubicBezTo>
                <a:cubicBezTo>
                  <a:pt x="9646" y="19254"/>
                  <a:pt x="9974" y="19466"/>
                  <a:pt x="10817" y="19671"/>
                </a:cubicBezTo>
                <a:cubicBezTo>
                  <a:pt x="12329" y="20038"/>
                  <a:pt x="14734" y="20004"/>
                  <a:pt x="16077" y="19591"/>
                </a:cubicBezTo>
                <a:cubicBezTo>
                  <a:pt x="16631" y="19421"/>
                  <a:pt x="16880" y="19247"/>
                  <a:pt x="16949" y="19002"/>
                </a:cubicBezTo>
                <a:cubicBezTo>
                  <a:pt x="17120" y="18393"/>
                  <a:pt x="15691" y="17931"/>
                  <a:pt x="13531" y="17902"/>
                </a:cubicBezTo>
                <a:lnTo>
                  <a:pt x="12622" y="17894"/>
                </a:lnTo>
                <a:lnTo>
                  <a:pt x="12562" y="17679"/>
                </a:lnTo>
                <a:cubicBezTo>
                  <a:pt x="12476" y="17382"/>
                  <a:pt x="12327" y="17291"/>
                  <a:pt x="12001" y="17320"/>
                </a:cubicBezTo>
                <a:cubicBezTo>
                  <a:pt x="11856" y="17333"/>
                  <a:pt x="11724" y="17328"/>
                  <a:pt x="11702" y="17304"/>
                </a:cubicBezTo>
                <a:cubicBezTo>
                  <a:pt x="11647" y="17245"/>
                  <a:pt x="11812" y="16757"/>
                  <a:pt x="11905" y="16706"/>
                </a:cubicBezTo>
                <a:cubicBezTo>
                  <a:pt x="11947" y="16683"/>
                  <a:pt x="12151" y="16636"/>
                  <a:pt x="12359" y="16595"/>
                </a:cubicBezTo>
                <a:cubicBezTo>
                  <a:pt x="12568" y="16554"/>
                  <a:pt x="12816" y="16484"/>
                  <a:pt x="12909" y="16443"/>
                </a:cubicBezTo>
                <a:cubicBezTo>
                  <a:pt x="13078" y="16369"/>
                  <a:pt x="13086" y="16362"/>
                  <a:pt x="13041" y="15774"/>
                </a:cubicBezTo>
                <a:cubicBezTo>
                  <a:pt x="13015" y="15449"/>
                  <a:pt x="12958" y="14931"/>
                  <a:pt x="12921" y="14618"/>
                </a:cubicBezTo>
                <a:cubicBezTo>
                  <a:pt x="12869" y="14180"/>
                  <a:pt x="12878" y="14028"/>
                  <a:pt x="12945" y="13956"/>
                </a:cubicBezTo>
                <a:cubicBezTo>
                  <a:pt x="13016" y="13880"/>
                  <a:pt x="13011" y="13850"/>
                  <a:pt x="12921" y="13781"/>
                </a:cubicBezTo>
                <a:cubicBezTo>
                  <a:pt x="12860" y="13735"/>
                  <a:pt x="12738" y="13568"/>
                  <a:pt x="12658" y="13414"/>
                </a:cubicBezTo>
                <a:cubicBezTo>
                  <a:pt x="12149" y="12429"/>
                  <a:pt x="11511" y="11674"/>
                  <a:pt x="10530" y="10920"/>
                </a:cubicBezTo>
                <a:cubicBezTo>
                  <a:pt x="10092" y="10582"/>
                  <a:pt x="10074" y="10564"/>
                  <a:pt x="10196" y="10481"/>
                </a:cubicBezTo>
                <a:cubicBezTo>
                  <a:pt x="10304" y="10408"/>
                  <a:pt x="10357" y="10406"/>
                  <a:pt x="10590" y="10449"/>
                </a:cubicBezTo>
                <a:cubicBezTo>
                  <a:pt x="10740" y="10477"/>
                  <a:pt x="10943" y="10497"/>
                  <a:pt x="11032" y="10497"/>
                </a:cubicBezTo>
                <a:cubicBezTo>
                  <a:pt x="11178" y="10497"/>
                  <a:pt x="11184" y="10484"/>
                  <a:pt x="11164" y="10330"/>
                </a:cubicBezTo>
                <a:cubicBezTo>
                  <a:pt x="11142" y="10167"/>
                  <a:pt x="11160" y="10154"/>
                  <a:pt x="11391" y="10115"/>
                </a:cubicBezTo>
                <a:cubicBezTo>
                  <a:pt x="12409" y="9942"/>
                  <a:pt x="13524" y="9615"/>
                  <a:pt x="14296" y="9270"/>
                </a:cubicBezTo>
                <a:cubicBezTo>
                  <a:pt x="14871" y="9012"/>
                  <a:pt x="15800" y="8491"/>
                  <a:pt x="16088" y="8257"/>
                </a:cubicBezTo>
                <a:lnTo>
                  <a:pt x="16328" y="8058"/>
                </a:lnTo>
                <a:lnTo>
                  <a:pt x="16567" y="8146"/>
                </a:lnTo>
                <a:cubicBezTo>
                  <a:pt x="16904" y="8262"/>
                  <a:pt x="17563" y="8287"/>
                  <a:pt x="18049" y="8202"/>
                </a:cubicBezTo>
                <a:cubicBezTo>
                  <a:pt x="18595" y="8106"/>
                  <a:pt x="19021" y="7930"/>
                  <a:pt x="19364" y="7660"/>
                </a:cubicBezTo>
                <a:lnTo>
                  <a:pt x="19650" y="7436"/>
                </a:lnTo>
                <a:lnTo>
                  <a:pt x="20093" y="7460"/>
                </a:lnTo>
                <a:cubicBezTo>
                  <a:pt x="20661" y="7491"/>
                  <a:pt x="21222" y="7402"/>
                  <a:pt x="21360" y="7261"/>
                </a:cubicBezTo>
                <a:cubicBezTo>
                  <a:pt x="21535" y="7082"/>
                  <a:pt x="21600" y="6867"/>
                  <a:pt x="21515" y="6743"/>
                </a:cubicBezTo>
                <a:cubicBezTo>
                  <a:pt x="21391" y="6562"/>
                  <a:pt x="20805" y="6392"/>
                  <a:pt x="20296" y="6392"/>
                </a:cubicBezTo>
                <a:cubicBezTo>
                  <a:pt x="19656" y="6392"/>
                  <a:pt x="19601" y="6320"/>
                  <a:pt x="20021" y="6010"/>
                </a:cubicBezTo>
                <a:cubicBezTo>
                  <a:pt x="20635" y="5556"/>
                  <a:pt x="20884" y="5001"/>
                  <a:pt x="20535" y="4838"/>
                </a:cubicBezTo>
                <a:cubicBezTo>
                  <a:pt x="20318" y="4737"/>
                  <a:pt x="20138" y="4748"/>
                  <a:pt x="19722" y="4886"/>
                </a:cubicBezTo>
                <a:cubicBezTo>
                  <a:pt x="19380" y="5000"/>
                  <a:pt x="19151" y="5139"/>
                  <a:pt x="18838" y="5428"/>
                </a:cubicBezTo>
                <a:lnTo>
                  <a:pt x="18694" y="5555"/>
                </a:lnTo>
                <a:lnTo>
                  <a:pt x="18395" y="5468"/>
                </a:lnTo>
                <a:lnTo>
                  <a:pt x="18109" y="5372"/>
                </a:lnTo>
                <a:lnTo>
                  <a:pt x="18204" y="5197"/>
                </a:lnTo>
                <a:cubicBezTo>
                  <a:pt x="18522" y="4591"/>
                  <a:pt x="18288" y="3921"/>
                  <a:pt x="17762" y="3921"/>
                </a:cubicBezTo>
                <a:cubicBezTo>
                  <a:pt x="17522" y="3921"/>
                  <a:pt x="17096" y="4230"/>
                  <a:pt x="16949" y="4511"/>
                </a:cubicBezTo>
                <a:cubicBezTo>
                  <a:pt x="16884" y="4635"/>
                  <a:pt x="16816" y="4891"/>
                  <a:pt x="16794" y="5077"/>
                </a:cubicBezTo>
                <a:lnTo>
                  <a:pt x="16758" y="5420"/>
                </a:lnTo>
                <a:lnTo>
                  <a:pt x="16351" y="5595"/>
                </a:lnTo>
                <a:lnTo>
                  <a:pt x="15945" y="5779"/>
                </a:lnTo>
                <a:lnTo>
                  <a:pt x="15718" y="5619"/>
                </a:lnTo>
                <a:cubicBezTo>
                  <a:pt x="15250" y="5294"/>
                  <a:pt x="14673" y="5184"/>
                  <a:pt x="14391" y="5372"/>
                </a:cubicBezTo>
                <a:cubicBezTo>
                  <a:pt x="14278" y="5448"/>
                  <a:pt x="14254" y="5513"/>
                  <a:pt x="14284" y="5635"/>
                </a:cubicBezTo>
                <a:cubicBezTo>
                  <a:pt x="14348" y="5898"/>
                  <a:pt x="14615" y="6200"/>
                  <a:pt x="14989" y="6432"/>
                </a:cubicBezTo>
                <a:cubicBezTo>
                  <a:pt x="15281" y="6613"/>
                  <a:pt x="15345" y="6680"/>
                  <a:pt x="15347" y="6815"/>
                </a:cubicBezTo>
                <a:cubicBezTo>
                  <a:pt x="15349" y="6905"/>
                  <a:pt x="15365" y="7067"/>
                  <a:pt x="15395" y="7173"/>
                </a:cubicBezTo>
                <a:cubicBezTo>
                  <a:pt x="15447" y="7355"/>
                  <a:pt x="15442" y="7378"/>
                  <a:pt x="15192" y="7564"/>
                </a:cubicBezTo>
                <a:cubicBezTo>
                  <a:pt x="14067" y="8398"/>
                  <a:pt x="12565" y="9011"/>
                  <a:pt x="11319" y="9142"/>
                </a:cubicBezTo>
                <a:cubicBezTo>
                  <a:pt x="10601" y="9218"/>
                  <a:pt x="9110" y="9260"/>
                  <a:pt x="9060" y="9206"/>
                </a:cubicBezTo>
                <a:cubicBezTo>
                  <a:pt x="9036" y="9180"/>
                  <a:pt x="9144" y="9102"/>
                  <a:pt x="9299" y="9031"/>
                </a:cubicBezTo>
                <a:cubicBezTo>
                  <a:pt x="9739" y="8827"/>
                  <a:pt x="10642" y="8159"/>
                  <a:pt x="10997" y="7779"/>
                </a:cubicBezTo>
                <a:cubicBezTo>
                  <a:pt x="11805" y="6914"/>
                  <a:pt x="12064" y="5994"/>
                  <a:pt x="11750" y="5045"/>
                </a:cubicBezTo>
                <a:cubicBezTo>
                  <a:pt x="11528" y="4376"/>
                  <a:pt x="11045" y="3795"/>
                  <a:pt x="10351" y="3348"/>
                </a:cubicBezTo>
                <a:lnTo>
                  <a:pt x="10064" y="3164"/>
                </a:lnTo>
                <a:lnTo>
                  <a:pt x="10411" y="2917"/>
                </a:lnTo>
                <a:cubicBezTo>
                  <a:pt x="10875" y="2578"/>
                  <a:pt x="11069" y="2235"/>
                  <a:pt x="11068" y="1754"/>
                </a:cubicBezTo>
                <a:cubicBezTo>
                  <a:pt x="11067" y="1306"/>
                  <a:pt x="10933" y="1016"/>
                  <a:pt x="10722" y="996"/>
                </a:cubicBezTo>
                <a:cubicBezTo>
                  <a:pt x="10615" y="986"/>
                  <a:pt x="10555" y="1018"/>
                  <a:pt x="10495" y="1116"/>
                </a:cubicBezTo>
                <a:cubicBezTo>
                  <a:pt x="10448" y="1190"/>
                  <a:pt x="10267" y="1341"/>
                  <a:pt x="10100" y="1451"/>
                </a:cubicBezTo>
                <a:cubicBezTo>
                  <a:pt x="9803" y="1645"/>
                  <a:pt x="9646" y="1664"/>
                  <a:pt x="9646" y="1506"/>
                </a:cubicBezTo>
                <a:cubicBezTo>
                  <a:pt x="9646" y="1342"/>
                  <a:pt x="9221" y="829"/>
                  <a:pt x="8881" y="590"/>
                </a:cubicBezTo>
                <a:cubicBezTo>
                  <a:pt x="8531" y="343"/>
                  <a:pt x="7852" y="79"/>
                  <a:pt x="7435" y="24"/>
                </a:cubicBezTo>
                <a:lnTo>
                  <a:pt x="7231" y="0"/>
                </a:lnTo>
                <a:close/>
                <a:moveTo>
                  <a:pt x="4267" y="10601"/>
                </a:moveTo>
                <a:lnTo>
                  <a:pt x="4446" y="10784"/>
                </a:lnTo>
                <a:cubicBezTo>
                  <a:pt x="4670" y="11009"/>
                  <a:pt x="4861" y="11041"/>
                  <a:pt x="5415" y="10967"/>
                </a:cubicBezTo>
                <a:cubicBezTo>
                  <a:pt x="6046" y="10883"/>
                  <a:pt x="6050" y="10888"/>
                  <a:pt x="6036" y="10991"/>
                </a:cubicBezTo>
                <a:cubicBezTo>
                  <a:pt x="5978" y="11413"/>
                  <a:pt x="5842" y="12068"/>
                  <a:pt x="5809" y="12091"/>
                </a:cubicBezTo>
                <a:cubicBezTo>
                  <a:pt x="5786" y="12107"/>
                  <a:pt x="5682" y="12131"/>
                  <a:pt x="5582" y="12147"/>
                </a:cubicBezTo>
                <a:cubicBezTo>
                  <a:pt x="5445" y="12169"/>
                  <a:pt x="5360" y="12148"/>
                  <a:pt x="5235" y="12059"/>
                </a:cubicBezTo>
                <a:cubicBezTo>
                  <a:pt x="5145" y="11995"/>
                  <a:pt x="4899" y="11882"/>
                  <a:pt x="4686" y="11812"/>
                </a:cubicBezTo>
                <a:cubicBezTo>
                  <a:pt x="4364" y="11707"/>
                  <a:pt x="4197" y="11690"/>
                  <a:pt x="3705" y="11685"/>
                </a:cubicBezTo>
                <a:lnTo>
                  <a:pt x="3108" y="11677"/>
                </a:lnTo>
                <a:lnTo>
                  <a:pt x="3060" y="11493"/>
                </a:lnTo>
                <a:cubicBezTo>
                  <a:pt x="2932" y="11090"/>
                  <a:pt x="3185" y="10845"/>
                  <a:pt x="3909" y="10680"/>
                </a:cubicBezTo>
                <a:lnTo>
                  <a:pt x="4267" y="10601"/>
                </a:lnTo>
                <a:close/>
              </a:path>
            </a:pathLst>
          </a:custGeom>
          <a:ln w="12700">
            <a:miter lim="400000"/>
          </a:ln>
        </p:spPr>
      </p:pic>
      <p:pic>
        <p:nvPicPr>
          <p:cNvPr id="836" name="Image" descr="Image"/>
          <p:cNvPicPr>
            <a:picLocks noChangeAspect="1"/>
          </p:cNvPicPr>
          <p:nvPr/>
        </p:nvPicPr>
        <p:blipFill>
          <a:blip r:embed="rId3">
            <a:extLst/>
          </a:blip>
          <a:srcRect l="9375" t="10392" r="10316" b="9196"/>
          <a:stretch>
            <a:fillRect/>
          </a:stretch>
        </p:blipFill>
        <p:spPr>
          <a:xfrm>
            <a:off x="8610562" y="2576279"/>
            <a:ext cx="715608" cy="1075533"/>
          </a:xfrm>
          <a:custGeom>
            <a:avLst/>
            <a:gdLst/>
            <a:ahLst/>
            <a:cxnLst>
              <a:cxn ang="0">
                <a:pos x="wd2" y="hd2"/>
              </a:cxn>
              <a:cxn ang="5400000">
                <a:pos x="wd2" y="hd2"/>
              </a:cxn>
              <a:cxn ang="10800000">
                <a:pos x="wd2" y="hd2"/>
              </a:cxn>
              <a:cxn ang="16200000">
                <a:pos x="wd2" y="hd2"/>
              </a:cxn>
            </a:cxnLst>
            <a:rect l="0" t="0" r="r" b="b"/>
            <a:pathLst>
              <a:path w="21552" h="21600" extrusionOk="0">
                <a:moveTo>
                  <a:pt x="7231" y="0"/>
                </a:moveTo>
                <a:lnTo>
                  <a:pt x="7231" y="414"/>
                </a:lnTo>
                <a:cubicBezTo>
                  <a:pt x="7228" y="747"/>
                  <a:pt x="7194" y="867"/>
                  <a:pt x="7064" y="1036"/>
                </a:cubicBezTo>
                <a:cubicBezTo>
                  <a:pt x="6883" y="1273"/>
                  <a:pt x="6573" y="1508"/>
                  <a:pt x="6490" y="1475"/>
                </a:cubicBezTo>
                <a:cubicBezTo>
                  <a:pt x="6460" y="1462"/>
                  <a:pt x="6357" y="1339"/>
                  <a:pt x="6263" y="1204"/>
                </a:cubicBezTo>
                <a:cubicBezTo>
                  <a:pt x="6042" y="880"/>
                  <a:pt x="5664" y="637"/>
                  <a:pt x="5188" y="518"/>
                </a:cubicBezTo>
                <a:cubicBezTo>
                  <a:pt x="4976" y="465"/>
                  <a:pt x="4801" y="431"/>
                  <a:pt x="4793" y="438"/>
                </a:cubicBezTo>
                <a:cubicBezTo>
                  <a:pt x="4786" y="446"/>
                  <a:pt x="4719" y="741"/>
                  <a:pt x="4650" y="1100"/>
                </a:cubicBezTo>
                <a:cubicBezTo>
                  <a:pt x="4480" y="1978"/>
                  <a:pt x="4470" y="1990"/>
                  <a:pt x="4076" y="1690"/>
                </a:cubicBezTo>
                <a:cubicBezTo>
                  <a:pt x="3787" y="1469"/>
                  <a:pt x="3265" y="1219"/>
                  <a:pt x="3096" y="1219"/>
                </a:cubicBezTo>
                <a:cubicBezTo>
                  <a:pt x="3057" y="1219"/>
                  <a:pt x="3002" y="1390"/>
                  <a:pt x="2976" y="1594"/>
                </a:cubicBezTo>
                <a:cubicBezTo>
                  <a:pt x="2898" y="2217"/>
                  <a:pt x="2522" y="2879"/>
                  <a:pt x="2259" y="2845"/>
                </a:cubicBezTo>
                <a:cubicBezTo>
                  <a:pt x="2195" y="2837"/>
                  <a:pt x="2114" y="2780"/>
                  <a:pt x="2092" y="2718"/>
                </a:cubicBezTo>
                <a:cubicBezTo>
                  <a:pt x="2053" y="2609"/>
                  <a:pt x="2054" y="2605"/>
                  <a:pt x="1793" y="2806"/>
                </a:cubicBezTo>
                <a:cubicBezTo>
                  <a:pt x="1334" y="3157"/>
                  <a:pt x="1157" y="3461"/>
                  <a:pt x="1159" y="3921"/>
                </a:cubicBezTo>
                <a:cubicBezTo>
                  <a:pt x="1161" y="4191"/>
                  <a:pt x="1209" y="4377"/>
                  <a:pt x="1291" y="4503"/>
                </a:cubicBezTo>
                <a:cubicBezTo>
                  <a:pt x="1411" y="4689"/>
                  <a:pt x="1400" y="4698"/>
                  <a:pt x="1231" y="4790"/>
                </a:cubicBezTo>
                <a:cubicBezTo>
                  <a:pt x="1003" y="4916"/>
                  <a:pt x="928" y="5029"/>
                  <a:pt x="873" y="5308"/>
                </a:cubicBezTo>
                <a:cubicBezTo>
                  <a:pt x="806" y="5645"/>
                  <a:pt x="933" y="5991"/>
                  <a:pt x="1255" y="6313"/>
                </a:cubicBezTo>
                <a:cubicBezTo>
                  <a:pt x="1407" y="6465"/>
                  <a:pt x="1573" y="6676"/>
                  <a:pt x="1614" y="6783"/>
                </a:cubicBezTo>
                <a:cubicBezTo>
                  <a:pt x="1817" y="7316"/>
                  <a:pt x="2202" y="7806"/>
                  <a:pt x="2677" y="8146"/>
                </a:cubicBezTo>
                <a:cubicBezTo>
                  <a:pt x="3107" y="8452"/>
                  <a:pt x="4403" y="9074"/>
                  <a:pt x="4984" y="9246"/>
                </a:cubicBezTo>
                <a:cubicBezTo>
                  <a:pt x="5171" y="9301"/>
                  <a:pt x="5304" y="9361"/>
                  <a:pt x="5271" y="9381"/>
                </a:cubicBezTo>
                <a:cubicBezTo>
                  <a:pt x="5238" y="9401"/>
                  <a:pt x="4947" y="9462"/>
                  <a:pt x="4626" y="9517"/>
                </a:cubicBezTo>
                <a:cubicBezTo>
                  <a:pt x="2913" y="9812"/>
                  <a:pt x="1867" y="10292"/>
                  <a:pt x="1614" y="10896"/>
                </a:cubicBezTo>
                <a:cubicBezTo>
                  <a:pt x="1486" y="11199"/>
                  <a:pt x="1546" y="11647"/>
                  <a:pt x="1769" y="11972"/>
                </a:cubicBezTo>
                <a:lnTo>
                  <a:pt x="1960" y="12235"/>
                </a:lnTo>
                <a:lnTo>
                  <a:pt x="1817" y="12370"/>
                </a:lnTo>
                <a:cubicBezTo>
                  <a:pt x="1739" y="12443"/>
                  <a:pt x="1628" y="12641"/>
                  <a:pt x="1566" y="12809"/>
                </a:cubicBezTo>
                <a:cubicBezTo>
                  <a:pt x="1327" y="13454"/>
                  <a:pt x="1767" y="14110"/>
                  <a:pt x="2665" y="14443"/>
                </a:cubicBezTo>
                <a:cubicBezTo>
                  <a:pt x="3007" y="14569"/>
                  <a:pt x="3100" y="14578"/>
                  <a:pt x="3705" y="14578"/>
                </a:cubicBezTo>
                <a:cubicBezTo>
                  <a:pt x="4454" y="14578"/>
                  <a:pt x="4688" y="14522"/>
                  <a:pt x="5247" y="14195"/>
                </a:cubicBezTo>
                <a:cubicBezTo>
                  <a:pt x="5529" y="14031"/>
                  <a:pt x="5585" y="14017"/>
                  <a:pt x="5785" y="14052"/>
                </a:cubicBezTo>
                <a:cubicBezTo>
                  <a:pt x="5908" y="14074"/>
                  <a:pt x="6024" y="14114"/>
                  <a:pt x="6048" y="14140"/>
                </a:cubicBezTo>
                <a:cubicBezTo>
                  <a:pt x="6114" y="14211"/>
                  <a:pt x="5889" y="14810"/>
                  <a:pt x="5618" y="15295"/>
                </a:cubicBezTo>
                <a:cubicBezTo>
                  <a:pt x="5485" y="15533"/>
                  <a:pt x="5379" y="15756"/>
                  <a:pt x="5379" y="15797"/>
                </a:cubicBezTo>
                <a:cubicBezTo>
                  <a:pt x="5379" y="15839"/>
                  <a:pt x="5506" y="15959"/>
                  <a:pt x="5666" y="16061"/>
                </a:cubicBezTo>
                <a:lnTo>
                  <a:pt x="5964" y="16244"/>
                </a:lnTo>
                <a:lnTo>
                  <a:pt x="5797" y="16555"/>
                </a:lnTo>
                <a:cubicBezTo>
                  <a:pt x="5707" y="16725"/>
                  <a:pt x="5553" y="17013"/>
                  <a:pt x="5450" y="17192"/>
                </a:cubicBezTo>
                <a:lnTo>
                  <a:pt x="5259" y="17519"/>
                </a:lnTo>
                <a:lnTo>
                  <a:pt x="4865" y="17519"/>
                </a:lnTo>
                <a:cubicBezTo>
                  <a:pt x="4338" y="17520"/>
                  <a:pt x="4228" y="17596"/>
                  <a:pt x="4219" y="17965"/>
                </a:cubicBezTo>
                <a:cubicBezTo>
                  <a:pt x="4216" y="18119"/>
                  <a:pt x="4183" y="18264"/>
                  <a:pt x="4148" y="18284"/>
                </a:cubicBezTo>
                <a:cubicBezTo>
                  <a:pt x="4113" y="18305"/>
                  <a:pt x="3915" y="18364"/>
                  <a:pt x="3705" y="18420"/>
                </a:cubicBezTo>
                <a:cubicBezTo>
                  <a:pt x="3039" y="18599"/>
                  <a:pt x="1963" y="19115"/>
                  <a:pt x="1255" y="19591"/>
                </a:cubicBezTo>
                <a:cubicBezTo>
                  <a:pt x="447" y="20135"/>
                  <a:pt x="0" y="20656"/>
                  <a:pt x="0" y="21050"/>
                </a:cubicBezTo>
                <a:cubicBezTo>
                  <a:pt x="0" y="21254"/>
                  <a:pt x="32" y="21302"/>
                  <a:pt x="239" y="21441"/>
                </a:cubicBezTo>
                <a:cubicBezTo>
                  <a:pt x="460" y="21588"/>
                  <a:pt x="503" y="21600"/>
                  <a:pt x="920" y="21600"/>
                </a:cubicBezTo>
                <a:cubicBezTo>
                  <a:pt x="2634" y="21600"/>
                  <a:pt x="5332" y="20249"/>
                  <a:pt x="6000" y="19057"/>
                </a:cubicBezTo>
                <a:cubicBezTo>
                  <a:pt x="6077" y="18921"/>
                  <a:pt x="6503" y="18324"/>
                  <a:pt x="6945" y="17734"/>
                </a:cubicBezTo>
                <a:lnTo>
                  <a:pt x="7745" y="16666"/>
                </a:lnTo>
                <a:lnTo>
                  <a:pt x="8355" y="16674"/>
                </a:lnTo>
                <a:lnTo>
                  <a:pt x="8965" y="16682"/>
                </a:lnTo>
                <a:lnTo>
                  <a:pt x="9120" y="16148"/>
                </a:lnTo>
                <a:cubicBezTo>
                  <a:pt x="9332" y="15451"/>
                  <a:pt x="9310" y="15477"/>
                  <a:pt x="9622" y="15495"/>
                </a:cubicBezTo>
                <a:lnTo>
                  <a:pt x="9885" y="15511"/>
                </a:lnTo>
                <a:lnTo>
                  <a:pt x="9909" y="15805"/>
                </a:lnTo>
                <a:cubicBezTo>
                  <a:pt x="9925" y="16027"/>
                  <a:pt x="9891" y="16135"/>
                  <a:pt x="9777" y="16284"/>
                </a:cubicBezTo>
                <a:cubicBezTo>
                  <a:pt x="9637" y="16467"/>
                  <a:pt x="9639" y="16486"/>
                  <a:pt x="9754" y="16571"/>
                </a:cubicBezTo>
                <a:cubicBezTo>
                  <a:pt x="9820" y="16619"/>
                  <a:pt x="9912" y="16658"/>
                  <a:pt x="9957" y="16658"/>
                </a:cubicBezTo>
                <a:cubicBezTo>
                  <a:pt x="10001" y="16658"/>
                  <a:pt x="10092" y="16681"/>
                  <a:pt x="10160" y="16714"/>
                </a:cubicBezTo>
                <a:cubicBezTo>
                  <a:pt x="10277" y="16771"/>
                  <a:pt x="10274" y="16815"/>
                  <a:pt x="10160" y="17567"/>
                </a:cubicBezTo>
                <a:cubicBezTo>
                  <a:pt x="10049" y="18297"/>
                  <a:pt x="10034" y="18369"/>
                  <a:pt x="9849" y="18539"/>
                </a:cubicBezTo>
                <a:cubicBezTo>
                  <a:pt x="9710" y="18668"/>
                  <a:pt x="9646" y="18778"/>
                  <a:pt x="9646" y="18906"/>
                </a:cubicBezTo>
                <a:cubicBezTo>
                  <a:pt x="9646" y="19254"/>
                  <a:pt x="9974" y="19466"/>
                  <a:pt x="10817" y="19671"/>
                </a:cubicBezTo>
                <a:cubicBezTo>
                  <a:pt x="12329" y="20038"/>
                  <a:pt x="14734" y="20004"/>
                  <a:pt x="16077" y="19591"/>
                </a:cubicBezTo>
                <a:cubicBezTo>
                  <a:pt x="16631" y="19421"/>
                  <a:pt x="16880" y="19247"/>
                  <a:pt x="16949" y="19002"/>
                </a:cubicBezTo>
                <a:cubicBezTo>
                  <a:pt x="17120" y="18393"/>
                  <a:pt x="15691" y="17931"/>
                  <a:pt x="13531" y="17902"/>
                </a:cubicBezTo>
                <a:lnTo>
                  <a:pt x="12622" y="17894"/>
                </a:lnTo>
                <a:lnTo>
                  <a:pt x="12562" y="17679"/>
                </a:lnTo>
                <a:cubicBezTo>
                  <a:pt x="12476" y="17382"/>
                  <a:pt x="12327" y="17291"/>
                  <a:pt x="12001" y="17320"/>
                </a:cubicBezTo>
                <a:cubicBezTo>
                  <a:pt x="11856" y="17333"/>
                  <a:pt x="11724" y="17328"/>
                  <a:pt x="11702" y="17304"/>
                </a:cubicBezTo>
                <a:cubicBezTo>
                  <a:pt x="11647" y="17245"/>
                  <a:pt x="11812" y="16757"/>
                  <a:pt x="11905" y="16706"/>
                </a:cubicBezTo>
                <a:cubicBezTo>
                  <a:pt x="11947" y="16683"/>
                  <a:pt x="12151" y="16636"/>
                  <a:pt x="12359" y="16595"/>
                </a:cubicBezTo>
                <a:cubicBezTo>
                  <a:pt x="12568" y="16554"/>
                  <a:pt x="12816" y="16484"/>
                  <a:pt x="12909" y="16443"/>
                </a:cubicBezTo>
                <a:cubicBezTo>
                  <a:pt x="13078" y="16369"/>
                  <a:pt x="13086" y="16362"/>
                  <a:pt x="13041" y="15774"/>
                </a:cubicBezTo>
                <a:cubicBezTo>
                  <a:pt x="13015" y="15449"/>
                  <a:pt x="12958" y="14931"/>
                  <a:pt x="12921" y="14618"/>
                </a:cubicBezTo>
                <a:cubicBezTo>
                  <a:pt x="12869" y="14180"/>
                  <a:pt x="12878" y="14028"/>
                  <a:pt x="12945" y="13956"/>
                </a:cubicBezTo>
                <a:cubicBezTo>
                  <a:pt x="13016" y="13880"/>
                  <a:pt x="13011" y="13850"/>
                  <a:pt x="12921" y="13781"/>
                </a:cubicBezTo>
                <a:cubicBezTo>
                  <a:pt x="12860" y="13735"/>
                  <a:pt x="12738" y="13568"/>
                  <a:pt x="12658" y="13414"/>
                </a:cubicBezTo>
                <a:cubicBezTo>
                  <a:pt x="12149" y="12429"/>
                  <a:pt x="11511" y="11674"/>
                  <a:pt x="10530" y="10920"/>
                </a:cubicBezTo>
                <a:cubicBezTo>
                  <a:pt x="10092" y="10582"/>
                  <a:pt x="10074" y="10564"/>
                  <a:pt x="10196" y="10481"/>
                </a:cubicBezTo>
                <a:cubicBezTo>
                  <a:pt x="10304" y="10408"/>
                  <a:pt x="10357" y="10406"/>
                  <a:pt x="10590" y="10449"/>
                </a:cubicBezTo>
                <a:cubicBezTo>
                  <a:pt x="10740" y="10477"/>
                  <a:pt x="10943" y="10497"/>
                  <a:pt x="11032" y="10497"/>
                </a:cubicBezTo>
                <a:cubicBezTo>
                  <a:pt x="11178" y="10497"/>
                  <a:pt x="11184" y="10484"/>
                  <a:pt x="11164" y="10330"/>
                </a:cubicBezTo>
                <a:cubicBezTo>
                  <a:pt x="11142" y="10167"/>
                  <a:pt x="11160" y="10154"/>
                  <a:pt x="11391" y="10115"/>
                </a:cubicBezTo>
                <a:cubicBezTo>
                  <a:pt x="12409" y="9942"/>
                  <a:pt x="13524" y="9615"/>
                  <a:pt x="14296" y="9270"/>
                </a:cubicBezTo>
                <a:cubicBezTo>
                  <a:pt x="14871" y="9012"/>
                  <a:pt x="15800" y="8491"/>
                  <a:pt x="16088" y="8257"/>
                </a:cubicBezTo>
                <a:lnTo>
                  <a:pt x="16328" y="8058"/>
                </a:lnTo>
                <a:lnTo>
                  <a:pt x="16567" y="8146"/>
                </a:lnTo>
                <a:cubicBezTo>
                  <a:pt x="16904" y="8262"/>
                  <a:pt x="17563" y="8287"/>
                  <a:pt x="18049" y="8202"/>
                </a:cubicBezTo>
                <a:cubicBezTo>
                  <a:pt x="18595" y="8106"/>
                  <a:pt x="19021" y="7930"/>
                  <a:pt x="19364" y="7660"/>
                </a:cubicBezTo>
                <a:lnTo>
                  <a:pt x="19650" y="7436"/>
                </a:lnTo>
                <a:lnTo>
                  <a:pt x="20093" y="7460"/>
                </a:lnTo>
                <a:cubicBezTo>
                  <a:pt x="20661" y="7491"/>
                  <a:pt x="21222" y="7402"/>
                  <a:pt x="21360" y="7261"/>
                </a:cubicBezTo>
                <a:cubicBezTo>
                  <a:pt x="21535" y="7082"/>
                  <a:pt x="21600" y="6867"/>
                  <a:pt x="21515" y="6743"/>
                </a:cubicBezTo>
                <a:cubicBezTo>
                  <a:pt x="21391" y="6562"/>
                  <a:pt x="20805" y="6392"/>
                  <a:pt x="20296" y="6392"/>
                </a:cubicBezTo>
                <a:cubicBezTo>
                  <a:pt x="19656" y="6392"/>
                  <a:pt x="19601" y="6320"/>
                  <a:pt x="20021" y="6010"/>
                </a:cubicBezTo>
                <a:cubicBezTo>
                  <a:pt x="20635" y="5556"/>
                  <a:pt x="20884" y="5001"/>
                  <a:pt x="20535" y="4838"/>
                </a:cubicBezTo>
                <a:cubicBezTo>
                  <a:pt x="20318" y="4737"/>
                  <a:pt x="20138" y="4748"/>
                  <a:pt x="19722" y="4886"/>
                </a:cubicBezTo>
                <a:cubicBezTo>
                  <a:pt x="19380" y="5000"/>
                  <a:pt x="19151" y="5139"/>
                  <a:pt x="18838" y="5428"/>
                </a:cubicBezTo>
                <a:lnTo>
                  <a:pt x="18694" y="5555"/>
                </a:lnTo>
                <a:lnTo>
                  <a:pt x="18395" y="5468"/>
                </a:lnTo>
                <a:lnTo>
                  <a:pt x="18109" y="5372"/>
                </a:lnTo>
                <a:lnTo>
                  <a:pt x="18204" y="5197"/>
                </a:lnTo>
                <a:cubicBezTo>
                  <a:pt x="18522" y="4591"/>
                  <a:pt x="18288" y="3921"/>
                  <a:pt x="17762" y="3921"/>
                </a:cubicBezTo>
                <a:cubicBezTo>
                  <a:pt x="17522" y="3921"/>
                  <a:pt x="17096" y="4230"/>
                  <a:pt x="16949" y="4511"/>
                </a:cubicBezTo>
                <a:cubicBezTo>
                  <a:pt x="16884" y="4635"/>
                  <a:pt x="16816" y="4891"/>
                  <a:pt x="16794" y="5077"/>
                </a:cubicBezTo>
                <a:lnTo>
                  <a:pt x="16758" y="5420"/>
                </a:lnTo>
                <a:lnTo>
                  <a:pt x="16351" y="5595"/>
                </a:lnTo>
                <a:lnTo>
                  <a:pt x="15945" y="5779"/>
                </a:lnTo>
                <a:lnTo>
                  <a:pt x="15718" y="5619"/>
                </a:lnTo>
                <a:cubicBezTo>
                  <a:pt x="15250" y="5294"/>
                  <a:pt x="14673" y="5184"/>
                  <a:pt x="14391" y="5372"/>
                </a:cubicBezTo>
                <a:cubicBezTo>
                  <a:pt x="14278" y="5448"/>
                  <a:pt x="14254" y="5513"/>
                  <a:pt x="14284" y="5635"/>
                </a:cubicBezTo>
                <a:cubicBezTo>
                  <a:pt x="14348" y="5898"/>
                  <a:pt x="14615" y="6200"/>
                  <a:pt x="14989" y="6432"/>
                </a:cubicBezTo>
                <a:cubicBezTo>
                  <a:pt x="15281" y="6613"/>
                  <a:pt x="15345" y="6680"/>
                  <a:pt x="15347" y="6815"/>
                </a:cubicBezTo>
                <a:cubicBezTo>
                  <a:pt x="15349" y="6905"/>
                  <a:pt x="15365" y="7067"/>
                  <a:pt x="15395" y="7173"/>
                </a:cubicBezTo>
                <a:cubicBezTo>
                  <a:pt x="15447" y="7355"/>
                  <a:pt x="15442" y="7378"/>
                  <a:pt x="15192" y="7564"/>
                </a:cubicBezTo>
                <a:cubicBezTo>
                  <a:pt x="14067" y="8398"/>
                  <a:pt x="12565" y="9011"/>
                  <a:pt x="11319" y="9142"/>
                </a:cubicBezTo>
                <a:cubicBezTo>
                  <a:pt x="10601" y="9218"/>
                  <a:pt x="9110" y="9260"/>
                  <a:pt x="9060" y="9206"/>
                </a:cubicBezTo>
                <a:cubicBezTo>
                  <a:pt x="9036" y="9180"/>
                  <a:pt x="9144" y="9102"/>
                  <a:pt x="9299" y="9031"/>
                </a:cubicBezTo>
                <a:cubicBezTo>
                  <a:pt x="9739" y="8827"/>
                  <a:pt x="10642" y="8159"/>
                  <a:pt x="10997" y="7779"/>
                </a:cubicBezTo>
                <a:cubicBezTo>
                  <a:pt x="11805" y="6914"/>
                  <a:pt x="12064" y="5994"/>
                  <a:pt x="11750" y="5045"/>
                </a:cubicBezTo>
                <a:cubicBezTo>
                  <a:pt x="11528" y="4376"/>
                  <a:pt x="11045" y="3795"/>
                  <a:pt x="10351" y="3348"/>
                </a:cubicBezTo>
                <a:lnTo>
                  <a:pt x="10064" y="3164"/>
                </a:lnTo>
                <a:lnTo>
                  <a:pt x="10411" y="2917"/>
                </a:lnTo>
                <a:cubicBezTo>
                  <a:pt x="10875" y="2578"/>
                  <a:pt x="11069" y="2235"/>
                  <a:pt x="11068" y="1754"/>
                </a:cubicBezTo>
                <a:cubicBezTo>
                  <a:pt x="11067" y="1306"/>
                  <a:pt x="10933" y="1016"/>
                  <a:pt x="10722" y="996"/>
                </a:cubicBezTo>
                <a:cubicBezTo>
                  <a:pt x="10615" y="986"/>
                  <a:pt x="10555" y="1018"/>
                  <a:pt x="10495" y="1116"/>
                </a:cubicBezTo>
                <a:cubicBezTo>
                  <a:pt x="10448" y="1190"/>
                  <a:pt x="10267" y="1341"/>
                  <a:pt x="10100" y="1451"/>
                </a:cubicBezTo>
                <a:cubicBezTo>
                  <a:pt x="9803" y="1645"/>
                  <a:pt x="9646" y="1664"/>
                  <a:pt x="9646" y="1506"/>
                </a:cubicBezTo>
                <a:cubicBezTo>
                  <a:pt x="9646" y="1342"/>
                  <a:pt x="9221" y="829"/>
                  <a:pt x="8881" y="590"/>
                </a:cubicBezTo>
                <a:cubicBezTo>
                  <a:pt x="8531" y="343"/>
                  <a:pt x="7852" y="79"/>
                  <a:pt x="7435" y="24"/>
                </a:cubicBezTo>
                <a:lnTo>
                  <a:pt x="7231" y="0"/>
                </a:lnTo>
                <a:close/>
                <a:moveTo>
                  <a:pt x="4267" y="10601"/>
                </a:moveTo>
                <a:lnTo>
                  <a:pt x="4446" y="10784"/>
                </a:lnTo>
                <a:cubicBezTo>
                  <a:pt x="4670" y="11009"/>
                  <a:pt x="4861" y="11041"/>
                  <a:pt x="5415" y="10967"/>
                </a:cubicBezTo>
                <a:cubicBezTo>
                  <a:pt x="6046" y="10883"/>
                  <a:pt x="6050" y="10888"/>
                  <a:pt x="6036" y="10991"/>
                </a:cubicBezTo>
                <a:cubicBezTo>
                  <a:pt x="5978" y="11413"/>
                  <a:pt x="5842" y="12068"/>
                  <a:pt x="5809" y="12091"/>
                </a:cubicBezTo>
                <a:cubicBezTo>
                  <a:pt x="5786" y="12107"/>
                  <a:pt x="5682" y="12131"/>
                  <a:pt x="5582" y="12147"/>
                </a:cubicBezTo>
                <a:cubicBezTo>
                  <a:pt x="5445" y="12169"/>
                  <a:pt x="5360" y="12148"/>
                  <a:pt x="5235" y="12059"/>
                </a:cubicBezTo>
                <a:cubicBezTo>
                  <a:pt x="5145" y="11995"/>
                  <a:pt x="4899" y="11882"/>
                  <a:pt x="4686" y="11812"/>
                </a:cubicBezTo>
                <a:cubicBezTo>
                  <a:pt x="4364" y="11707"/>
                  <a:pt x="4197" y="11690"/>
                  <a:pt x="3705" y="11685"/>
                </a:cubicBezTo>
                <a:lnTo>
                  <a:pt x="3108" y="11677"/>
                </a:lnTo>
                <a:lnTo>
                  <a:pt x="3060" y="11493"/>
                </a:lnTo>
                <a:cubicBezTo>
                  <a:pt x="2932" y="11090"/>
                  <a:pt x="3185" y="10845"/>
                  <a:pt x="3909" y="10680"/>
                </a:cubicBezTo>
                <a:lnTo>
                  <a:pt x="4267" y="10601"/>
                </a:lnTo>
                <a:close/>
              </a:path>
            </a:pathLst>
          </a:custGeom>
          <a:ln w="12700">
            <a:miter lim="400000"/>
          </a:ln>
        </p:spPr>
      </p:pic>
      <p:pic>
        <p:nvPicPr>
          <p:cNvPr id="837" name="Image" descr="Image"/>
          <p:cNvPicPr>
            <a:picLocks noChangeAspect="1"/>
          </p:cNvPicPr>
          <p:nvPr/>
        </p:nvPicPr>
        <p:blipFill>
          <a:blip r:embed="rId3">
            <a:extLst/>
          </a:blip>
          <a:srcRect l="9375" t="10392" r="10316" b="9196"/>
          <a:stretch>
            <a:fillRect/>
          </a:stretch>
        </p:blipFill>
        <p:spPr>
          <a:xfrm>
            <a:off x="10498630" y="2576279"/>
            <a:ext cx="715607" cy="1075533"/>
          </a:xfrm>
          <a:custGeom>
            <a:avLst/>
            <a:gdLst/>
            <a:ahLst/>
            <a:cxnLst>
              <a:cxn ang="0">
                <a:pos x="wd2" y="hd2"/>
              </a:cxn>
              <a:cxn ang="5400000">
                <a:pos x="wd2" y="hd2"/>
              </a:cxn>
              <a:cxn ang="10800000">
                <a:pos x="wd2" y="hd2"/>
              </a:cxn>
              <a:cxn ang="16200000">
                <a:pos x="wd2" y="hd2"/>
              </a:cxn>
            </a:cxnLst>
            <a:rect l="0" t="0" r="r" b="b"/>
            <a:pathLst>
              <a:path w="21552" h="21600" extrusionOk="0">
                <a:moveTo>
                  <a:pt x="7231" y="0"/>
                </a:moveTo>
                <a:lnTo>
                  <a:pt x="7231" y="414"/>
                </a:lnTo>
                <a:cubicBezTo>
                  <a:pt x="7228" y="747"/>
                  <a:pt x="7194" y="867"/>
                  <a:pt x="7064" y="1036"/>
                </a:cubicBezTo>
                <a:cubicBezTo>
                  <a:pt x="6883" y="1273"/>
                  <a:pt x="6573" y="1508"/>
                  <a:pt x="6490" y="1475"/>
                </a:cubicBezTo>
                <a:cubicBezTo>
                  <a:pt x="6460" y="1462"/>
                  <a:pt x="6357" y="1339"/>
                  <a:pt x="6263" y="1204"/>
                </a:cubicBezTo>
                <a:cubicBezTo>
                  <a:pt x="6042" y="880"/>
                  <a:pt x="5664" y="637"/>
                  <a:pt x="5188" y="518"/>
                </a:cubicBezTo>
                <a:cubicBezTo>
                  <a:pt x="4976" y="465"/>
                  <a:pt x="4801" y="431"/>
                  <a:pt x="4793" y="438"/>
                </a:cubicBezTo>
                <a:cubicBezTo>
                  <a:pt x="4786" y="446"/>
                  <a:pt x="4719" y="741"/>
                  <a:pt x="4650" y="1100"/>
                </a:cubicBezTo>
                <a:cubicBezTo>
                  <a:pt x="4480" y="1978"/>
                  <a:pt x="4470" y="1990"/>
                  <a:pt x="4076" y="1690"/>
                </a:cubicBezTo>
                <a:cubicBezTo>
                  <a:pt x="3787" y="1469"/>
                  <a:pt x="3265" y="1219"/>
                  <a:pt x="3096" y="1219"/>
                </a:cubicBezTo>
                <a:cubicBezTo>
                  <a:pt x="3057" y="1219"/>
                  <a:pt x="3002" y="1390"/>
                  <a:pt x="2976" y="1594"/>
                </a:cubicBezTo>
                <a:cubicBezTo>
                  <a:pt x="2898" y="2217"/>
                  <a:pt x="2522" y="2879"/>
                  <a:pt x="2259" y="2845"/>
                </a:cubicBezTo>
                <a:cubicBezTo>
                  <a:pt x="2195" y="2837"/>
                  <a:pt x="2114" y="2780"/>
                  <a:pt x="2092" y="2718"/>
                </a:cubicBezTo>
                <a:cubicBezTo>
                  <a:pt x="2053" y="2609"/>
                  <a:pt x="2054" y="2605"/>
                  <a:pt x="1793" y="2806"/>
                </a:cubicBezTo>
                <a:cubicBezTo>
                  <a:pt x="1334" y="3157"/>
                  <a:pt x="1157" y="3461"/>
                  <a:pt x="1159" y="3921"/>
                </a:cubicBezTo>
                <a:cubicBezTo>
                  <a:pt x="1161" y="4191"/>
                  <a:pt x="1209" y="4377"/>
                  <a:pt x="1291" y="4503"/>
                </a:cubicBezTo>
                <a:cubicBezTo>
                  <a:pt x="1411" y="4689"/>
                  <a:pt x="1400" y="4698"/>
                  <a:pt x="1231" y="4790"/>
                </a:cubicBezTo>
                <a:cubicBezTo>
                  <a:pt x="1003" y="4916"/>
                  <a:pt x="928" y="5029"/>
                  <a:pt x="873" y="5308"/>
                </a:cubicBezTo>
                <a:cubicBezTo>
                  <a:pt x="806" y="5645"/>
                  <a:pt x="933" y="5991"/>
                  <a:pt x="1255" y="6313"/>
                </a:cubicBezTo>
                <a:cubicBezTo>
                  <a:pt x="1407" y="6465"/>
                  <a:pt x="1573" y="6676"/>
                  <a:pt x="1614" y="6783"/>
                </a:cubicBezTo>
                <a:cubicBezTo>
                  <a:pt x="1817" y="7316"/>
                  <a:pt x="2202" y="7806"/>
                  <a:pt x="2677" y="8146"/>
                </a:cubicBezTo>
                <a:cubicBezTo>
                  <a:pt x="3107" y="8452"/>
                  <a:pt x="4403" y="9074"/>
                  <a:pt x="4984" y="9246"/>
                </a:cubicBezTo>
                <a:cubicBezTo>
                  <a:pt x="5171" y="9301"/>
                  <a:pt x="5304" y="9361"/>
                  <a:pt x="5271" y="9381"/>
                </a:cubicBezTo>
                <a:cubicBezTo>
                  <a:pt x="5238" y="9401"/>
                  <a:pt x="4947" y="9462"/>
                  <a:pt x="4626" y="9517"/>
                </a:cubicBezTo>
                <a:cubicBezTo>
                  <a:pt x="2913" y="9812"/>
                  <a:pt x="1867" y="10292"/>
                  <a:pt x="1614" y="10896"/>
                </a:cubicBezTo>
                <a:cubicBezTo>
                  <a:pt x="1486" y="11199"/>
                  <a:pt x="1546" y="11647"/>
                  <a:pt x="1769" y="11972"/>
                </a:cubicBezTo>
                <a:lnTo>
                  <a:pt x="1960" y="12235"/>
                </a:lnTo>
                <a:lnTo>
                  <a:pt x="1817" y="12370"/>
                </a:lnTo>
                <a:cubicBezTo>
                  <a:pt x="1739" y="12443"/>
                  <a:pt x="1628" y="12641"/>
                  <a:pt x="1566" y="12809"/>
                </a:cubicBezTo>
                <a:cubicBezTo>
                  <a:pt x="1327" y="13454"/>
                  <a:pt x="1767" y="14110"/>
                  <a:pt x="2665" y="14443"/>
                </a:cubicBezTo>
                <a:cubicBezTo>
                  <a:pt x="3007" y="14569"/>
                  <a:pt x="3100" y="14578"/>
                  <a:pt x="3705" y="14578"/>
                </a:cubicBezTo>
                <a:cubicBezTo>
                  <a:pt x="4454" y="14578"/>
                  <a:pt x="4688" y="14522"/>
                  <a:pt x="5247" y="14195"/>
                </a:cubicBezTo>
                <a:cubicBezTo>
                  <a:pt x="5529" y="14031"/>
                  <a:pt x="5585" y="14017"/>
                  <a:pt x="5785" y="14052"/>
                </a:cubicBezTo>
                <a:cubicBezTo>
                  <a:pt x="5908" y="14074"/>
                  <a:pt x="6024" y="14114"/>
                  <a:pt x="6048" y="14140"/>
                </a:cubicBezTo>
                <a:cubicBezTo>
                  <a:pt x="6114" y="14211"/>
                  <a:pt x="5889" y="14810"/>
                  <a:pt x="5618" y="15295"/>
                </a:cubicBezTo>
                <a:cubicBezTo>
                  <a:pt x="5485" y="15533"/>
                  <a:pt x="5379" y="15756"/>
                  <a:pt x="5379" y="15797"/>
                </a:cubicBezTo>
                <a:cubicBezTo>
                  <a:pt x="5379" y="15839"/>
                  <a:pt x="5506" y="15959"/>
                  <a:pt x="5666" y="16061"/>
                </a:cubicBezTo>
                <a:lnTo>
                  <a:pt x="5964" y="16244"/>
                </a:lnTo>
                <a:lnTo>
                  <a:pt x="5797" y="16555"/>
                </a:lnTo>
                <a:cubicBezTo>
                  <a:pt x="5707" y="16725"/>
                  <a:pt x="5553" y="17013"/>
                  <a:pt x="5450" y="17192"/>
                </a:cubicBezTo>
                <a:lnTo>
                  <a:pt x="5259" y="17519"/>
                </a:lnTo>
                <a:lnTo>
                  <a:pt x="4865" y="17519"/>
                </a:lnTo>
                <a:cubicBezTo>
                  <a:pt x="4338" y="17520"/>
                  <a:pt x="4228" y="17596"/>
                  <a:pt x="4219" y="17965"/>
                </a:cubicBezTo>
                <a:cubicBezTo>
                  <a:pt x="4216" y="18119"/>
                  <a:pt x="4183" y="18264"/>
                  <a:pt x="4148" y="18284"/>
                </a:cubicBezTo>
                <a:cubicBezTo>
                  <a:pt x="4113" y="18305"/>
                  <a:pt x="3915" y="18364"/>
                  <a:pt x="3705" y="18420"/>
                </a:cubicBezTo>
                <a:cubicBezTo>
                  <a:pt x="3039" y="18599"/>
                  <a:pt x="1963" y="19115"/>
                  <a:pt x="1255" y="19591"/>
                </a:cubicBezTo>
                <a:cubicBezTo>
                  <a:pt x="447" y="20135"/>
                  <a:pt x="0" y="20656"/>
                  <a:pt x="0" y="21050"/>
                </a:cubicBezTo>
                <a:cubicBezTo>
                  <a:pt x="0" y="21254"/>
                  <a:pt x="32" y="21302"/>
                  <a:pt x="239" y="21441"/>
                </a:cubicBezTo>
                <a:cubicBezTo>
                  <a:pt x="460" y="21588"/>
                  <a:pt x="503" y="21600"/>
                  <a:pt x="920" y="21600"/>
                </a:cubicBezTo>
                <a:cubicBezTo>
                  <a:pt x="2634" y="21600"/>
                  <a:pt x="5332" y="20249"/>
                  <a:pt x="6000" y="19057"/>
                </a:cubicBezTo>
                <a:cubicBezTo>
                  <a:pt x="6077" y="18921"/>
                  <a:pt x="6503" y="18324"/>
                  <a:pt x="6945" y="17734"/>
                </a:cubicBezTo>
                <a:lnTo>
                  <a:pt x="7745" y="16666"/>
                </a:lnTo>
                <a:lnTo>
                  <a:pt x="8355" y="16674"/>
                </a:lnTo>
                <a:lnTo>
                  <a:pt x="8965" y="16682"/>
                </a:lnTo>
                <a:lnTo>
                  <a:pt x="9120" y="16148"/>
                </a:lnTo>
                <a:cubicBezTo>
                  <a:pt x="9332" y="15451"/>
                  <a:pt x="9310" y="15477"/>
                  <a:pt x="9622" y="15495"/>
                </a:cubicBezTo>
                <a:lnTo>
                  <a:pt x="9885" y="15511"/>
                </a:lnTo>
                <a:lnTo>
                  <a:pt x="9909" y="15805"/>
                </a:lnTo>
                <a:cubicBezTo>
                  <a:pt x="9925" y="16027"/>
                  <a:pt x="9891" y="16135"/>
                  <a:pt x="9777" y="16284"/>
                </a:cubicBezTo>
                <a:cubicBezTo>
                  <a:pt x="9637" y="16467"/>
                  <a:pt x="9639" y="16486"/>
                  <a:pt x="9754" y="16571"/>
                </a:cubicBezTo>
                <a:cubicBezTo>
                  <a:pt x="9820" y="16619"/>
                  <a:pt x="9912" y="16658"/>
                  <a:pt x="9957" y="16658"/>
                </a:cubicBezTo>
                <a:cubicBezTo>
                  <a:pt x="10001" y="16658"/>
                  <a:pt x="10092" y="16681"/>
                  <a:pt x="10160" y="16714"/>
                </a:cubicBezTo>
                <a:cubicBezTo>
                  <a:pt x="10277" y="16771"/>
                  <a:pt x="10274" y="16815"/>
                  <a:pt x="10160" y="17567"/>
                </a:cubicBezTo>
                <a:cubicBezTo>
                  <a:pt x="10049" y="18297"/>
                  <a:pt x="10034" y="18369"/>
                  <a:pt x="9849" y="18539"/>
                </a:cubicBezTo>
                <a:cubicBezTo>
                  <a:pt x="9710" y="18668"/>
                  <a:pt x="9646" y="18778"/>
                  <a:pt x="9646" y="18906"/>
                </a:cubicBezTo>
                <a:cubicBezTo>
                  <a:pt x="9646" y="19254"/>
                  <a:pt x="9974" y="19466"/>
                  <a:pt x="10817" y="19671"/>
                </a:cubicBezTo>
                <a:cubicBezTo>
                  <a:pt x="12329" y="20038"/>
                  <a:pt x="14734" y="20004"/>
                  <a:pt x="16077" y="19591"/>
                </a:cubicBezTo>
                <a:cubicBezTo>
                  <a:pt x="16631" y="19421"/>
                  <a:pt x="16880" y="19247"/>
                  <a:pt x="16949" y="19002"/>
                </a:cubicBezTo>
                <a:cubicBezTo>
                  <a:pt x="17120" y="18393"/>
                  <a:pt x="15691" y="17931"/>
                  <a:pt x="13531" y="17902"/>
                </a:cubicBezTo>
                <a:lnTo>
                  <a:pt x="12622" y="17894"/>
                </a:lnTo>
                <a:lnTo>
                  <a:pt x="12562" y="17679"/>
                </a:lnTo>
                <a:cubicBezTo>
                  <a:pt x="12476" y="17382"/>
                  <a:pt x="12327" y="17291"/>
                  <a:pt x="12001" y="17320"/>
                </a:cubicBezTo>
                <a:cubicBezTo>
                  <a:pt x="11856" y="17333"/>
                  <a:pt x="11724" y="17328"/>
                  <a:pt x="11702" y="17304"/>
                </a:cubicBezTo>
                <a:cubicBezTo>
                  <a:pt x="11647" y="17245"/>
                  <a:pt x="11812" y="16757"/>
                  <a:pt x="11905" y="16706"/>
                </a:cubicBezTo>
                <a:cubicBezTo>
                  <a:pt x="11947" y="16683"/>
                  <a:pt x="12151" y="16636"/>
                  <a:pt x="12359" y="16595"/>
                </a:cubicBezTo>
                <a:cubicBezTo>
                  <a:pt x="12568" y="16554"/>
                  <a:pt x="12816" y="16484"/>
                  <a:pt x="12909" y="16443"/>
                </a:cubicBezTo>
                <a:cubicBezTo>
                  <a:pt x="13078" y="16369"/>
                  <a:pt x="13086" y="16362"/>
                  <a:pt x="13041" y="15774"/>
                </a:cubicBezTo>
                <a:cubicBezTo>
                  <a:pt x="13015" y="15449"/>
                  <a:pt x="12958" y="14931"/>
                  <a:pt x="12921" y="14618"/>
                </a:cubicBezTo>
                <a:cubicBezTo>
                  <a:pt x="12869" y="14180"/>
                  <a:pt x="12878" y="14028"/>
                  <a:pt x="12945" y="13956"/>
                </a:cubicBezTo>
                <a:cubicBezTo>
                  <a:pt x="13016" y="13880"/>
                  <a:pt x="13011" y="13850"/>
                  <a:pt x="12921" y="13781"/>
                </a:cubicBezTo>
                <a:cubicBezTo>
                  <a:pt x="12860" y="13735"/>
                  <a:pt x="12738" y="13568"/>
                  <a:pt x="12658" y="13414"/>
                </a:cubicBezTo>
                <a:cubicBezTo>
                  <a:pt x="12149" y="12429"/>
                  <a:pt x="11511" y="11674"/>
                  <a:pt x="10530" y="10920"/>
                </a:cubicBezTo>
                <a:cubicBezTo>
                  <a:pt x="10092" y="10582"/>
                  <a:pt x="10074" y="10564"/>
                  <a:pt x="10196" y="10481"/>
                </a:cubicBezTo>
                <a:cubicBezTo>
                  <a:pt x="10304" y="10408"/>
                  <a:pt x="10357" y="10406"/>
                  <a:pt x="10590" y="10449"/>
                </a:cubicBezTo>
                <a:cubicBezTo>
                  <a:pt x="10740" y="10477"/>
                  <a:pt x="10943" y="10497"/>
                  <a:pt x="11032" y="10497"/>
                </a:cubicBezTo>
                <a:cubicBezTo>
                  <a:pt x="11178" y="10497"/>
                  <a:pt x="11184" y="10484"/>
                  <a:pt x="11164" y="10330"/>
                </a:cubicBezTo>
                <a:cubicBezTo>
                  <a:pt x="11142" y="10167"/>
                  <a:pt x="11160" y="10154"/>
                  <a:pt x="11391" y="10115"/>
                </a:cubicBezTo>
                <a:cubicBezTo>
                  <a:pt x="12409" y="9942"/>
                  <a:pt x="13524" y="9615"/>
                  <a:pt x="14296" y="9270"/>
                </a:cubicBezTo>
                <a:cubicBezTo>
                  <a:pt x="14871" y="9012"/>
                  <a:pt x="15800" y="8491"/>
                  <a:pt x="16088" y="8257"/>
                </a:cubicBezTo>
                <a:lnTo>
                  <a:pt x="16328" y="8058"/>
                </a:lnTo>
                <a:lnTo>
                  <a:pt x="16567" y="8146"/>
                </a:lnTo>
                <a:cubicBezTo>
                  <a:pt x="16904" y="8262"/>
                  <a:pt x="17563" y="8287"/>
                  <a:pt x="18049" y="8202"/>
                </a:cubicBezTo>
                <a:cubicBezTo>
                  <a:pt x="18595" y="8106"/>
                  <a:pt x="19021" y="7930"/>
                  <a:pt x="19364" y="7660"/>
                </a:cubicBezTo>
                <a:lnTo>
                  <a:pt x="19650" y="7436"/>
                </a:lnTo>
                <a:lnTo>
                  <a:pt x="20093" y="7460"/>
                </a:lnTo>
                <a:cubicBezTo>
                  <a:pt x="20661" y="7491"/>
                  <a:pt x="21222" y="7402"/>
                  <a:pt x="21360" y="7261"/>
                </a:cubicBezTo>
                <a:cubicBezTo>
                  <a:pt x="21535" y="7082"/>
                  <a:pt x="21600" y="6867"/>
                  <a:pt x="21515" y="6743"/>
                </a:cubicBezTo>
                <a:cubicBezTo>
                  <a:pt x="21391" y="6562"/>
                  <a:pt x="20805" y="6392"/>
                  <a:pt x="20296" y="6392"/>
                </a:cubicBezTo>
                <a:cubicBezTo>
                  <a:pt x="19656" y="6392"/>
                  <a:pt x="19601" y="6320"/>
                  <a:pt x="20021" y="6010"/>
                </a:cubicBezTo>
                <a:cubicBezTo>
                  <a:pt x="20635" y="5556"/>
                  <a:pt x="20884" y="5001"/>
                  <a:pt x="20535" y="4838"/>
                </a:cubicBezTo>
                <a:cubicBezTo>
                  <a:pt x="20318" y="4737"/>
                  <a:pt x="20138" y="4748"/>
                  <a:pt x="19722" y="4886"/>
                </a:cubicBezTo>
                <a:cubicBezTo>
                  <a:pt x="19380" y="5000"/>
                  <a:pt x="19151" y="5139"/>
                  <a:pt x="18838" y="5428"/>
                </a:cubicBezTo>
                <a:lnTo>
                  <a:pt x="18694" y="5555"/>
                </a:lnTo>
                <a:lnTo>
                  <a:pt x="18395" y="5468"/>
                </a:lnTo>
                <a:lnTo>
                  <a:pt x="18109" y="5372"/>
                </a:lnTo>
                <a:lnTo>
                  <a:pt x="18204" y="5197"/>
                </a:lnTo>
                <a:cubicBezTo>
                  <a:pt x="18522" y="4591"/>
                  <a:pt x="18288" y="3921"/>
                  <a:pt x="17762" y="3921"/>
                </a:cubicBezTo>
                <a:cubicBezTo>
                  <a:pt x="17522" y="3921"/>
                  <a:pt x="17096" y="4230"/>
                  <a:pt x="16949" y="4511"/>
                </a:cubicBezTo>
                <a:cubicBezTo>
                  <a:pt x="16884" y="4635"/>
                  <a:pt x="16816" y="4891"/>
                  <a:pt x="16794" y="5077"/>
                </a:cubicBezTo>
                <a:lnTo>
                  <a:pt x="16758" y="5420"/>
                </a:lnTo>
                <a:lnTo>
                  <a:pt x="16351" y="5595"/>
                </a:lnTo>
                <a:lnTo>
                  <a:pt x="15945" y="5779"/>
                </a:lnTo>
                <a:lnTo>
                  <a:pt x="15718" y="5619"/>
                </a:lnTo>
                <a:cubicBezTo>
                  <a:pt x="15250" y="5294"/>
                  <a:pt x="14673" y="5184"/>
                  <a:pt x="14391" y="5372"/>
                </a:cubicBezTo>
                <a:cubicBezTo>
                  <a:pt x="14278" y="5448"/>
                  <a:pt x="14254" y="5513"/>
                  <a:pt x="14284" y="5635"/>
                </a:cubicBezTo>
                <a:cubicBezTo>
                  <a:pt x="14348" y="5898"/>
                  <a:pt x="14615" y="6200"/>
                  <a:pt x="14989" y="6432"/>
                </a:cubicBezTo>
                <a:cubicBezTo>
                  <a:pt x="15281" y="6613"/>
                  <a:pt x="15345" y="6680"/>
                  <a:pt x="15347" y="6815"/>
                </a:cubicBezTo>
                <a:cubicBezTo>
                  <a:pt x="15349" y="6905"/>
                  <a:pt x="15365" y="7067"/>
                  <a:pt x="15395" y="7173"/>
                </a:cubicBezTo>
                <a:cubicBezTo>
                  <a:pt x="15447" y="7355"/>
                  <a:pt x="15442" y="7378"/>
                  <a:pt x="15192" y="7564"/>
                </a:cubicBezTo>
                <a:cubicBezTo>
                  <a:pt x="14067" y="8398"/>
                  <a:pt x="12565" y="9011"/>
                  <a:pt x="11319" y="9142"/>
                </a:cubicBezTo>
                <a:cubicBezTo>
                  <a:pt x="10601" y="9218"/>
                  <a:pt x="9110" y="9260"/>
                  <a:pt x="9060" y="9206"/>
                </a:cubicBezTo>
                <a:cubicBezTo>
                  <a:pt x="9036" y="9180"/>
                  <a:pt x="9144" y="9102"/>
                  <a:pt x="9299" y="9031"/>
                </a:cubicBezTo>
                <a:cubicBezTo>
                  <a:pt x="9739" y="8827"/>
                  <a:pt x="10642" y="8159"/>
                  <a:pt x="10997" y="7779"/>
                </a:cubicBezTo>
                <a:cubicBezTo>
                  <a:pt x="11805" y="6914"/>
                  <a:pt x="12064" y="5994"/>
                  <a:pt x="11750" y="5045"/>
                </a:cubicBezTo>
                <a:cubicBezTo>
                  <a:pt x="11528" y="4376"/>
                  <a:pt x="11045" y="3795"/>
                  <a:pt x="10351" y="3348"/>
                </a:cubicBezTo>
                <a:lnTo>
                  <a:pt x="10064" y="3164"/>
                </a:lnTo>
                <a:lnTo>
                  <a:pt x="10411" y="2917"/>
                </a:lnTo>
                <a:cubicBezTo>
                  <a:pt x="10875" y="2578"/>
                  <a:pt x="11069" y="2235"/>
                  <a:pt x="11068" y="1754"/>
                </a:cubicBezTo>
                <a:cubicBezTo>
                  <a:pt x="11067" y="1306"/>
                  <a:pt x="10933" y="1016"/>
                  <a:pt x="10722" y="996"/>
                </a:cubicBezTo>
                <a:cubicBezTo>
                  <a:pt x="10615" y="986"/>
                  <a:pt x="10555" y="1018"/>
                  <a:pt x="10495" y="1116"/>
                </a:cubicBezTo>
                <a:cubicBezTo>
                  <a:pt x="10448" y="1190"/>
                  <a:pt x="10267" y="1341"/>
                  <a:pt x="10100" y="1451"/>
                </a:cubicBezTo>
                <a:cubicBezTo>
                  <a:pt x="9803" y="1645"/>
                  <a:pt x="9646" y="1664"/>
                  <a:pt x="9646" y="1506"/>
                </a:cubicBezTo>
                <a:cubicBezTo>
                  <a:pt x="9646" y="1342"/>
                  <a:pt x="9221" y="829"/>
                  <a:pt x="8881" y="590"/>
                </a:cubicBezTo>
                <a:cubicBezTo>
                  <a:pt x="8531" y="343"/>
                  <a:pt x="7852" y="79"/>
                  <a:pt x="7435" y="24"/>
                </a:cubicBezTo>
                <a:lnTo>
                  <a:pt x="7231" y="0"/>
                </a:lnTo>
                <a:close/>
                <a:moveTo>
                  <a:pt x="4267" y="10601"/>
                </a:moveTo>
                <a:lnTo>
                  <a:pt x="4446" y="10784"/>
                </a:lnTo>
                <a:cubicBezTo>
                  <a:pt x="4670" y="11009"/>
                  <a:pt x="4861" y="11041"/>
                  <a:pt x="5415" y="10967"/>
                </a:cubicBezTo>
                <a:cubicBezTo>
                  <a:pt x="6046" y="10883"/>
                  <a:pt x="6050" y="10888"/>
                  <a:pt x="6036" y="10991"/>
                </a:cubicBezTo>
                <a:cubicBezTo>
                  <a:pt x="5978" y="11413"/>
                  <a:pt x="5842" y="12068"/>
                  <a:pt x="5809" y="12091"/>
                </a:cubicBezTo>
                <a:cubicBezTo>
                  <a:pt x="5786" y="12107"/>
                  <a:pt x="5682" y="12131"/>
                  <a:pt x="5582" y="12147"/>
                </a:cubicBezTo>
                <a:cubicBezTo>
                  <a:pt x="5445" y="12169"/>
                  <a:pt x="5360" y="12148"/>
                  <a:pt x="5235" y="12059"/>
                </a:cubicBezTo>
                <a:cubicBezTo>
                  <a:pt x="5145" y="11995"/>
                  <a:pt x="4899" y="11882"/>
                  <a:pt x="4686" y="11812"/>
                </a:cubicBezTo>
                <a:cubicBezTo>
                  <a:pt x="4364" y="11707"/>
                  <a:pt x="4197" y="11690"/>
                  <a:pt x="3705" y="11685"/>
                </a:cubicBezTo>
                <a:lnTo>
                  <a:pt x="3108" y="11677"/>
                </a:lnTo>
                <a:lnTo>
                  <a:pt x="3060" y="11493"/>
                </a:lnTo>
                <a:cubicBezTo>
                  <a:pt x="2932" y="11090"/>
                  <a:pt x="3185" y="10845"/>
                  <a:pt x="3909" y="10680"/>
                </a:cubicBezTo>
                <a:lnTo>
                  <a:pt x="4267" y="10601"/>
                </a:lnTo>
                <a:close/>
              </a:path>
            </a:pathLst>
          </a:custGeom>
          <a:ln w="12700">
            <a:miter lim="400000"/>
          </a:ln>
        </p:spPr>
      </p:pic>
      <p:pic>
        <p:nvPicPr>
          <p:cNvPr id="838" name="Image" descr="Image"/>
          <p:cNvPicPr>
            <a:picLocks noChangeAspect="1"/>
          </p:cNvPicPr>
          <p:nvPr/>
        </p:nvPicPr>
        <p:blipFill>
          <a:blip r:embed="rId3">
            <a:extLst/>
          </a:blip>
          <a:srcRect l="9375" t="10392" r="10316" b="9196"/>
          <a:stretch>
            <a:fillRect/>
          </a:stretch>
        </p:blipFill>
        <p:spPr>
          <a:xfrm>
            <a:off x="9693156" y="3778546"/>
            <a:ext cx="715607" cy="1075532"/>
          </a:xfrm>
          <a:custGeom>
            <a:avLst/>
            <a:gdLst/>
            <a:ahLst/>
            <a:cxnLst>
              <a:cxn ang="0">
                <a:pos x="wd2" y="hd2"/>
              </a:cxn>
              <a:cxn ang="5400000">
                <a:pos x="wd2" y="hd2"/>
              </a:cxn>
              <a:cxn ang="10800000">
                <a:pos x="wd2" y="hd2"/>
              </a:cxn>
              <a:cxn ang="16200000">
                <a:pos x="wd2" y="hd2"/>
              </a:cxn>
            </a:cxnLst>
            <a:rect l="0" t="0" r="r" b="b"/>
            <a:pathLst>
              <a:path w="21552" h="21600" extrusionOk="0">
                <a:moveTo>
                  <a:pt x="7231" y="0"/>
                </a:moveTo>
                <a:lnTo>
                  <a:pt x="7231" y="414"/>
                </a:lnTo>
                <a:cubicBezTo>
                  <a:pt x="7228" y="747"/>
                  <a:pt x="7194" y="867"/>
                  <a:pt x="7064" y="1036"/>
                </a:cubicBezTo>
                <a:cubicBezTo>
                  <a:pt x="6883" y="1273"/>
                  <a:pt x="6573" y="1508"/>
                  <a:pt x="6490" y="1475"/>
                </a:cubicBezTo>
                <a:cubicBezTo>
                  <a:pt x="6460" y="1462"/>
                  <a:pt x="6357" y="1339"/>
                  <a:pt x="6263" y="1204"/>
                </a:cubicBezTo>
                <a:cubicBezTo>
                  <a:pt x="6042" y="880"/>
                  <a:pt x="5664" y="637"/>
                  <a:pt x="5188" y="518"/>
                </a:cubicBezTo>
                <a:cubicBezTo>
                  <a:pt x="4976" y="465"/>
                  <a:pt x="4801" y="431"/>
                  <a:pt x="4793" y="438"/>
                </a:cubicBezTo>
                <a:cubicBezTo>
                  <a:pt x="4786" y="446"/>
                  <a:pt x="4719" y="741"/>
                  <a:pt x="4650" y="1100"/>
                </a:cubicBezTo>
                <a:cubicBezTo>
                  <a:pt x="4480" y="1978"/>
                  <a:pt x="4470" y="1990"/>
                  <a:pt x="4076" y="1690"/>
                </a:cubicBezTo>
                <a:cubicBezTo>
                  <a:pt x="3787" y="1469"/>
                  <a:pt x="3265" y="1219"/>
                  <a:pt x="3096" y="1219"/>
                </a:cubicBezTo>
                <a:cubicBezTo>
                  <a:pt x="3057" y="1219"/>
                  <a:pt x="3002" y="1390"/>
                  <a:pt x="2976" y="1594"/>
                </a:cubicBezTo>
                <a:cubicBezTo>
                  <a:pt x="2898" y="2217"/>
                  <a:pt x="2522" y="2879"/>
                  <a:pt x="2259" y="2845"/>
                </a:cubicBezTo>
                <a:cubicBezTo>
                  <a:pt x="2195" y="2837"/>
                  <a:pt x="2114" y="2780"/>
                  <a:pt x="2092" y="2718"/>
                </a:cubicBezTo>
                <a:cubicBezTo>
                  <a:pt x="2053" y="2609"/>
                  <a:pt x="2054" y="2605"/>
                  <a:pt x="1793" y="2806"/>
                </a:cubicBezTo>
                <a:cubicBezTo>
                  <a:pt x="1334" y="3157"/>
                  <a:pt x="1157" y="3461"/>
                  <a:pt x="1159" y="3921"/>
                </a:cubicBezTo>
                <a:cubicBezTo>
                  <a:pt x="1161" y="4191"/>
                  <a:pt x="1209" y="4377"/>
                  <a:pt x="1291" y="4503"/>
                </a:cubicBezTo>
                <a:cubicBezTo>
                  <a:pt x="1411" y="4689"/>
                  <a:pt x="1400" y="4698"/>
                  <a:pt x="1231" y="4790"/>
                </a:cubicBezTo>
                <a:cubicBezTo>
                  <a:pt x="1003" y="4916"/>
                  <a:pt x="928" y="5029"/>
                  <a:pt x="873" y="5308"/>
                </a:cubicBezTo>
                <a:cubicBezTo>
                  <a:pt x="806" y="5645"/>
                  <a:pt x="933" y="5991"/>
                  <a:pt x="1255" y="6313"/>
                </a:cubicBezTo>
                <a:cubicBezTo>
                  <a:pt x="1407" y="6465"/>
                  <a:pt x="1573" y="6676"/>
                  <a:pt x="1614" y="6783"/>
                </a:cubicBezTo>
                <a:cubicBezTo>
                  <a:pt x="1817" y="7316"/>
                  <a:pt x="2202" y="7806"/>
                  <a:pt x="2677" y="8146"/>
                </a:cubicBezTo>
                <a:cubicBezTo>
                  <a:pt x="3107" y="8452"/>
                  <a:pt x="4403" y="9074"/>
                  <a:pt x="4984" y="9246"/>
                </a:cubicBezTo>
                <a:cubicBezTo>
                  <a:pt x="5171" y="9301"/>
                  <a:pt x="5304" y="9361"/>
                  <a:pt x="5271" y="9381"/>
                </a:cubicBezTo>
                <a:cubicBezTo>
                  <a:pt x="5238" y="9401"/>
                  <a:pt x="4947" y="9462"/>
                  <a:pt x="4626" y="9517"/>
                </a:cubicBezTo>
                <a:cubicBezTo>
                  <a:pt x="2913" y="9812"/>
                  <a:pt x="1867" y="10292"/>
                  <a:pt x="1614" y="10896"/>
                </a:cubicBezTo>
                <a:cubicBezTo>
                  <a:pt x="1486" y="11199"/>
                  <a:pt x="1546" y="11647"/>
                  <a:pt x="1769" y="11972"/>
                </a:cubicBezTo>
                <a:lnTo>
                  <a:pt x="1960" y="12235"/>
                </a:lnTo>
                <a:lnTo>
                  <a:pt x="1817" y="12370"/>
                </a:lnTo>
                <a:cubicBezTo>
                  <a:pt x="1739" y="12443"/>
                  <a:pt x="1628" y="12641"/>
                  <a:pt x="1566" y="12809"/>
                </a:cubicBezTo>
                <a:cubicBezTo>
                  <a:pt x="1327" y="13454"/>
                  <a:pt x="1767" y="14110"/>
                  <a:pt x="2665" y="14443"/>
                </a:cubicBezTo>
                <a:cubicBezTo>
                  <a:pt x="3007" y="14569"/>
                  <a:pt x="3100" y="14578"/>
                  <a:pt x="3705" y="14578"/>
                </a:cubicBezTo>
                <a:cubicBezTo>
                  <a:pt x="4454" y="14578"/>
                  <a:pt x="4688" y="14522"/>
                  <a:pt x="5247" y="14195"/>
                </a:cubicBezTo>
                <a:cubicBezTo>
                  <a:pt x="5529" y="14031"/>
                  <a:pt x="5585" y="14017"/>
                  <a:pt x="5785" y="14052"/>
                </a:cubicBezTo>
                <a:cubicBezTo>
                  <a:pt x="5908" y="14074"/>
                  <a:pt x="6024" y="14114"/>
                  <a:pt x="6048" y="14140"/>
                </a:cubicBezTo>
                <a:cubicBezTo>
                  <a:pt x="6114" y="14211"/>
                  <a:pt x="5889" y="14810"/>
                  <a:pt x="5618" y="15295"/>
                </a:cubicBezTo>
                <a:cubicBezTo>
                  <a:pt x="5485" y="15533"/>
                  <a:pt x="5379" y="15756"/>
                  <a:pt x="5379" y="15797"/>
                </a:cubicBezTo>
                <a:cubicBezTo>
                  <a:pt x="5379" y="15839"/>
                  <a:pt x="5506" y="15959"/>
                  <a:pt x="5666" y="16061"/>
                </a:cubicBezTo>
                <a:lnTo>
                  <a:pt x="5964" y="16244"/>
                </a:lnTo>
                <a:lnTo>
                  <a:pt x="5797" y="16555"/>
                </a:lnTo>
                <a:cubicBezTo>
                  <a:pt x="5707" y="16725"/>
                  <a:pt x="5553" y="17013"/>
                  <a:pt x="5450" y="17192"/>
                </a:cubicBezTo>
                <a:lnTo>
                  <a:pt x="5259" y="17519"/>
                </a:lnTo>
                <a:lnTo>
                  <a:pt x="4865" y="17519"/>
                </a:lnTo>
                <a:cubicBezTo>
                  <a:pt x="4338" y="17520"/>
                  <a:pt x="4228" y="17596"/>
                  <a:pt x="4219" y="17965"/>
                </a:cubicBezTo>
                <a:cubicBezTo>
                  <a:pt x="4216" y="18119"/>
                  <a:pt x="4183" y="18264"/>
                  <a:pt x="4148" y="18284"/>
                </a:cubicBezTo>
                <a:cubicBezTo>
                  <a:pt x="4113" y="18305"/>
                  <a:pt x="3915" y="18364"/>
                  <a:pt x="3705" y="18420"/>
                </a:cubicBezTo>
                <a:cubicBezTo>
                  <a:pt x="3039" y="18599"/>
                  <a:pt x="1963" y="19115"/>
                  <a:pt x="1255" y="19591"/>
                </a:cubicBezTo>
                <a:cubicBezTo>
                  <a:pt x="447" y="20135"/>
                  <a:pt x="0" y="20656"/>
                  <a:pt x="0" y="21050"/>
                </a:cubicBezTo>
                <a:cubicBezTo>
                  <a:pt x="0" y="21254"/>
                  <a:pt x="32" y="21302"/>
                  <a:pt x="239" y="21441"/>
                </a:cubicBezTo>
                <a:cubicBezTo>
                  <a:pt x="460" y="21588"/>
                  <a:pt x="503" y="21600"/>
                  <a:pt x="920" y="21600"/>
                </a:cubicBezTo>
                <a:cubicBezTo>
                  <a:pt x="2634" y="21600"/>
                  <a:pt x="5332" y="20249"/>
                  <a:pt x="6000" y="19057"/>
                </a:cubicBezTo>
                <a:cubicBezTo>
                  <a:pt x="6077" y="18921"/>
                  <a:pt x="6503" y="18324"/>
                  <a:pt x="6945" y="17734"/>
                </a:cubicBezTo>
                <a:lnTo>
                  <a:pt x="7745" y="16666"/>
                </a:lnTo>
                <a:lnTo>
                  <a:pt x="8355" y="16674"/>
                </a:lnTo>
                <a:lnTo>
                  <a:pt x="8965" y="16682"/>
                </a:lnTo>
                <a:lnTo>
                  <a:pt x="9120" y="16148"/>
                </a:lnTo>
                <a:cubicBezTo>
                  <a:pt x="9332" y="15451"/>
                  <a:pt x="9310" y="15477"/>
                  <a:pt x="9622" y="15495"/>
                </a:cubicBezTo>
                <a:lnTo>
                  <a:pt x="9885" y="15511"/>
                </a:lnTo>
                <a:lnTo>
                  <a:pt x="9909" y="15805"/>
                </a:lnTo>
                <a:cubicBezTo>
                  <a:pt x="9925" y="16027"/>
                  <a:pt x="9891" y="16135"/>
                  <a:pt x="9777" y="16284"/>
                </a:cubicBezTo>
                <a:cubicBezTo>
                  <a:pt x="9637" y="16467"/>
                  <a:pt x="9639" y="16486"/>
                  <a:pt x="9754" y="16571"/>
                </a:cubicBezTo>
                <a:cubicBezTo>
                  <a:pt x="9820" y="16619"/>
                  <a:pt x="9912" y="16658"/>
                  <a:pt x="9957" y="16658"/>
                </a:cubicBezTo>
                <a:cubicBezTo>
                  <a:pt x="10001" y="16658"/>
                  <a:pt x="10092" y="16681"/>
                  <a:pt x="10160" y="16714"/>
                </a:cubicBezTo>
                <a:cubicBezTo>
                  <a:pt x="10277" y="16771"/>
                  <a:pt x="10274" y="16815"/>
                  <a:pt x="10160" y="17567"/>
                </a:cubicBezTo>
                <a:cubicBezTo>
                  <a:pt x="10049" y="18297"/>
                  <a:pt x="10034" y="18369"/>
                  <a:pt x="9849" y="18539"/>
                </a:cubicBezTo>
                <a:cubicBezTo>
                  <a:pt x="9710" y="18668"/>
                  <a:pt x="9646" y="18778"/>
                  <a:pt x="9646" y="18906"/>
                </a:cubicBezTo>
                <a:cubicBezTo>
                  <a:pt x="9646" y="19254"/>
                  <a:pt x="9974" y="19466"/>
                  <a:pt x="10817" y="19671"/>
                </a:cubicBezTo>
                <a:cubicBezTo>
                  <a:pt x="12329" y="20038"/>
                  <a:pt x="14734" y="20004"/>
                  <a:pt x="16077" y="19591"/>
                </a:cubicBezTo>
                <a:cubicBezTo>
                  <a:pt x="16631" y="19421"/>
                  <a:pt x="16880" y="19247"/>
                  <a:pt x="16949" y="19002"/>
                </a:cubicBezTo>
                <a:cubicBezTo>
                  <a:pt x="17120" y="18393"/>
                  <a:pt x="15691" y="17931"/>
                  <a:pt x="13531" y="17902"/>
                </a:cubicBezTo>
                <a:lnTo>
                  <a:pt x="12622" y="17894"/>
                </a:lnTo>
                <a:lnTo>
                  <a:pt x="12562" y="17679"/>
                </a:lnTo>
                <a:cubicBezTo>
                  <a:pt x="12476" y="17382"/>
                  <a:pt x="12327" y="17291"/>
                  <a:pt x="12001" y="17320"/>
                </a:cubicBezTo>
                <a:cubicBezTo>
                  <a:pt x="11856" y="17333"/>
                  <a:pt x="11724" y="17328"/>
                  <a:pt x="11702" y="17304"/>
                </a:cubicBezTo>
                <a:cubicBezTo>
                  <a:pt x="11647" y="17245"/>
                  <a:pt x="11812" y="16757"/>
                  <a:pt x="11905" y="16706"/>
                </a:cubicBezTo>
                <a:cubicBezTo>
                  <a:pt x="11947" y="16683"/>
                  <a:pt x="12151" y="16636"/>
                  <a:pt x="12359" y="16595"/>
                </a:cubicBezTo>
                <a:cubicBezTo>
                  <a:pt x="12568" y="16554"/>
                  <a:pt x="12816" y="16484"/>
                  <a:pt x="12909" y="16443"/>
                </a:cubicBezTo>
                <a:cubicBezTo>
                  <a:pt x="13078" y="16369"/>
                  <a:pt x="13086" y="16362"/>
                  <a:pt x="13041" y="15774"/>
                </a:cubicBezTo>
                <a:cubicBezTo>
                  <a:pt x="13015" y="15449"/>
                  <a:pt x="12958" y="14931"/>
                  <a:pt x="12921" y="14618"/>
                </a:cubicBezTo>
                <a:cubicBezTo>
                  <a:pt x="12869" y="14180"/>
                  <a:pt x="12878" y="14028"/>
                  <a:pt x="12945" y="13956"/>
                </a:cubicBezTo>
                <a:cubicBezTo>
                  <a:pt x="13016" y="13880"/>
                  <a:pt x="13011" y="13850"/>
                  <a:pt x="12921" y="13781"/>
                </a:cubicBezTo>
                <a:cubicBezTo>
                  <a:pt x="12860" y="13735"/>
                  <a:pt x="12738" y="13568"/>
                  <a:pt x="12658" y="13414"/>
                </a:cubicBezTo>
                <a:cubicBezTo>
                  <a:pt x="12149" y="12429"/>
                  <a:pt x="11511" y="11674"/>
                  <a:pt x="10530" y="10920"/>
                </a:cubicBezTo>
                <a:cubicBezTo>
                  <a:pt x="10092" y="10582"/>
                  <a:pt x="10074" y="10564"/>
                  <a:pt x="10196" y="10481"/>
                </a:cubicBezTo>
                <a:cubicBezTo>
                  <a:pt x="10304" y="10408"/>
                  <a:pt x="10357" y="10406"/>
                  <a:pt x="10590" y="10449"/>
                </a:cubicBezTo>
                <a:cubicBezTo>
                  <a:pt x="10740" y="10477"/>
                  <a:pt x="10943" y="10497"/>
                  <a:pt x="11032" y="10497"/>
                </a:cubicBezTo>
                <a:cubicBezTo>
                  <a:pt x="11178" y="10497"/>
                  <a:pt x="11184" y="10484"/>
                  <a:pt x="11164" y="10330"/>
                </a:cubicBezTo>
                <a:cubicBezTo>
                  <a:pt x="11142" y="10167"/>
                  <a:pt x="11160" y="10154"/>
                  <a:pt x="11391" y="10115"/>
                </a:cubicBezTo>
                <a:cubicBezTo>
                  <a:pt x="12409" y="9942"/>
                  <a:pt x="13524" y="9615"/>
                  <a:pt x="14296" y="9270"/>
                </a:cubicBezTo>
                <a:cubicBezTo>
                  <a:pt x="14871" y="9012"/>
                  <a:pt x="15800" y="8491"/>
                  <a:pt x="16088" y="8257"/>
                </a:cubicBezTo>
                <a:lnTo>
                  <a:pt x="16328" y="8058"/>
                </a:lnTo>
                <a:lnTo>
                  <a:pt x="16567" y="8146"/>
                </a:lnTo>
                <a:cubicBezTo>
                  <a:pt x="16904" y="8262"/>
                  <a:pt x="17563" y="8287"/>
                  <a:pt x="18049" y="8202"/>
                </a:cubicBezTo>
                <a:cubicBezTo>
                  <a:pt x="18595" y="8106"/>
                  <a:pt x="19021" y="7930"/>
                  <a:pt x="19364" y="7660"/>
                </a:cubicBezTo>
                <a:lnTo>
                  <a:pt x="19650" y="7436"/>
                </a:lnTo>
                <a:lnTo>
                  <a:pt x="20093" y="7460"/>
                </a:lnTo>
                <a:cubicBezTo>
                  <a:pt x="20661" y="7491"/>
                  <a:pt x="21222" y="7402"/>
                  <a:pt x="21360" y="7261"/>
                </a:cubicBezTo>
                <a:cubicBezTo>
                  <a:pt x="21535" y="7082"/>
                  <a:pt x="21600" y="6867"/>
                  <a:pt x="21515" y="6743"/>
                </a:cubicBezTo>
                <a:cubicBezTo>
                  <a:pt x="21391" y="6562"/>
                  <a:pt x="20805" y="6392"/>
                  <a:pt x="20296" y="6392"/>
                </a:cubicBezTo>
                <a:cubicBezTo>
                  <a:pt x="19656" y="6392"/>
                  <a:pt x="19601" y="6320"/>
                  <a:pt x="20021" y="6010"/>
                </a:cubicBezTo>
                <a:cubicBezTo>
                  <a:pt x="20635" y="5556"/>
                  <a:pt x="20884" y="5001"/>
                  <a:pt x="20535" y="4838"/>
                </a:cubicBezTo>
                <a:cubicBezTo>
                  <a:pt x="20318" y="4737"/>
                  <a:pt x="20138" y="4748"/>
                  <a:pt x="19722" y="4886"/>
                </a:cubicBezTo>
                <a:cubicBezTo>
                  <a:pt x="19380" y="5000"/>
                  <a:pt x="19151" y="5139"/>
                  <a:pt x="18838" y="5428"/>
                </a:cubicBezTo>
                <a:lnTo>
                  <a:pt x="18694" y="5555"/>
                </a:lnTo>
                <a:lnTo>
                  <a:pt x="18395" y="5468"/>
                </a:lnTo>
                <a:lnTo>
                  <a:pt x="18109" y="5372"/>
                </a:lnTo>
                <a:lnTo>
                  <a:pt x="18204" y="5197"/>
                </a:lnTo>
                <a:cubicBezTo>
                  <a:pt x="18522" y="4591"/>
                  <a:pt x="18288" y="3921"/>
                  <a:pt x="17762" y="3921"/>
                </a:cubicBezTo>
                <a:cubicBezTo>
                  <a:pt x="17522" y="3921"/>
                  <a:pt x="17096" y="4230"/>
                  <a:pt x="16949" y="4511"/>
                </a:cubicBezTo>
                <a:cubicBezTo>
                  <a:pt x="16884" y="4635"/>
                  <a:pt x="16816" y="4891"/>
                  <a:pt x="16794" y="5077"/>
                </a:cubicBezTo>
                <a:lnTo>
                  <a:pt x="16758" y="5420"/>
                </a:lnTo>
                <a:lnTo>
                  <a:pt x="16351" y="5595"/>
                </a:lnTo>
                <a:lnTo>
                  <a:pt x="15945" y="5779"/>
                </a:lnTo>
                <a:lnTo>
                  <a:pt x="15718" y="5619"/>
                </a:lnTo>
                <a:cubicBezTo>
                  <a:pt x="15250" y="5294"/>
                  <a:pt x="14673" y="5184"/>
                  <a:pt x="14391" y="5372"/>
                </a:cubicBezTo>
                <a:cubicBezTo>
                  <a:pt x="14278" y="5448"/>
                  <a:pt x="14254" y="5513"/>
                  <a:pt x="14284" y="5635"/>
                </a:cubicBezTo>
                <a:cubicBezTo>
                  <a:pt x="14348" y="5898"/>
                  <a:pt x="14615" y="6200"/>
                  <a:pt x="14989" y="6432"/>
                </a:cubicBezTo>
                <a:cubicBezTo>
                  <a:pt x="15281" y="6613"/>
                  <a:pt x="15345" y="6680"/>
                  <a:pt x="15347" y="6815"/>
                </a:cubicBezTo>
                <a:cubicBezTo>
                  <a:pt x="15349" y="6905"/>
                  <a:pt x="15365" y="7067"/>
                  <a:pt x="15395" y="7173"/>
                </a:cubicBezTo>
                <a:cubicBezTo>
                  <a:pt x="15447" y="7355"/>
                  <a:pt x="15442" y="7378"/>
                  <a:pt x="15192" y="7564"/>
                </a:cubicBezTo>
                <a:cubicBezTo>
                  <a:pt x="14067" y="8398"/>
                  <a:pt x="12565" y="9011"/>
                  <a:pt x="11319" y="9142"/>
                </a:cubicBezTo>
                <a:cubicBezTo>
                  <a:pt x="10601" y="9218"/>
                  <a:pt x="9110" y="9260"/>
                  <a:pt x="9060" y="9206"/>
                </a:cubicBezTo>
                <a:cubicBezTo>
                  <a:pt x="9036" y="9180"/>
                  <a:pt x="9144" y="9102"/>
                  <a:pt x="9299" y="9031"/>
                </a:cubicBezTo>
                <a:cubicBezTo>
                  <a:pt x="9739" y="8827"/>
                  <a:pt x="10642" y="8159"/>
                  <a:pt x="10997" y="7779"/>
                </a:cubicBezTo>
                <a:cubicBezTo>
                  <a:pt x="11805" y="6914"/>
                  <a:pt x="12064" y="5994"/>
                  <a:pt x="11750" y="5045"/>
                </a:cubicBezTo>
                <a:cubicBezTo>
                  <a:pt x="11528" y="4376"/>
                  <a:pt x="11045" y="3795"/>
                  <a:pt x="10351" y="3348"/>
                </a:cubicBezTo>
                <a:lnTo>
                  <a:pt x="10064" y="3164"/>
                </a:lnTo>
                <a:lnTo>
                  <a:pt x="10411" y="2917"/>
                </a:lnTo>
                <a:cubicBezTo>
                  <a:pt x="10875" y="2578"/>
                  <a:pt x="11069" y="2235"/>
                  <a:pt x="11068" y="1754"/>
                </a:cubicBezTo>
                <a:cubicBezTo>
                  <a:pt x="11067" y="1306"/>
                  <a:pt x="10933" y="1016"/>
                  <a:pt x="10722" y="996"/>
                </a:cubicBezTo>
                <a:cubicBezTo>
                  <a:pt x="10615" y="986"/>
                  <a:pt x="10555" y="1018"/>
                  <a:pt x="10495" y="1116"/>
                </a:cubicBezTo>
                <a:cubicBezTo>
                  <a:pt x="10448" y="1190"/>
                  <a:pt x="10267" y="1341"/>
                  <a:pt x="10100" y="1451"/>
                </a:cubicBezTo>
                <a:cubicBezTo>
                  <a:pt x="9803" y="1645"/>
                  <a:pt x="9646" y="1664"/>
                  <a:pt x="9646" y="1506"/>
                </a:cubicBezTo>
                <a:cubicBezTo>
                  <a:pt x="9646" y="1342"/>
                  <a:pt x="9221" y="829"/>
                  <a:pt x="8881" y="590"/>
                </a:cubicBezTo>
                <a:cubicBezTo>
                  <a:pt x="8531" y="343"/>
                  <a:pt x="7852" y="79"/>
                  <a:pt x="7435" y="24"/>
                </a:cubicBezTo>
                <a:lnTo>
                  <a:pt x="7231" y="0"/>
                </a:lnTo>
                <a:close/>
                <a:moveTo>
                  <a:pt x="4267" y="10601"/>
                </a:moveTo>
                <a:lnTo>
                  <a:pt x="4446" y="10784"/>
                </a:lnTo>
                <a:cubicBezTo>
                  <a:pt x="4670" y="11009"/>
                  <a:pt x="4861" y="11041"/>
                  <a:pt x="5415" y="10967"/>
                </a:cubicBezTo>
                <a:cubicBezTo>
                  <a:pt x="6046" y="10883"/>
                  <a:pt x="6050" y="10888"/>
                  <a:pt x="6036" y="10991"/>
                </a:cubicBezTo>
                <a:cubicBezTo>
                  <a:pt x="5978" y="11413"/>
                  <a:pt x="5842" y="12068"/>
                  <a:pt x="5809" y="12091"/>
                </a:cubicBezTo>
                <a:cubicBezTo>
                  <a:pt x="5786" y="12107"/>
                  <a:pt x="5682" y="12131"/>
                  <a:pt x="5582" y="12147"/>
                </a:cubicBezTo>
                <a:cubicBezTo>
                  <a:pt x="5445" y="12169"/>
                  <a:pt x="5360" y="12148"/>
                  <a:pt x="5235" y="12059"/>
                </a:cubicBezTo>
                <a:cubicBezTo>
                  <a:pt x="5145" y="11995"/>
                  <a:pt x="4899" y="11882"/>
                  <a:pt x="4686" y="11812"/>
                </a:cubicBezTo>
                <a:cubicBezTo>
                  <a:pt x="4364" y="11707"/>
                  <a:pt x="4197" y="11690"/>
                  <a:pt x="3705" y="11685"/>
                </a:cubicBezTo>
                <a:lnTo>
                  <a:pt x="3108" y="11677"/>
                </a:lnTo>
                <a:lnTo>
                  <a:pt x="3060" y="11493"/>
                </a:lnTo>
                <a:cubicBezTo>
                  <a:pt x="2932" y="11090"/>
                  <a:pt x="3185" y="10845"/>
                  <a:pt x="3909" y="10680"/>
                </a:cubicBezTo>
                <a:lnTo>
                  <a:pt x="4267" y="10601"/>
                </a:lnTo>
                <a:close/>
              </a:path>
            </a:pathLst>
          </a:custGeom>
          <a:ln w="12700">
            <a:miter lim="400000"/>
          </a:ln>
        </p:spPr>
      </p:pic>
      <p:pic>
        <p:nvPicPr>
          <p:cNvPr id="839" name="Image" descr="Image"/>
          <p:cNvPicPr>
            <a:picLocks noChangeAspect="1"/>
          </p:cNvPicPr>
          <p:nvPr/>
        </p:nvPicPr>
        <p:blipFill>
          <a:blip r:embed="rId3">
            <a:extLst/>
          </a:blip>
          <a:srcRect l="9375" t="10392" r="10316" b="9196"/>
          <a:stretch>
            <a:fillRect/>
          </a:stretch>
        </p:blipFill>
        <p:spPr>
          <a:xfrm>
            <a:off x="11304103" y="3651546"/>
            <a:ext cx="715608" cy="1075532"/>
          </a:xfrm>
          <a:custGeom>
            <a:avLst/>
            <a:gdLst/>
            <a:ahLst/>
            <a:cxnLst>
              <a:cxn ang="0">
                <a:pos x="wd2" y="hd2"/>
              </a:cxn>
              <a:cxn ang="5400000">
                <a:pos x="wd2" y="hd2"/>
              </a:cxn>
              <a:cxn ang="10800000">
                <a:pos x="wd2" y="hd2"/>
              </a:cxn>
              <a:cxn ang="16200000">
                <a:pos x="wd2" y="hd2"/>
              </a:cxn>
            </a:cxnLst>
            <a:rect l="0" t="0" r="r" b="b"/>
            <a:pathLst>
              <a:path w="21552" h="21600" extrusionOk="0">
                <a:moveTo>
                  <a:pt x="7231" y="0"/>
                </a:moveTo>
                <a:lnTo>
                  <a:pt x="7231" y="414"/>
                </a:lnTo>
                <a:cubicBezTo>
                  <a:pt x="7228" y="747"/>
                  <a:pt x="7194" y="867"/>
                  <a:pt x="7064" y="1036"/>
                </a:cubicBezTo>
                <a:cubicBezTo>
                  <a:pt x="6883" y="1273"/>
                  <a:pt x="6573" y="1508"/>
                  <a:pt x="6490" y="1475"/>
                </a:cubicBezTo>
                <a:cubicBezTo>
                  <a:pt x="6460" y="1462"/>
                  <a:pt x="6357" y="1339"/>
                  <a:pt x="6263" y="1204"/>
                </a:cubicBezTo>
                <a:cubicBezTo>
                  <a:pt x="6042" y="880"/>
                  <a:pt x="5664" y="637"/>
                  <a:pt x="5188" y="518"/>
                </a:cubicBezTo>
                <a:cubicBezTo>
                  <a:pt x="4976" y="465"/>
                  <a:pt x="4801" y="431"/>
                  <a:pt x="4793" y="438"/>
                </a:cubicBezTo>
                <a:cubicBezTo>
                  <a:pt x="4786" y="446"/>
                  <a:pt x="4719" y="741"/>
                  <a:pt x="4650" y="1100"/>
                </a:cubicBezTo>
                <a:cubicBezTo>
                  <a:pt x="4480" y="1978"/>
                  <a:pt x="4470" y="1990"/>
                  <a:pt x="4076" y="1690"/>
                </a:cubicBezTo>
                <a:cubicBezTo>
                  <a:pt x="3787" y="1469"/>
                  <a:pt x="3265" y="1219"/>
                  <a:pt x="3096" y="1219"/>
                </a:cubicBezTo>
                <a:cubicBezTo>
                  <a:pt x="3057" y="1219"/>
                  <a:pt x="3002" y="1390"/>
                  <a:pt x="2976" y="1594"/>
                </a:cubicBezTo>
                <a:cubicBezTo>
                  <a:pt x="2898" y="2217"/>
                  <a:pt x="2522" y="2879"/>
                  <a:pt x="2259" y="2845"/>
                </a:cubicBezTo>
                <a:cubicBezTo>
                  <a:pt x="2195" y="2837"/>
                  <a:pt x="2114" y="2780"/>
                  <a:pt x="2092" y="2718"/>
                </a:cubicBezTo>
                <a:cubicBezTo>
                  <a:pt x="2053" y="2609"/>
                  <a:pt x="2054" y="2605"/>
                  <a:pt x="1793" y="2806"/>
                </a:cubicBezTo>
                <a:cubicBezTo>
                  <a:pt x="1334" y="3157"/>
                  <a:pt x="1157" y="3461"/>
                  <a:pt x="1159" y="3921"/>
                </a:cubicBezTo>
                <a:cubicBezTo>
                  <a:pt x="1161" y="4191"/>
                  <a:pt x="1209" y="4377"/>
                  <a:pt x="1291" y="4503"/>
                </a:cubicBezTo>
                <a:cubicBezTo>
                  <a:pt x="1411" y="4689"/>
                  <a:pt x="1400" y="4698"/>
                  <a:pt x="1231" y="4790"/>
                </a:cubicBezTo>
                <a:cubicBezTo>
                  <a:pt x="1003" y="4916"/>
                  <a:pt x="928" y="5029"/>
                  <a:pt x="873" y="5308"/>
                </a:cubicBezTo>
                <a:cubicBezTo>
                  <a:pt x="806" y="5645"/>
                  <a:pt x="933" y="5991"/>
                  <a:pt x="1255" y="6313"/>
                </a:cubicBezTo>
                <a:cubicBezTo>
                  <a:pt x="1407" y="6465"/>
                  <a:pt x="1573" y="6676"/>
                  <a:pt x="1614" y="6783"/>
                </a:cubicBezTo>
                <a:cubicBezTo>
                  <a:pt x="1817" y="7316"/>
                  <a:pt x="2202" y="7806"/>
                  <a:pt x="2677" y="8146"/>
                </a:cubicBezTo>
                <a:cubicBezTo>
                  <a:pt x="3107" y="8452"/>
                  <a:pt x="4403" y="9074"/>
                  <a:pt x="4984" y="9246"/>
                </a:cubicBezTo>
                <a:cubicBezTo>
                  <a:pt x="5171" y="9301"/>
                  <a:pt x="5304" y="9361"/>
                  <a:pt x="5271" y="9381"/>
                </a:cubicBezTo>
                <a:cubicBezTo>
                  <a:pt x="5238" y="9401"/>
                  <a:pt x="4947" y="9462"/>
                  <a:pt x="4626" y="9517"/>
                </a:cubicBezTo>
                <a:cubicBezTo>
                  <a:pt x="2913" y="9812"/>
                  <a:pt x="1867" y="10292"/>
                  <a:pt x="1614" y="10896"/>
                </a:cubicBezTo>
                <a:cubicBezTo>
                  <a:pt x="1486" y="11199"/>
                  <a:pt x="1546" y="11647"/>
                  <a:pt x="1769" y="11972"/>
                </a:cubicBezTo>
                <a:lnTo>
                  <a:pt x="1960" y="12235"/>
                </a:lnTo>
                <a:lnTo>
                  <a:pt x="1817" y="12370"/>
                </a:lnTo>
                <a:cubicBezTo>
                  <a:pt x="1739" y="12443"/>
                  <a:pt x="1628" y="12641"/>
                  <a:pt x="1566" y="12809"/>
                </a:cubicBezTo>
                <a:cubicBezTo>
                  <a:pt x="1327" y="13454"/>
                  <a:pt x="1767" y="14110"/>
                  <a:pt x="2665" y="14443"/>
                </a:cubicBezTo>
                <a:cubicBezTo>
                  <a:pt x="3007" y="14569"/>
                  <a:pt x="3100" y="14578"/>
                  <a:pt x="3705" y="14578"/>
                </a:cubicBezTo>
                <a:cubicBezTo>
                  <a:pt x="4454" y="14578"/>
                  <a:pt x="4688" y="14522"/>
                  <a:pt x="5247" y="14195"/>
                </a:cubicBezTo>
                <a:cubicBezTo>
                  <a:pt x="5529" y="14031"/>
                  <a:pt x="5585" y="14017"/>
                  <a:pt x="5785" y="14052"/>
                </a:cubicBezTo>
                <a:cubicBezTo>
                  <a:pt x="5908" y="14074"/>
                  <a:pt x="6024" y="14114"/>
                  <a:pt x="6048" y="14140"/>
                </a:cubicBezTo>
                <a:cubicBezTo>
                  <a:pt x="6114" y="14211"/>
                  <a:pt x="5889" y="14810"/>
                  <a:pt x="5618" y="15295"/>
                </a:cubicBezTo>
                <a:cubicBezTo>
                  <a:pt x="5485" y="15533"/>
                  <a:pt x="5379" y="15756"/>
                  <a:pt x="5379" y="15797"/>
                </a:cubicBezTo>
                <a:cubicBezTo>
                  <a:pt x="5379" y="15839"/>
                  <a:pt x="5506" y="15959"/>
                  <a:pt x="5666" y="16061"/>
                </a:cubicBezTo>
                <a:lnTo>
                  <a:pt x="5964" y="16244"/>
                </a:lnTo>
                <a:lnTo>
                  <a:pt x="5797" y="16555"/>
                </a:lnTo>
                <a:cubicBezTo>
                  <a:pt x="5707" y="16725"/>
                  <a:pt x="5553" y="17013"/>
                  <a:pt x="5450" y="17192"/>
                </a:cubicBezTo>
                <a:lnTo>
                  <a:pt x="5259" y="17519"/>
                </a:lnTo>
                <a:lnTo>
                  <a:pt x="4865" y="17519"/>
                </a:lnTo>
                <a:cubicBezTo>
                  <a:pt x="4338" y="17520"/>
                  <a:pt x="4228" y="17596"/>
                  <a:pt x="4219" y="17965"/>
                </a:cubicBezTo>
                <a:cubicBezTo>
                  <a:pt x="4216" y="18119"/>
                  <a:pt x="4183" y="18264"/>
                  <a:pt x="4148" y="18284"/>
                </a:cubicBezTo>
                <a:cubicBezTo>
                  <a:pt x="4113" y="18305"/>
                  <a:pt x="3915" y="18364"/>
                  <a:pt x="3705" y="18420"/>
                </a:cubicBezTo>
                <a:cubicBezTo>
                  <a:pt x="3039" y="18599"/>
                  <a:pt x="1963" y="19115"/>
                  <a:pt x="1255" y="19591"/>
                </a:cubicBezTo>
                <a:cubicBezTo>
                  <a:pt x="447" y="20135"/>
                  <a:pt x="0" y="20656"/>
                  <a:pt x="0" y="21050"/>
                </a:cubicBezTo>
                <a:cubicBezTo>
                  <a:pt x="0" y="21254"/>
                  <a:pt x="32" y="21302"/>
                  <a:pt x="239" y="21441"/>
                </a:cubicBezTo>
                <a:cubicBezTo>
                  <a:pt x="460" y="21588"/>
                  <a:pt x="503" y="21600"/>
                  <a:pt x="920" y="21600"/>
                </a:cubicBezTo>
                <a:cubicBezTo>
                  <a:pt x="2634" y="21600"/>
                  <a:pt x="5332" y="20249"/>
                  <a:pt x="6000" y="19057"/>
                </a:cubicBezTo>
                <a:cubicBezTo>
                  <a:pt x="6077" y="18921"/>
                  <a:pt x="6503" y="18324"/>
                  <a:pt x="6945" y="17734"/>
                </a:cubicBezTo>
                <a:lnTo>
                  <a:pt x="7745" y="16666"/>
                </a:lnTo>
                <a:lnTo>
                  <a:pt x="8355" y="16674"/>
                </a:lnTo>
                <a:lnTo>
                  <a:pt x="8965" y="16682"/>
                </a:lnTo>
                <a:lnTo>
                  <a:pt x="9120" y="16148"/>
                </a:lnTo>
                <a:cubicBezTo>
                  <a:pt x="9332" y="15451"/>
                  <a:pt x="9310" y="15477"/>
                  <a:pt x="9622" y="15495"/>
                </a:cubicBezTo>
                <a:lnTo>
                  <a:pt x="9885" y="15511"/>
                </a:lnTo>
                <a:lnTo>
                  <a:pt x="9909" y="15805"/>
                </a:lnTo>
                <a:cubicBezTo>
                  <a:pt x="9925" y="16027"/>
                  <a:pt x="9891" y="16135"/>
                  <a:pt x="9777" y="16284"/>
                </a:cubicBezTo>
                <a:cubicBezTo>
                  <a:pt x="9637" y="16467"/>
                  <a:pt x="9639" y="16486"/>
                  <a:pt x="9754" y="16571"/>
                </a:cubicBezTo>
                <a:cubicBezTo>
                  <a:pt x="9820" y="16619"/>
                  <a:pt x="9912" y="16658"/>
                  <a:pt x="9957" y="16658"/>
                </a:cubicBezTo>
                <a:cubicBezTo>
                  <a:pt x="10001" y="16658"/>
                  <a:pt x="10092" y="16681"/>
                  <a:pt x="10160" y="16714"/>
                </a:cubicBezTo>
                <a:cubicBezTo>
                  <a:pt x="10277" y="16771"/>
                  <a:pt x="10274" y="16815"/>
                  <a:pt x="10160" y="17567"/>
                </a:cubicBezTo>
                <a:cubicBezTo>
                  <a:pt x="10049" y="18297"/>
                  <a:pt x="10034" y="18369"/>
                  <a:pt x="9849" y="18539"/>
                </a:cubicBezTo>
                <a:cubicBezTo>
                  <a:pt x="9710" y="18668"/>
                  <a:pt x="9646" y="18778"/>
                  <a:pt x="9646" y="18906"/>
                </a:cubicBezTo>
                <a:cubicBezTo>
                  <a:pt x="9646" y="19254"/>
                  <a:pt x="9974" y="19466"/>
                  <a:pt x="10817" y="19671"/>
                </a:cubicBezTo>
                <a:cubicBezTo>
                  <a:pt x="12329" y="20038"/>
                  <a:pt x="14734" y="20004"/>
                  <a:pt x="16077" y="19591"/>
                </a:cubicBezTo>
                <a:cubicBezTo>
                  <a:pt x="16631" y="19421"/>
                  <a:pt x="16880" y="19247"/>
                  <a:pt x="16949" y="19002"/>
                </a:cubicBezTo>
                <a:cubicBezTo>
                  <a:pt x="17120" y="18393"/>
                  <a:pt x="15691" y="17931"/>
                  <a:pt x="13531" y="17902"/>
                </a:cubicBezTo>
                <a:lnTo>
                  <a:pt x="12622" y="17894"/>
                </a:lnTo>
                <a:lnTo>
                  <a:pt x="12562" y="17679"/>
                </a:lnTo>
                <a:cubicBezTo>
                  <a:pt x="12476" y="17382"/>
                  <a:pt x="12327" y="17291"/>
                  <a:pt x="12001" y="17320"/>
                </a:cubicBezTo>
                <a:cubicBezTo>
                  <a:pt x="11856" y="17333"/>
                  <a:pt x="11724" y="17328"/>
                  <a:pt x="11702" y="17304"/>
                </a:cubicBezTo>
                <a:cubicBezTo>
                  <a:pt x="11647" y="17245"/>
                  <a:pt x="11812" y="16757"/>
                  <a:pt x="11905" y="16706"/>
                </a:cubicBezTo>
                <a:cubicBezTo>
                  <a:pt x="11947" y="16683"/>
                  <a:pt x="12151" y="16636"/>
                  <a:pt x="12359" y="16595"/>
                </a:cubicBezTo>
                <a:cubicBezTo>
                  <a:pt x="12568" y="16554"/>
                  <a:pt x="12816" y="16484"/>
                  <a:pt x="12909" y="16443"/>
                </a:cubicBezTo>
                <a:cubicBezTo>
                  <a:pt x="13078" y="16369"/>
                  <a:pt x="13086" y="16362"/>
                  <a:pt x="13041" y="15774"/>
                </a:cubicBezTo>
                <a:cubicBezTo>
                  <a:pt x="13015" y="15449"/>
                  <a:pt x="12958" y="14931"/>
                  <a:pt x="12921" y="14618"/>
                </a:cubicBezTo>
                <a:cubicBezTo>
                  <a:pt x="12869" y="14180"/>
                  <a:pt x="12878" y="14028"/>
                  <a:pt x="12945" y="13956"/>
                </a:cubicBezTo>
                <a:cubicBezTo>
                  <a:pt x="13016" y="13880"/>
                  <a:pt x="13011" y="13850"/>
                  <a:pt x="12921" y="13781"/>
                </a:cubicBezTo>
                <a:cubicBezTo>
                  <a:pt x="12860" y="13735"/>
                  <a:pt x="12738" y="13568"/>
                  <a:pt x="12658" y="13414"/>
                </a:cubicBezTo>
                <a:cubicBezTo>
                  <a:pt x="12149" y="12429"/>
                  <a:pt x="11511" y="11674"/>
                  <a:pt x="10530" y="10920"/>
                </a:cubicBezTo>
                <a:cubicBezTo>
                  <a:pt x="10092" y="10582"/>
                  <a:pt x="10074" y="10564"/>
                  <a:pt x="10196" y="10481"/>
                </a:cubicBezTo>
                <a:cubicBezTo>
                  <a:pt x="10304" y="10408"/>
                  <a:pt x="10357" y="10406"/>
                  <a:pt x="10590" y="10449"/>
                </a:cubicBezTo>
                <a:cubicBezTo>
                  <a:pt x="10740" y="10477"/>
                  <a:pt x="10943" y="10497"/>
                  <a:pt x="11032" y="10497"/>
                </a:cubicBezTo>
                <a:cubicBezTo>
                  <a:pt x="11178" y="10497"/>
                  <a:pt x="11184" y="10484"/>
                  <a:pt x="11164" y="10330"/>
                </a:cubicBezTo>
                <a:cubicBezTo>
                  <a:pt x="11142" y="10167"/>
                  <a:pt x="11160" y="10154"/>
                  <a:pt x="11391" y="10115"/>
                </a:cubicBezTo>
                <a:cubicBezTo>
                  <a:pt x="12409" y="9942"/>
                  <a:pt x="13524" y="9615"/>
                  <a:pt x="14296" y="9270"/>
                </a:cubicBezTo>
                <a:cubicBezTo>
                  <a:pt x="14871" y="9012"/>
                  <a:pt x="15800" y="8491"/>
                  <a:pt x="16088" y="8257"/>
                </a:cubicBezTo>
                <a:lnTo>
                  <a:pt x="16328" y="8058"/>
                </a:lnTo>
                <a:lnTo>
                  <a:pt x="16567" y="8146"/>
                </a:lnTo>
                <a:cubicBezTo>
                  <a:pt x="16904" y="8262"/>
                  <a:pt x="17563" y="8287"/>
                  <a:pt x="18049" y="8202"/>
                </a:cubicBezTo>
                <a:cubicBezTo>
                  <a:pt x="18595" y="8106"/>
                  <a:pt x="19021" y="7930"/>
                  <a:pt x="19364" y="7660"/>
                </a:cubicBezTo>
                <a:lnTo>
                  <a:pt x="19650" y="7436"/>
                </a:lnTo>
                <a:lnTo>
                  <a:pt x="20093" y="7460"/>
                </a:lnTo>
                <a:cubicBezTo>
                  <a:pt x="20661" y="7491"/>
                  <a:pt x="21222" y="7402"/>
                  <a:pt x="21360" y="7261"/>
                </a:cubicBezTo>
                <a:cubicBezTo>
                  <a:pt x="21535" y="7082"/>
                  <a:pt x="21600" y="6867"/>
                  <a:pt x="21515" y="6743"/>
                </a:cubicBezTo>
                <a:cubicBezTo>
                  <a:pt x="21391" y="6562"/>
                  <a:pt x="20805" y="6392"/>
                  <a:pt x="20296" y="6392"/>
                </a:cubicBezTo>
                <a:cubicBezTo>
                  <a:pt x="19656" y="6392"/>
                  <a:pt x="19601" y="6320"/>
                  <a:pt x="20021" y="6010"/>
                </a:cubicBezTo>
                <a:cubicBezTo>
                  <a:pt x="20635" y="5556"/>
                  <a:pt x="20884" y="5001"/>
                  <a:pt x="20535" y="4838"/>
                </a:cubicBezTo>
                <a:cubicBezTo>
                  <a:pt x="20318" y="4737"/>
                  <a:pt x="20138" y="4748"/>
                  <a:pt x="19722" y="4886"/>
                </a:cubicBezTo>
                <a:cubicBezTo>
                  <a:pt x="19380" y="5000"/>
                  <a:pt x="19151" y="5139"/>
                  <a:pt x="18838" y="5428"/>
                </a:cubicBezTo>
                <a:lnTo>
                  <a:pt x="18694" y="5555"/>
                </a:lnTo>
                <a:lnTo>
                  <a:pt x="18395" y="5468"/>
                </a:lnTo>
                <a:lnTo>
                  <a:pt x="18109" y="5372"/>
                </a:lnTo>
                <a:lnTo>
                  <a:pt x="18204" y="5197"/>
                </a:lnTo>
                <a:cubicBezTo>
                  <a:pt x="18522" y="4591"/>
                  <a:pt x="18288" y="3921"/>
                  <a:pt x="17762" y="3921"/>
                </a:cubicBezTo>
                <a:cubicBezTo>
                  <a:pt x="17522" y="3921"/>
                  <a:pt x="17096" y="4230"/>
                  <a:pt x="16949" y="4511"/>
                </a:cubicBezTo>
                <a:cubicBezTo>
                  <a:pt x="16884" y="4635"/>
                  <a:pt x="16816" y="4891"/>
                  <a:pt x="16794" y="5077"/>
                </a:cubicBezTo>
                <a:lnTo>
                  <a:pt x="16758" y="5420"/>
                </a:lnTo>
                <a:lnTo>
                  <a:pt x="16351" y="5595"/>
                </a:lnTo>
                <a:lnTo>
                  <a:pt x="15945" y="5779"/>
                </a:lnTo>
                <a:lnTo>
                  <a:pt x="15718" y="5619"/>
                </a:lnTo>
                <a:cubicBezTo>
                  <a:pt x="15250" y="5294"/>
                  <a:pt x="14673" y="5184"/>
                  <a:pt x="14391" y="5372"/>
                </a:cubicBezTo>
                <a:cubicBezTo>
                  <a:pt x="14278" y="5448"/>
                  <a:pt x="14254" y="5513"/>
                  <a:pt x="14284" y="5635"/>
                </a:cubicBezTo>
                <a:cubicBezTo>
                  <a:pt x="14348" y="5898"/>
                  <a:pt x="14615" y="6200"/>
                  <a:pt x="14989" y="6432"/>
                </a:cubicBezTo>
                <a:cubicBezTo>
                  <a:pt x="15281" y="6613"/>
                  <a:pt x="15345" y="6680"/>
                  <a:pt x="15347" y="6815"/>
                </a:cubicBezTo>
                <a:cubicBezTo>
                  <a:pt x="15349" y="6905"/>
                  <a:pt x="15365" y="7067"/>
                  <a:pt x="15395" y="7173"/>
                </a:cubicBezTo>
                <a:cubicBezTo>
                  <a:pt x="15447" y="7355"/>
                  <a:pt x="15442" y="7378"/>
                  <a:pt x="15192" y="7564"/>
                </a:cubicBezTo>
                <a:cubicBezTo>
                  <a:pt x="14067" y="8398"/>
                  <a:pt x="12565" y="9011"/>
                  <a:pt x="11319" y="9142"/>
                </a:cubicBezTo>
                <a:cubicBezTo>
                  <a:pt x="10601" y="9218"/>
                  <a:pt x="9110" y="9260"/>
                  <a:pt x="9060" y="9206"/>
                </a:cubicBezTo>
                <a:cubicBezTo>
                  <a:pt x="9036" y="9180"/>
                  <a:pt x="9144" y="9102"/>
                  <a:pt x="9299" y="9031"/>
                </a:cubicBezTo>
                <a:cubicBezTo>
                  <a:pt x="9739" y="8827"/>
                  <a:pt x="10642" y="8159"/>
                  <a:pt x="10997" y="7779"/>
                </a:cubicBezTo>
                <a:cubicBezTo>
                  <a:pt x="11805" y="6914"/>
                  <a:pt x="12064" y="5994"/>
                  <a:pt x="11750" y="5045"/>
                </a:cubicBezTo>
                <a:cubicBezTo>
                  <a:pt x="11528" y="4376"/>
                  <a:pt x="11045" y="3795"/>
                  <a:pt x="10351" y="3348"/>
                </a:cubicBezTo>
                <a:lnTo>
                  <a:pt x="10064" y="3164"/>
                </a:lnTo>
                <a:lnTo>
                  <a:pt x="10411" y="2917"/>
                </a:lnTo>
                <a:cubicBezTo>
                  <a:pt x="10875" y="2578"/>
                  <a:pt x="11069" y="2235"/>
                  <a:pt x="11068" y="1754"/>
                </a:cubicBezTo>
                <a:cubicBezTo>
                  <a:pt x="11067" y="1306"/>
                  <a:pt x="10933" y="1016"/>
                  <a:pt x="10722" y="996"/>
                </a:cubicBezTo>
                <a:cubicBezTo>
                  <a:pt x="10615" y="986"/>
                  <a:pt x="10555" y="1018"/>
                  <a:pt x="10495" y="1116"/>
                </a:cubicBezTo>
                <a:cubicBezTo>
                  <a:pt x="10448" y="1190"/>
                  <a:pt x="10267" y="1341"/>
                  <a:pt x="10100" y="1451"/>
                </a:cubicBezTo>
                <a:cubicBezTo>
                  <a:pt x="9803" y="1645"/>
                  <a:pt x="9646" y="1664"/>
                  <a:pt x="9646" y="1506"/>
                </a:cubicBezTo>
                <a:cubicBezTo>
                  <a:pt x="9646" y="1342"/>
                  <a:pt x="9221" y="829"/>
                  <a:pt x="8881" y="590"/>
                </a:cubicBezTo>
                <a:cubicBezTo>
                  <a:pt x="8531" y="343"/>
                  <a:pt x="7852" y="79"/>
                  <a:pt x="7435" y="24"/>
                </a:cubicBezTo>
                <a:lnTo>
                  <a:pt x="7231" y="0"/>
                </a:lnTo>
                <a:close/>
                <a:moveTo>
                  <a:pt x="4267" y="10601"/>
                </a:moveTo>
                <a:lnTo>
                  <a:pt x="4446" y="10784"/>
                </a:lnTo>
                <a:cubicBezTo>
                  <a:pt x="4670" y="11009"/>
                  <a:pt x="4861" y="11041"/>
                  <a:pt x="5415" y="10967"/>
                </a:cubicBezTo>
                <a:cubicBezTo>
                  <a:pt x="6046" y="10883"/>
                  <a:pt x="6050" y="10888"/>
                  <a:pt x="6036" y="10991"/>
                </a:cubicBezTo>
                <a:cubicBezTo>
                  <a:pt x="5978" y="11413"/>
                  <a:pt x="5842" y="12068"/>
                  <a:pt x="5809" y="12091"/>
                </a:cubicBezTo>
                <a:cubicBezTo>
                  <a:pt x="5786" y="12107"/>
                  <a:pt x="5682" y="12131"/>
                  <a:pt x="5582" y="12147"/>
                </a:cubicBezTo>
                <a:cubicBezTo>
                  <a:pt x="5445" y="12169"/>
                  <a:pt x="5360" y="12148"/>
                  <a:pt x="5235" y="12059"/>
                </a:cubicBezTo>
                <a:cubicBezTo>
                  <a:pt x="5145" y="11995"/>
                  <a:pt x="4899" y="11882"/>
                  <a:pt x="4686" y="11812"/>
                </a:cubicBezTo>
                <a:cubicBezTo>
                  <a:pt x="4364" y="11707"/>
                  <a:pt x="4197" y="11690"/>
                  <a:pt x="3705" y="11685"/>
                </a:cubicBezTo>
                <a:lnTo>
                  <a:pt x="3108" y="11677"/>
                </a:lnTo>
                <a:lnTo>
                  <a:pt x="3060" y="11493"/>
                </a:lnTo>
                <a:cubicBezTo>
                  <a:pt x="2932" y="11090"/>
                  <a:pt x="3185" y="10845"/>
                  <a:pt x="3909" y="10680"/>
                </a:cubicBezTo>
                <a:lnTo>
                  <a:pt x="4267" y="10601"/>
                </a:lnTo>
                <a:close/>
              </a:path>
            </a:pathLst>
          </a:custGeom>
          <a:ln w="12700">
            <a:miter lim="400000"/>
          </a:ln>
        </p:spPr>
      </p:pic>
      <p:sp>
        <p:nvSpPr>
          <p:cNvPr id="840" name="3. What is the LCM of 16 and 12?"/>
          <p:cNvSpPr txBox="1"/>
          <p:nvPr/>
        </p:nvSpPr>
        <p:spPr>
          <a:xfrm>
            <a:off x="475788" y="5705274"/>
            <a:ext cx="7536985"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3. What is the LCM of 16 and 12?</a:t>
            </a:r>
          </a:p>
        </p:txBody>
      </p:sp>
      <p:sp>
        <p:nvSpPr>
          <p:cNvPr id="841" name="4. What is 40% of 60?"/>
          <p:cNvSpPr txBox="1"/>
          <p:nvPr/>
        </p:nvSpPr>
        <p:spPr>
          <a:xfrm>
            <a:off x="475788" y="7158166"/>
            <a:ext cx="7536985"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4. What is 40% of 60? </a:t>
            </a:r>
          </a:p>
        </p:txBody>
      </p:sp>
      <p:sp>
        <p:nvSpPr>
          <p:cNvPr id="842" name="5. Find the GCF of 36 and 24."/>
          <p:cNvSpPr txBox="1"/>
          <p:nvPr/>
        </p:nvSpPr>
        <p:spPr>
          <a:xfrm>
            <a:off x="475788" y="8546325"/>
            <a:ext cx="7536985"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5. Find the GCF of 36 and 24. </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 name="Week 6-FRIDAY FIVE"/>
          <p:cNvSpPr txBox="1"/>
          <p:nvPr/>
        </p:nvSpPr>
        <p:spPr>
          <a:xfrm>
            <a:off x="3876357" y="347116"/>
            <a:ext cx="5252086"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r>
              <a:t>Week 6-FRIDAY FIVE</a:t>
            </a:r>
          </a:p>
        </p:txBody>
      </p:sp>
      <p:sp>
        <p:nvSpPr>
          <p:cNvPr id="867" name="1. Write 5/8 as a decimal, percent and ratio."/>
          <p:cNvSpPr txBox="1"/>
          <p:nvPr/>
        </p:nvSpPr>
        <p:spPr>
          <a:xfrm>
            <a:off x="559809" y="1195916"/>
            <a:ext cx="11885181"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1. Write </a:t>
            </a:r>
            <a:r>
              <a:rPr baseline="31999"/>
              <a:t>5</a:t>
            </a:r>
            <a:r>
              <a:t>/</a:t>
            </a:r>
            <a:r>
              <a:rPr baseline="-5999"/>
              <a:t>8</a:t>
            </a:r>
            <a:r>
              <a:t> as a decimal, percent and ratio. </a:t>
            </a:r>
          </a:p>
        </p:txBody>
      </p:sp>
      <p:sp>
        <p:nvSpPr>
          <p:cNvPr id="868" name="2.  In a bag of jelly beans you can find the following flavors and amounts of each: 12 blueberry,  15 strawberry, 7 lemon, and 4 banana. What is the ratio of blueberry to total number of jelly beans?"/>
          <p:cNvSpPr txBox="1"/>
          <p:nvPr/>
        </p:nvSpPr>
        <p:spPr>
          <a:xfrm>
            <a:off x="559809" y="2211612"/>
            <a:ext cx="11885181" cy="16897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400"/>
            </a:lvl1pPr>
          </a:lstStyle>
          <a:p>
            <a:r>
              <a:t>2.  In a bag of jelly beans you can find the following flavors and amounts of each: 12 blueberry,  15 strawberry, 7 lemon, and 4 banana. What is the ratio of blueberry to total number of jelly beans? </a:t>
            </a:r>
          </a:p>
        </p:txBody>
      </p:sp>
      <p:sp>
        <p:nvSpPr>
          <p:cNvPr id="869" name="3. 27 is 30% of what number?"/>
          <p:cNvSpPr txBox="1"/>
          <p:nvPr/>
        </p:nvSpPr>
        <p:spPr>
          <a:xfrm>
            <a:off x="594321" y="4540250"/>
            <a:ext cx="5923358" cy="67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3. 27 is 30% of what number? </a:t>
            </a:r>
          </a:p>
        </p:txBody>
      </p:sp>
      <p:sp>
        <p:nvSpPr>
          <p:cNvPr id="870" name="4. Represent the relationship of girls to boys as a ratio, fraction, decimal and percent."/>
          <p:cNvSpPr txBox="1"/>
          <p:nvPr/>
        </p:nvSpPr>
        <p:spPr>
          <a:xfrm>
            <a:off x="543522" y="5810250"/>
            <a:ext cx="7536985" cy="1841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4. Represent the relationship of girls to boys as a ratio, fraction, decimal and percent.</a:t>
            </a:r>
          </a:p>
        </p:txBody>
      </p:sp>
      <p:pic>
        <p:nvPicPr>
          <p:cNvPr id="871" name="Image" descr="Image"/>
          <p:cNvPicPr>
            <a:picLocks noChangeAspect="1"/>
          </p:cNvPicPr>
          <p:nvPr/>
        </p:nvPicPr>
        <p:blipFill>
          <a:blip r:embed="rId2">
            <a:extLst/>
          </a:blip>
          <a:srcRect l="28125" t="3374" r="36879" b="250"/>
          <a:stretch>
            <a:fillRect/>
          </a:stretch>
        </p:blipFill>
        <p:spPr>
          <a:xfrm>
            <a:off x="7857509" y="5417440"/>
            <a:ext cx="460647" cy="845744"/>
          </a:xfrm>
          <a:custGeom>
            <a:avLst/>
            <a:gdLst/>
            <a:ahLst/>
            <a:cxnLst>
              <a:cxn ang="0">
                <a:pos x="wd2" y="hd2"/>
              </a:cxn>
              <a:cxn ang="5400000">
                <a:pos x="wd2" y="hd2"/>
              </a:cxn>
              <a:cxn ang="10800000">
                <a:pos x="wd2" y="hd2"/>
              </a:cxn>
              <a:cxn ang="16200000">
                <a:pos x="wd2" y="hd2"/>
              </a:cxn>
            </a:cxnLst>
            <a:rect l="0" t="0" r="r" b="b"/>
            <a:pathLst>
              <a:path w="21371" h="21599" extrusionOk="0">
                <a:moveTo>
                  <a:pt x="13895" y="0"/>
                </a:moveTo>
                <a:cubicBezTo>
                  <a:pt x="13615" y="2"/>
                  <a:pt x="13273" y="13"/>
                  <a:pt x="12827" y="30"/>
                </a:cubicBezTo>
                <a:cubicBezTo>
                  <a:pt x="11778" y="71"/>
                  <a:pt x="10375" y="206"/>
                  <a:pt x="9716" y="335"/>
                </a:cubicBezTo>
                <a:cubicBezTo>
                  <a:pt x="8664" y="540"/>
                  <a:pt x="8427" y="544"/>
                  <a:pt x="7764" y="355"/>
                </a:cubicBezTo>
                <a:cubicBezTo>
                  <a:pt x="7345" y="236"/>
                  <a:pt x="7056" y="191"/>
                  <a:pt x="6807" y="182"/>
                </a:cubicBezTo>
                <a:cubicBezTo>
                  <a:pt x="6555" y="196"/>
                  <a:pt x="6318" y="244"/>
                  <a:pt x="6088" y="365"/>
                </a:cubicBezTo>
                <a:cubicBezTo>
                  <a:pt x="5987" y="433"/>
                  <a:pt x="5888" y="503"/>
                  <a:pt x="5775" y="608"/>
                </a:cubicBezTo>
                <a:cubicBezTo>
                  <a:pt x="4954" y="1374"/>
                  <a:pt x="3430" y="2226"/>
                  <a:pt x="2332" y="2534"/>
                </a:cubicBezTo>
                <a:lnTo>
                  <a:pt x="1375" y="2808"/>
                </a:lnTo>
                <a:cubicBezTo>
                  <a:pt x="1363" y="2833"/>
                  <a:pt x="1355" y="2857"/>
                  <a:pt x="1356" y="2889"/>
                </a:cubicBezTo>
                <a:lnTo>
                  <a:pt x="1706" y="3466"/>
                </a:lnTo>
                <a:cubicBezTo>
                  <a:pt x="1926" y="3816"/>
                  <a:pt x="2354" y="4264"/>
                  <a:pt x="2645" y="4470"/>
                </a:cubicBezTo>
                <a:lnTo>
                  <a:pt x="2958" y="4703"/>
                </a:lnTo>
                <a:cubicBezTo>
                  <a:pt x="3081" y="4728"/>
                  <a:pt x="3169" y="4674"/>
                  <a:pt x="3179" y="4541"/>
                </a:cubicBezTo>
                <a:lnTo>
                  <a:pt x="3179" y="4450"/>
                </a:lnTo>
                <a:cubicBezTo>
                  <a:pt x="3184" y="4131"/>
                  <a:pt x="3570" y="3822"/>
                  <a:pt x="3879" y="3801"/>
                </a:cubicBezTo>
                <a:cubicBezTo>
                  <a:pt x="3944" y="3789"/>
                  <a:pt x="3983" y="3786"/>
                  <a:pt x="4026" y="3811"/>
                </a:cubicBezTo>
                <a:cubicBezTo>
                  <a:pt x="4038" y="3816"/>
                  <a:pt x="4052" y="3815"/>
                  <a:pt x="4063" y="3821"/>
                </a:cubicBezTo>
                <a:cubicBezTo>
                  <a:pt x="4067" y="3823"/>
                  <a:pt x="4078" y="3848"/>
                  <a:pt x="4081" y="3852"/>
                </a:cubicBezTo>
                <a:cubicBezTo>
                  <a:pt x="4144" y="3921"/>
                  <a:pt x="4163" y="4054"/>
                  <a:pt x="4137" y="4227"/>
                </a:cubicBezTo>
                <a:cubicBezTo>
                  <a:pt x="4135" y="4424"/>
                  <a:pt x="4104" y="4669"/>
                  <a:pt x="4063" y="4936"/>
                </a:cubicBezTo>
                <a:cubicBezTo>
                  <a:pt x="3945" y="5714"/>
                  <a:pt x="4039" y="6127"/>
                  <a:pt x="4394" y="6639"/>
                </a:cubicBezTo>
                <a:cubicBezTo>
                  <a:pt x="4893" y="7357"/>
                  <a:pt x="5290" y="7529"/>
                  <a:pt x="7083" y="7815"/>
                </a:cubicBezTo>
                <a:cubicBezTo>
                  <a:pt x="7450" y="7873"/>
                  <a:pt x="7718" y="7949"/>
                  <a:pt x="7911" y="8027"/>
                </a:cubicBezTo>
                <a:cubicBezTo>
                  <a:pt x="8013" y="8064"/>
                  <a:pt x="8087" y="8105"/>
                  <a:pt x="8132" y="8149"/>
                </a:cubicBezTo>
                <a:cubicBezTo>
                  <a:pt x="8249" y="8239"/>
                  <a:pt x="8263" y="8326"/>
                  <a:pt x="8169" y="8413"/>
                </a:cubicBezTo>
                <a:cubicBezTo>
                  <a:pt x="8134" y="8474"/>
                  <a:pt x="8024" y="8506"/>
                  <a:pt x="7911" y="8534"/>
                </a:cubicBezTo>
                <a:cubicBezTo>
                  <a:pt x="7749" y="8596"/>
                  <a:pt x="7549" y="8654"/>
                  <a:pt x="7248" y="8696"/>
                </a:cubicBezTo>
                <a:cubicBezTo>
                  <a:pt x="6726" y="8770"/>
                  <a:pt x="6113" y="8919"/>
                  <a:pt x="5886" y="9031"/>
                </a:cubicBezTo>
                <a:cubicBezTo>
                  <a:pt x="5658" y="9143"/>
                  <a:pt x="4586" y="9445"/>
                  <a:pt x="3492" y="9690"/>
                </a:cubicBezTo>
                <a:cubicBezTo>
                  <a:pt x="2438" y="9926"/>
                  <a:pt x="1989" y="10021"/>
                  <a:pt x="1706" y="10115"/>
                </a:cubicBezTo>
                <a:cubicBezTo>
                  <a:pt x="1534" y="10186"/>
                  <a:pt x="1398" y="10263"/>
                  <a:pt x="1301" y="10338"/>
                </a:cubicBezTo>
                <a:cubicBezTo>
                  <a:pt x="1261" y="10394"/>
                  <a:pt x="1222" y="10452"/>
                  <a:pt x="1172" y="10541"/>
                </a:cubicBezTo>
                <a:cubicBezTo>
                  <a:pt x="1049" y="10762"/>
                  <a:pt x="1263" y="11077"/>
                  <a:pt x="1909" y="11605"/>
                </a:cubicBezTo>
                <a:cubicBezTo>
                  <a:pt x="2415" y="12019"/>
                  <a:pt x="2919" y="12533"/>
                  <a:pt x="3014" y="12740"/>
                </a:cubicBezTo>
                <a:cubicBezTo>
                  <a:pt x="3123" y="12981"/>
                  <a:pt x="3399" y="13136"/>
                  <a:pt x="3787" y="13166"/>
                </a:cubicBezTo>
                <a:cubicBezTo>
                  <a:pt x="4209" y="13199"/>
                  <a:pt x="4380" y="13300"/>
                  <a:pt x="4321" y="13491"/>
                </a:cubicBezTo>
                <a:cubicBezTo>
                  <a:pt x="4297" y="13566"/>
                  <a:pt x="4315" y="13667"/>
                  <a:pt x="4376" y="13764"/>
                </a:cubicBezTo>
                <a:cubicBezTo>
                  <a:pt x="4406" y="13811"/>
                  <a:pt x="4479" y="13842"/>
                  <a:pt x="4523" y="13886"/>
                </a:cubicBezTo>
                <a:cubicBezTo>
                  <a:pt x="4585" y="13942"/>
                  <a:pt x="4643" y="14008"/>
                  <a:pt x="4707" y="14048"/>
                </a:cubicBezTo>
                <a:cubicBezTo>
                  <a:pt x="4787" y="14097"/>
                  <a:pt x="4843" y="14141"/>
                  <a:pt x="4873" y="14180"/>
                </a:cubicBezTo>
                <a:cubicBezTo>
                  <a:pt x="4879" y="14187"/>
                  <a:pt x="4869" y="14193"/>
                  <a:pt x="4873" y="14200"/>
                </a:cubicBezTo>
                <a:cubicBezTo>
                  <a:pt x="4967" y="14318"/>
                  <a:pt x="4834" y="14409"/>
                  <a:pt x="4394" y="14636"/>
                </a:cubicBezTo>
                <a:cubicBezTo>
                  <a:pt x="3580" y="15057"/>
                  <a:pt x="3539" y="15234"/>
                  <a:pt x="4247" y="15234"/>
                </a:cubicBezTo>
                <a:cubicBezTo>
                  <a:pt x="4908" y="15234"/>
                  <a:pt x="5227" y="15491"/>
                  <a:pt x="5131" y="15974"/>
                </a:cubicBezTo>
                <a:cubicBezTo>
                  <a:pt x="4989" y="16686"/>
                  <a:pt x="3336" y="19597"/>
                  <a:pt x="3050" y="19643"/>
                </a:cubicBezTo>
                <a:cubicBezTo>
                  <a:pt x="2892" y="19668"/>
                  <a:pt x="2443" y="19726"/>
                  <a:pt x="2038" y="19775"/>
                </a:cubicBezTo>
                <a:cubicBezTo>
                  <a:pt x="1203" y="19875"/>
                  <a:pt x="-229" y="21064"/>
                  <a:pt x="31" y="21437"/>
                </a:cubicBezTo>
                <a:cubicBezTo>
                  <a:pt x="89" y="21520"/>
                  <a:pt x="455" y="21566"/>
                  <a:pt x="1338" y="21599"/>
                </a:cubicBezTo>
                <a:cubicBezTo>
                  <a:pt x="3536" y="21566"/>
                  <a:pt x="4951" y="21506"/>
                  <a:pt x="5444" y="21346"/>
                </a:cubicBezTo>
                <a:cubicBezTo>
                  <a:pt x="6441" y="21022"/>
                  <a:pt x="6880" y="20646"/>
                  <a:pt x="6494" y="20433"/>
                </a:cubicBezTo>
                <a:cubicBezTo>
                  <a:pt x="6248" y="20298"/>
                  <a:pt x="6987" y="16772"/>
                  <a:pt x="7322" y="16481"/>
                </a:cubicBezTo>
                <a:cubicBezTo>
                  <a:pt x="7639" y="16205"/>
                  <a:pt x="8630" y="16122"/>
                  <a:pt x="8795" y="16359"/>
                </a:cubicBezTo>
                <a:cubicBezTo>
                  <a:pt x="8965" y="16602"/>
                  <a:pt x="9852" y="16653"/>
                  <a:pt x="10102" y="16430"/>
                </a:cubicBezTo>
                <a:cubicBezTo>
                  <a:pt x="10211" y="16333"/>
                  <a:pt x="10450" y="16327"/>
                  <a:pt x="10765" y="16420"/>
                </a:cubicBezTo>
                <a:cubicBezTo>
                  <a:pt x="11080" y="16512"/>
                  <a:pt x="11513" y="17073"/>
                  <a:pt x="11999" y="18021"/>
                </a:cubicBezTo>
                <a:cubicBezTo>
                  <a:pt x="12412" y="18826"/>
                  <a:pt x="12846" y="19599"/>
                  <a:pt x="12975" y="19734"/>
                </a:cubicBezTo>
                <a:cubicBezTo>
                  <a:pt x="13131" y="19898"/>
                  <a:pt x="13077" y="20037"/>
                  <a:pt x="12809" y="20160"/>
                </a:cubicBezTo>
                <a:cubicBezTo>
                  <a:pt x="12014" y="20523"/>
                  <a:pt x="12325" y="21031"/>
                  <a:pt x="13546" y="21356"/>
                </a:cubicBezTo>
                <a:cubicBezTo>
                  <a:pt x="13997" y="21476"/>
                  <a:pt x="14578" y="21536"/>
                  <a:pt x="15847" y="21579"/>
                </a:cubicBezTo>
                <a:cubicBezTo>
                  <a:pt x="16441" y="21557"/>
                  <a:pt x="16864" y="21537"/>
                  <a:pt x="16897" y="21508"/>
                </a:cubicBezTo>
                <a:cubicBezTo>
                  <a:pt x="16989" y="21426"/>
                  <a:pt x="17406" y="21356"/>
                  <a:pt x="17836" y="21356"/>
                </a:cubicBezTo>
                <a:cubicBezTo>
                  <a:pt x="18818" y="21356"/>
                  <a:pt x="18996" y="21192"/>
                  <a:pt x="18628" y="20656"/>
                </a:cubicBezTo>
                <a:cubicBezTo>
                  <a:pt x="18209" y="20049"/>
                  <a:pt x="17308" y="19562"/>
                  <a:pt x="16584" y="19562"/>
                </a:cubicBezTo>
                <a:cubicBezTo>
                  <a:pt x="16540" y="19562"/>
                  <a:pt x="16497" y="19544"/>
                  <a:pt x="16455" y="19541"/>
                </a:cubicBezTo>
                <a:cubicBezTo>
                  <a:pt x="16312" y="19533"/>
                  <a:pt x="16164" y="19515"/>
                  <a:pt x="16050" y="19481"/>
                </a:cubicBezTo>
                <a:cubicBezTo>
                  <a:pt x="16027" y="19473"/>
                  <a:pt x="16018" y="19460"/>
                  <a:pt x="15994" y="19450"/>
                </a:cubicBezTo>
                <a:cubicBezTo>
                  <a:pt x="15871" y="19404"/>
                  <a:pt x="15728" y="19327"/>
                  <a:pt x="15608" y="19227"/>
                </a:cubicBezTo>
                <a:cubicBezTo>
                  <a:pt x="15213" y="18941"/>
                  <a:pt x="14784" y="18449"/>
                  <a:pt x="14153" y="17575"/>
                </a:cubicBezTo>
                <a:cubicBezTo>
                  <a:pt x="13211" y="16271"/>
                  <a:pt x="13276" y="15974"/>
                  <a:pt x="14466" y="15974"/>
                </a:cubicBezTo>
                <a:cubicBezTo>
                  <a:pt x="15470" y="15974"/>
                  <a:pt x="15982" y="15575"/>
                  <a:pt x="15902" y="14859"/>
                </a:cubicBezTo>
                <a:cubicBezTo>
                  <a:pt x="15870" y="14565"/>
                  <a:pt x="15918" y="14361"/>
                  <a:pt x="16123" y="14119"/>
                </a:cubicBezTo>
                <a:cubicBezTo>
                  <a:pt x="16186" y="14034"/>
                  <a:pt x="16290" y="13939"/>
                  <a:pt x="16400" y="13845"/>
                </a:cubicBezTo>
                <a:cubicBezTo>
                  <a:pt x="16421" y="13827"/>
                  <a:pt x="16431" y="13814"/>
                  <a:pt x="16455" y="13795"/>
                </a:cubicBezTo>
                <a:cubicBezTo>
                  <a:pt x="16507" y="13752"/>
                  <a:pt x="16575" y="13700"/>
                  <a:pt x="16639" y="13653"/>
                </a:cubicBezTo>
                <a:cubicBezTo>
                  <a:pt x="16779" y="13543"/>
                  <a:pt x="16905" y="13440"/>
                  <a:pt x="17099" y="13298"/>
                </a:cubicBezTo>
                <a:cubicBezTo>
                  <a:pt x="17776" y="12802"/>
                  <a:pt x="18315" y="12312"/>
                  <a:pt x="18351" y="12173"/>
                </a:cubicBezTo>
                <a:cubicBezTo>
                  <a:pt x="18342" y="12129"/>
                  <a:pt x="18265" y="12060"/>
                  <a:pt x="18204" y="11990"/>
                </a:cubicBezTo>
                <a:cubicBezTo>
                  <a:pt x="18022" y="11813"/>
                  <a:pt x="17662" y="11542"/>
                  <a:pt x="17136" y="11261"/>
                </a:cubicBezTo>
                <a:cubicBezTo>
                  <a:pt x="16451" y="10894"/>
                  <a:pt x="15925" y="10590"/>
                  <a:pt x="15976" y="10582"/>
                </a:cubicBezTo>
                <a:cubicBezTo>
                  <a:pt x="16027" y="10573"/>
                  <a:pt x="16760" y="10554"/>
                  <a:pt x="17596" y="10531"/>
                </a:cubicBezTo>
                <a:cubicBezTo>
                  <a:pt x="18784" y="10498"/>
                  <a:pt x="19589" y="10369"/>
                  <a:pt x="20156" y="10115"/>
                </a:cubicBezTo>
                <a:cubicBezTo>
                  <a:pt x="20224" y="10081"/>
                  <a:pt x="20295" y="10052"/>
                  <a:pt x="20358" y="10014"/>
                </a:cubicBezTo>
                <a:cubicBezTo>
                  <a:pt x="20391" y="9995"/>
                  <a:pt x="20420" y="9973"/>
                  <a:pt x="20450" y="9953"/>
                </a:cubicBezTo>
                <a:cubicBezTo>
                  <a:pt x="20548" y="9888"/>
                  <a:pt x="20644" y="9825"/>
                  <a:pt x="20727" y="9750"/>
                </a:cubicBezTo>
                <a:cubicBezTo>
                  <a:pt x="21006" y="9478"/>
                  <a:pt x="21178" y="9123"/>
                  <a:pt x="21279" y="8656"/>
                </a:cubicBezTo>
                <a:lnTo>
                  <a:pt x="21371" y="8240"/>
                </a:lnTo>
                <a:lnTo>
                  <a:pt x="21371" y="7896"/>
                </a:lnTo>
                <a:lnTo>
                  <a:pt x="20616" y="8200"/>
                </a:lnTo>
                <a:cubicBezTo>
                  <a:pt x="19949" y="8471"/>
                  <a:pt x="19570" y="8572"/>
                  <a:pt x="19346" y="8413"/>
                </a:cubicBezTo>
                <a:cubicBezTo>
                  <a:pt x="19331" y="8404"/>
                  <a:pt x="19321" y="8383"/>
                  <a:pt x="19309" y="8372"/>
                </a:cubicBezTo>
                <a:cubicBezTo>
                  <a:pt x="19118" y="8192"/>
                  <a:pt x="19053" y="7795"/>
                  <a:pt x="19051" y="7095"/>
                </a:cubicBezTo>
                <a:cubicBezTo>
                  <a:pt x="19048" y="6270"/>
                  <a:pt x="19010" y="5954"/>
                  <a:pt x="18812" y="5767"/>
                </a:cubicBezTo>
                <a:cubicBezTo>
                  <a:pt x="18773" y="5736"/>
                  <a:pt x="18730" y="5699"/>
                  <a:pt x="18683" y="5666"/>
                </a:cubicBezTo>
                <a:cubicBezTo>
                  <a:pt x="18612" y="5626"/>
                  <a:pt x="18544" y="5591"/>
                  <a:pt x="18443" y="5554"/>
                </a:cubicBezTo>
                <a:cubicBezTo>
                  <a:pt x="18110" y="5432"/>
                  <a:pt x="17836" y="5186"/>
                  <a:pt x="17836" y="5007"/>
                </a:cubicBezTo>
                <a:cubicBezTo>
                  <a:pt x="17836" y="4847"/>
                  <a:pt x="17734" y="4674"/>
                  <a:pt x="17596" y="4571"/>
                </a:cubicBezTo>
                <a:cubicBezTo>
                  <a:pt x="17587" y="4567"/>
                  <a:pt x="17569" y="4554"/>
                  <a:pt x="17560" y="4551"/>
                </a:cubicBezTo>
                <a:cubicBezTo>
                  <a:pt x="17508" y="4533"/>
                  <a:pt x="17479" y="4501"/>
                  <a:pt x="17468" y="4460"/>
                </a:cubicBezTo>
                <a:cubicBezTo>
                  <a:pt x="17354" y="4344"/>
                  <a:pt x="17411" y="4179"/>
                  <a:pt x="17670" y="3902"/>
                </a:cubicBezTo>
                <a:cubicBezTo>
                  <a:pt x="18468" y="3052"/>
                  <a:pt x="17376" y="1184"/>
                  <a:pt x="15608" y="365"/>
                </a:cubicBezTo>
                <a:cubicBezTo>
                  <a:pt x="15421" y="278"/>
                  <a:pt x="15276" y="215"/>
                  <a:pt x="15129" y="162"/>
                </a:cubicBezTo>
                <a:cubicBezTo>
                  <a:pt x="15040" y="139"/>
                  <a:pt x="14965" y="110"/>
                  <a:pt x="14871" y="91"/>
                </a:cubicBezTo>
                <a:cubicBezTo>
                  <a:pt x="14710" y="59"/>
                  <a:pt x="14530" y="41"/>
                  <a:pt x="14356" y="20"/>
                </a:cubicBezTo>
                <a:cubicBezTo>
                  <a:pt x="14215" y="11"/>
                  <a:pt x="14084" y="-1"/>
                  <a:pt x="13895" y="0"/>
                </a:cubicBezTo>
                <a:close/>
                <a:moveTo>
                  <a:pt x="13859" y="7257"/>
                </a:moveTo>
                <a:cubicBezTo>
                  <a:pt x="14222" y="7212"/>
                  <a:pt x="14269" y="7512"/>
                  <a:pt x="14393" y="8625"/>
                </a:cubicBezTo>
                <a:cubicBezTo>
                  <a:pt x="14459" y="9223"/>
                  <a:pt x="14415" y="9742"/>
                  <a:pt x="14301" y="9781"/>
                </a:cubicBezTo>
                <a:cubicBezTo>
                  <a:pt x="14186" y="9820"/>
                  <a:pt x="13734" y="9633"/>
                  <a:pt x="13306" y="9365"/>
                </a:cubicBezTo>
                <a:cubicBezTo>
                  <a:pt x="12834" y="9069"/>
                  <a:pt x="12122" y="8816"/>
                  <a:pt x="11465" y="8727"/>
                </a:cubicBezTo>
                <a:cubicBezTo>
                  <a:pt x="9934" y="8519"/>
                  <a:pt x="9967" y="8090"/>
                  <a:pt x="11539" y="7835"/>
                </a:cubicBezTo>
                <a:cubicBezTo>
                  <a:pt x="12177" y="7731"/>
                  <a:pt x="13008" y="7533"/>
                  <a:pt x="13380" y="7399"/>
                </a:cubicBezTo>
                <a:cubicBezTo>
                  <a:pt x="13585" y="7325"/>
                  <a:pt x="13738" y="7272"/>
                  <a:pt x="13859" y="7257"/>
                </a:cubicBezTo>
                <a:close/>
                <a:moveTo>
                  <a:pt x="6494" y="10521"/>
                </a:moveTo>
                <a:cubicBezTo>
                  <a:pt x="6980" y="10487"/>
                  <a:pt x="7135" y="10662"/>
                  <a:pt x="7654" y="11322"/>
                </a:cubicBezTo>
                <a:lnTo>
                  <a:pt x="8169" y="11960"/>
                </a:lnTo>
                <a:lnTo>
                  <a:pt x="7451" y="12355"/>
                </a:lnTo>
                <a:cubicBezTo>
                  <a:pt x="6775" y="12728"/>
                  <a:pt x="6724" y="12730"/>
                  <a:pt x="6549" y="12457"/>
                </a:cubicBezTo>
                <a:cubicBezTo>
                  <a:pt x="6447" y="12298"/>
                  <a:pt x="5862" y="11881"/>
                  <a:pt x="5260" y="11534"/>
                </a:cubicBezTo>
                <a:cubicBezTo>
                  <a:pt x="4480" y="11086"/>
                  <a:pt x="4285" y="10893"/>
                  <a:pt x="4560" y="10845"/>
                </a:cubicBezTo>
                <a:cubicBezTo>
                  <a:pt x="4773" y="10808"/>
                  <a:pt x="5373" y="10703"/>
                  <a:pt x="5886" y="10612"/>
                </a:cubicBezTo>
                <a:cubicBezTo>
                  <a:pt x="6150" y="10565"/>
                  <a:pt x="6331" y="10532"/>
                  <a:pt x="6494" y="10521"/>
                </a:cubicBezTo>
                <a:close/>
                <a:moveTo>
                  <a:pt x="13177" y="11291"/>
                </a:moveTo>
                <a:cubicBezTo>
                  <a:pt x="13515" y="11176"/>
                  <a:pt x="15213" y="12186"/>
                  <a:pt x="15000" y="12376"/>
                </a:cubicBezTo>
                <a:cubicBezTo>
                  <a:pt x="14682" y="12659"/>
                  <a:pt x="13853" y="12555"/>
                  <a:pt x="13398" y="12173"/>
                </a:cubicBezTo>
                <a:cubicBezTo>
                  <a:pt x="12918" y="11770"/>
                  <a:pt x="12821" y="11412"/>
                  <a:pt x="13177" y="11291"/>
                </a:cubicBezTo>
                <a:close/>
              </a:path>
            </a:pathLst>
          </a:custGeom>
          <a:ln w="12700">
            <a:miter lim="400000"/>
          </a:ln>
        </p:spPr>
      </p:pic>
      <p:pic>
        <p:nvPicPr>
          <p:cNvPr id="872" name="Image" descr="Image"/>
          <p:cNvPicPr>
            <a:picLocks noChangeAspect="1"/>
          </p:cNvPicPr>
          <p:nvPr/>
        </p:nvPicPr>
        <p:blipFill>
          <a:blip r:embed="rId2">
            <a:extLst/>
          </a:blip>
          <a:srcRect l="28125" t="3374" r="36879" b="250"/>
          <a:stretch>
            <a:fillRect/>
          </a:stretch>
        </p:blipFill>
        <p:spPr>
          <a:xfrm>
            <a:off x="8797309" y="6492707"/>
            <a:ext cx="460647" cy="845744"/>
          </a:xfrm>
          <a:custGeom>
            <a:avLst/>
            <a:gdLst/>
            <a:ahLst/>
            <a:cxnLst>
              <a:cxn ang="0">
                <a:pos x="wd2" y="hd2"/>
              </a:cxn>
              <a:cxn ang="5400000">
                <a:pos x="wd2" y="hd2"/>
              </a:cxn>
              <a:cxn ang="10800000">
                <a:pos x="wd2" y="hd2"/>
              </a:cxn>
              <a:cxn ang="16200000">
                <a:pos x="wd2" y="hd2"/>
              </a:cxn>
            </a:cxnLst>
            <a:rect l="0" t="0" r="r" b="b"/>
            <a:pathLst>
              <a:path w="21371" h="21599" extrusionOk="0">
                <a:moveTo>
                  <a:pt x="13895" y="0"/>
                </a:moveTo>
                <a:cubicBezTo>
                  <a:pt x="13615" y="2"/>
                  <a:pt x="13273" y="13"/>
                  <a:pt x="12827" y="30"/>
                </a:cubicBezTo>
                <a:cubicBezTo>
                  <a:pt x="11778" y="71"/>
                  <a:pt x="10375" y="206"/>
                  <a:pt x="9716" y="335"/>
                </a:cubicBezTo>
                <a:cubicBezTo>
                  <a:pt x="8664" y="540"/>
                  <a:pt x="8427" y="544"/>
                  <a:pt x="7764" y="355"/>
                </a:cubicBezTo>
                <a:cubicBezTo>
                  <a:pt x="7345" y="236"/>
                  <a:pt x="7056" y="191"/>
                  <a:pt x="6807" y="182"/>
                </a:cubicBezTo>
                <a:cubicBezTo>
                  <a:pt x="6555" y="196"/>
                  <a:pt x="6318" y="244"/>
                  <a:pt x="6088" y="365"/>
                </a:cubicBezTo>
                <a:cubicBezTo>
                  <a:pt x="5987" y="433"/>
                  <a:pt x="5888" y="503"/>
                  <a:pt x="5775" y="608"/>
                </a:cubicBezTo>
                <a:cubicBezTo>
                  <a:pt x="4954" y="1374"/>
                  <a:pt x="3430" y="2226"/>
                  <a:pt x="2332" y="2534"/>
                </a:cubicBezTo>
                <a:lnTo>
                  <a:pt x="1375" y="2808"/>
                </a:lnTo>
                <a:cubicBezTo>
                  <a:pt x="1363" y="2833"/>
                  <a:pt x="1355" y="2857"/>
                  <a:pt x="1356" y="2889"/>
                </a:cubicBezTo>
                <a:lnTo>
                  <a:pt x="1706" y="3466"/>
                </a:lnTo>
                <a:cubicBezTo>
                  <a:pt x="1926" y="3816"/>
                  <a:pt x="2354" y="4264"/>
                  <a:pt x="2645" y="4470"/>
                </a:cubicBezTo>
                <a:lnTo>
                  <a:pt x="2958" y="4703"/>
                </a:lnTo>
                <a:cubicBezTo>
                  <a:pt x="3081" y="4728"/>
                  <a:pt x="3169" y="4674"/>
                  <a:pt x="3179" y="4541"/>
                </a:cubicBezTo>
                <a:lnTo>
                  <a:pt x="3179" y="4450"/>
                </a:lnTo>
                <a:cubicBezTo>
                  <a:pt x="3184" y="4131"/>
                  <a:pt x="3570" y="3822"/>
                  <a:pt x="3879" y="3801"/>
                </a:cubicBezTo>
                <a:cubicBezTo>
                  <a:pt x="3944" y="3789"/>
                  <a:pt x="3983" y="3786"/>
                  <a:pt x="4026" y="3811"/>
                </a:cubicBezTo>
                <a:cubicBezTo>
                  <a:pt x="4038" y="3816"/>
                  <a:pt x="4052" y="3815"/>
                  <a:pt x="4063" y="3821"/>
                </a:cubicBezTo>
                <a:cubicBezTo>
                  <a:pt x="4067" y="3823"/>
                  <a:pt x="4078" y="3848"/>
                  <a:pt x="4081" y="3852"/>
                </a:cubicBezTo>
                <a:cubicBezTo>
                  <a:pt x="4144" y="3921"/>
                  <a:pt x="4163" y="4054"/>
                  <a:pt x="4137" y="4227"/>
                </a:cubicBezTo>
                <a:cubicBezTo>
                  <a:pt x="4135" y="4424"/>
                  <a:pt x="4104" y="4669"/>
                  <a:pt x="4063" y="4936"/>
                </a:cubicBezTo>
                <a:cubicBezTo>
                  <a:pt x="3945" y="5714"/>
                  <a:pt x="4039" y="6127"/>
                  <a:pt x="4394" y="6639"/>
                </a:cubicBezTo>
                <a:cubicBezTo>
                  <a:pt x="4893" y="7357"/>
                  <a:pt x="5290" y="7529"/>
                  <a:pt x="7083" y="7815"/>
                </a:cubicBezTo>
                <a:cubicBezTo>
                  <a:pt x="7450" y="7873"/>
                  <a:pt x="7718" y="7949"/>
                  <a:pt x="7911" y="8027"/>
                </a:cubicBezTo>
                <a:cubicBezTo>
                  <a:pt x="8013" y="8064"/>
                  <a:pt x="8087" y="8105"/>
                  <a:pt x="8132" y="8149"/>
                </a:cubicBezTo>
                <a:cubicBezTo>
                  <a:pt x="8249" y="8239"/>
                  <a:pt x="8263" y="8326"/>
                  <a:pt x="8169" y="8413"/>
                </a:cubicBezTo>
                <a:cubicBezTo>
                  <a:pt x="8134" y="8474"/>
                  <a:pt x="8024" y="8506"/>
                  <a:pt x="7911" y="8534"/>
                </a:cubicBezTo>
                <a:cubicBezTo>
                  <a:pt x="7749" y="8596"/>
                  <a:pt x="7549" y="8654"/>
                  <a:pt x="7248" y="8696"/>
                </a:cubicBezTo>
                <a:cubicBezTo>
                  <a:pt x="6726" y="8770"/>
                  <a:pt x="6113" y="8919"/>
                  <a:pt x="5886" y="9031"/>
                </a:cubicBezTo>
                <a:cubicBezTo>
                  <a:pt x="5658" y="9143"/>
                  <a:pt x="4586" y="9445"/>
                  <a:pt x="3492" y="9690"/>
                </a:cubicBezTo>
                <a:cubicBezTo>
                  <a:pt x="2438" y="9926"/>
                  <a:pt x="1989" y="10021"/>
                  <a:pt x="1706" y="10115"/>
                </a:cubicBezTo>
                <a:cubicBezTo>
                  <a:pt x="1534" y="10186"/>
                  <a:pt x="1398" y="10263"/>
                  <a:pt x="1301" y="10338"/>
                </a:cubicBezTo>
                <a:cubicBezTo>
                  <a:pt x="1261" y="10394"/>
                  <a:pt x="1222" y="10452"/>
                  <a:pt x="1172" y="10541"/>
                </a:cubicBezTo>
                <a:cubicBezTo>
                  <a:pt x="1049" y="10762"/>
                  <a:pt x="1263" y="11077"/>
                  <a:pt x="1909" y="11605"/>
                </a:cubicBezTo>
                <a:cubicBezTo>
                  <a:pt x="2415" y="12019"/>
                  <a:pt x="2919" y="12533"/>
                  <a:pt x="3014" y="12740"/>
                </a:cubicBezTo>
                <a:cubicBezTo>
                  <a:pt x="3123" y="12981"/>
                  <a:pt x="3399" y="13136"/>
                  <a:pt x="3787" y="13166"/>
                </a:cubicBezTo>
                <a:cubicBezTo>
                  <a:pt x="4209" y="13199"/>
                  <a:pt x="4380" y="13300"/>
                  <a:pt x="4321" y="13491"/>
                </a:cubicBezTo>
                <a:cubicBezTo>
                  <a:pt x="4297" y="13566"/>
                  <a:pt x="4315" y="13667"/>
                  <a:pt x="4376" y="13764"/>
                </a:cubicBezTo>
                <a:cubicBezTo>
                  <a:pt x="4406" y="13811"/>
                  <a:pt x="4479" y="13842"/>
                  <a:pt x="4523" y="13886"/>
                </a:cubicBezTo>
                <a:cubicBezTo>
                  <a:pt x="4585" y="13942"/>
                  <a:pt x="4643" y="14008"/>
                  <a:pt x="4707" y="14048"/>
                </a:cubicBezTo>
                <a:cubicBezTo>
                  <a:pt x="4787" y="14097"/>
                  <a:pt x="4843" y="14141"/>
                  <a:pt x="4873" y="14180"/>
                </a:cubicBezTo>
                <a:cubicBezTo>
                  <a:pt x="4879" y="14187"/>
                  <a:pt x="4869" y="14193"/>
                  <a:pt x="4873" y="14200"/>
                </a:cubicBezTo>
                <a:cubicBezTo>
                  <a:pt x="4967" y="14318"/>
                  <a:pt x="4834" y="14409"/>
                  <a:pt x="4394" y="14636"/>
                </a:cubicBezTo>
                <a:cubicBezTo>
                  <a:pt x="3580" y="15057"/>
                  <a:pt x="3539" y="15234"/>
                  <a:pt x="4247" y="15234"/>
                </a:cubicBezTo>
                <a:cubicBezTo>
                  <a:pt x="4908" y="15234"/>
                  <a:pt x="5227" y="15491"/>
                  <a:pt x="5131" y="15974"/>
                </a:cubicBezTo>
                <a:cubicBezTo>
                  <a:pt x="4989" y="16686"/>
                  <a:pt x="3336" y="19597"/>
                  <a:pt x="3050" y="19643"/>
                </a:cubicBezTo>
                <a:cubicBezTo>
                  <a:pt x="2892" y="19668"/>
                  <a:pt x="2443" y="19726"/>
                  <a:pt x="2038" y="19775"/>
                </a:cubicBezTo>
                <a:cubicBezTo>
                  <a:pt x="1203" y="19875"/>
                  <a:pt x="-229" y="21064"/>
                  <a:pt x="31" y="21437"/>
                </a:cubicBezTo>
                <a:cubicBezTo>
                  <a:pt x="89" y="21520"/>
                  <a:pt x="455" y="21566"/>
                  <a:pt x="1338" y="21599"/>
                </a:cubicBezTo>
                <a:cubicBezTo>
                  <a:pt x="3536" y="21566"/>
                  <a:pt x="4951" y="21506"/>
                  <a:pt x="5444" y="21346"/>
                </a:cubicBezTo>
                <a:cubicBezTo>
                  <a:pt x="6441" y="21022"/>
                  <a:pt x="6880" y="20646"/>
                  <a:pt x="6494" y="20433"/>
                </a:cubicBezTo>
                <a:cubicBezTo>
                  <a:pt x="6248" y="20298"/>
                  <a:pt x="6987" y="16772"/>
                  <a:pt x="7322" y="16481"/>
                </a:cubicBezTo>
                <a:cubicBezTo>
                  <a:pt x="7639" y="16205"/>
                  <a:pt x="8630" y="16122"/>
                  <a:pt x="8795" y="16359"/>
                </a:cubicBezTo>
                <a:cubicBezTo>
                  <a:pt x="8965" y="16602"/>
                  <a:pt x="9852" y="16653"/>
                  <a:pt x="10102" y="16430"/>
                </a:cubicBezTo>
                <a:cubicBezTo>
                  <a:pt x="10211" y="16333"/>
                  <a:pt x="10450" y="16327"/>
                  <a:pt x="10765" y="16420"/>
                </a:cubicBezTo>
                <a:cubicBezTo>
                  <a:pt x="11080" y="16512"/>
                  <a:pt x="11513" y="17073"/>
                  <a:pt x="11999" y="18021"/>
                </a:cubicBezTo>
                <a:cubicBezTo>
                  <a:pt x="12412" y="18826"/>
                  <a:pt x="12846" y="19599"/>
                  <a:pt x="12975" y="19734"/>
                </a:cubicBezTo>
                <a:cubicBezTo>
                  <a:pt x="13131" y="19898"/>
                  <a:pt x="13077" y="20037"/>
                  <a:pt x="12809" y="20160"/>
                </a:cubicBezTo>
                <a:cubicBezTo>
                  <a:pt x="12014" y="20523"/>
                  <a:pt x="12325" y="21031"/>
                  <a:pt x="13546" y="21356"/>
                </a:cubicBezTo>
                <a:cubicBezTo>
                  <a:pt x="13997" y="21476"/>
                  <a:pt x="14578" y="21536"/>
                  <a:pt x="15847" y="21579"/>
                </a:cubicBezTo>
                <a:cubicBezTo>
                  <a:pt x="16441" y="21557"/>
                  <a:pt x="16864" y="21537"/>
                  <a:pt x="16897" y="21508"/>
                </a:cubicBezTo>
                <a:cubicBezTo>
                  <a:pt x="16989" y="21426"/>
                  <a:pt x="17406" y="21356"/>
                  <a:pt x="17836" y="21356"/>
                </a:cubicBezTo>
                <a:cubicBezTo>
                  <a:pt x="18818" y="21356"/>
                  <a:pt x="18996" y="21192"/>
                  <a:pt x="18628" y="20656"/>
                </a:cubicBezTo>
                <a:cubicBezTo>
                  <a:pt x="18209" y="20049"/>
                  <a:pt x="17308" y="19562"/>
                  <a:pt x="16584" y="19562"/>
                </a:cubicBezTo>
                <a:cubicBezTo>
                  <a:pt x="16540" y="19562"/>
                  <a:pt x="16497" y="19544"/>
                  <a:pt x="16455" y="19541"/>
                </a:cubicBezTo>
                <a:cubicBezTo>
                  <a:pt x="16312" y="19533"/>
                  <a:pt x="16164" y="19515"/>
                  <a:pt x="16050" y="19481"/>
                </a:cubicBezTo>
                <a:cubicBezTo>
                  <a:pt x="16027" y="19473"/>
                  <a:pt x="16018" y="19460"/>
                  <a:pt x="15994" y="19450"/>
                </a:cubicBezTo>
                <a:cubicBezTo>
                  <a:pt x="15871" y="19404"/>
                  <a:pt x="15728" y="19327"/>
                  <a:pt x="15608" y="19227"/>
                </a:cubicBezTo>
                <a:cubicBezTo>
                  <a:pt x="15213" y="18941"/>
                  <a:pt x="14784" y="18449"/>
                  <a:pt x="14153" y="17575"/>
                </a:cubicBezTo>
                <a:cubicBezTo>
                  <a:pt x="13211" y="16271"/>
                  <a:pt x="13276" y="15974"/>
                  <a:pt x="14466" y="15974"/>
                </a:cubicBezTo>
                <a:cubicBezTo>
                  <a:pt x="15470" y="15974"/>
                  <a:pt x="15982" y="15575"/>
                  <a:pt x="15902" y="14859"/>
                </a:cubicBezTo>
                <a:cubicBezTo>
                  <a:pt x="15870" y="14565"/>
                  <a:pt x="15918" y="14361"/>
                  <a:pt x="16123" y="14119"/>
                </a:cubicBezTo>
                <a:cubicBezTo>
                  <a:pt x="16186" y="14034"/>
                  <a:pt x="16290" y="13939"/>
                  <a:pt x="16400" y="13845"/>
                </a:cubicBezTo>
                <a:cubicBezTo>
                  <a:pt x="16421" y="13827"/>
                  <a:pt x="16431" y="13814"/>
                  <a:pt x="16455" y="13795"/>
                </a:cubicBezTo>
                <a:cubicBezTo>
                  <a:pt x="16507" y="13752"/>
                  <a:pt x="16575" y="13700"/>
                  <a:pt x="16639" y="13653"/>
                </a:cubicBezTo>
                <a:cubicBezTo>
                  <a:pt x="16779" y="13543"/>
                  <a:pt x="16905" y="13440"/>
                  <a:pt x="17099" y="13298"/>
                </a:cubicBezTo>
                <a:cubicBezTo>
                  <a:pt x="17776" y="12802"/>
                  <a:pt x="18315" y="12312"/>
                  <a:pt x="18351" y="12173"/>
                </a:cubicBezTo>
                <a:cubicBezTo>
                  <a:pt x="18342" y="12129"/>
                  <a:pt x="18265" y="12060"/>
                  <a:pt x="18204" y="11990"/>
                </a:cubicBezTo>
                <a:cubicBezTo>
                  <a:pt x="18022" y="11813"/>
                  <a:pt x="17662" y="11542"/>
                  <a:pt x="17136" y="11261"/>
                </a:cubicBezTo>
                <a:cubicBezTo>
                  <a:pt x="16451" y="10894"/>
                  <a:pt x="15925" y="10590"/>
                  <a:pt x="15976" y="10582"/>
                </a:cubicBezTo>
                <a:cubicBezTo>
                  <a:pt x="16027" y="10573"/>
                  <a:pt x="16760" y="10554"/>
                  <a:pt x="17596" y="10531"/>
                </a:cubicBezTo>
                <a:cubicBezTo>
                  <a:pt x="18784" y="10498"/>
                  <a:pt x="19589" y="10369"/>
                  <a:pt x="20156" y="10115"/>
                </a:cubicBezTo>
                <a:cubicBezTo>
                  <a:pt x="20224" y="10081"/>
                  <a:pt x="20295" y="10052"/>
                  <a:pt x="20358" y="10014"/>
                </a:cubicBezTo>
                <a:cubicBezTo>
                  <a:pt x="20391" y="9995"/>
                  <a:pt x="20420" y="9973"/>
                  <a:pt x="20450" y="9953"/>
                </a:cubicBezTo>
                <a:cubicBezTo>
                  <a:pt x="20548" y="9888"/>
                  <a:pt x="20644" y="9825"/>
                  <a:pt x="20727" y="9750"/>
                </a:cubicBezTo>
                <a:cubicBezTo>
                  <a:pt x="21006" y="9478"/>
                  <a:pt x="21178" y="9123"/>
                  <a:pt x="21279" y="8656"/>
                </a:cubicBezTo>
                <a:lnTo>
                  <a:pt x="21371" y="8240"/>
                </a:lnTo>
                <a:lnTo>
                  <a:pt x="21371" y="7896"/>
                </a:lnTo>
                <a:lnTo>
                  <a:pt x="20616" y="8200"/>
                </a:lnTo>
                <a:cubicBezTo>
                  <a:pt x="19949" y="8471"/>
                  <a:pt x="19570" y="8572"/>
                  <a:pt x="19346" y="8413"/>
                </a:cubicBezTo>
                <a:cubicBezTo>
                  <a:pt x="19331" y="8404"/>
                  <a:pt x="19321" y="8383"/>
                  <a:pt x="19309" y="8372"/>
                </a:cubicBezTo>
                <a:cubicBezTo>
                  <a:pt x="19118" y="8192"/>
                  <a:pt x="19053" y="7795"/>
                  <a:pt x="19051" y="7095"/>
                </a:cubicBezTo>
                <a:cubicBezTo>
                  <a:pt x="19048" y="6270"/>
                  <a:pt x="19010" y="5954"/>
                  <a:pt x="18812" y="5767"/>
                </a:cubicBezTo>
                <a:cubicBezTo>
                  <a:pt x="18773" y="5736"/>
                  <a:pt x="18730" y="5699"/>
                  <a:pt x="18683" y="5666"/>
                </a:cubicBezTo>
                <a:cubicBezTo>
                  <a:pt x="18612" y="5626"/>
                  <a:pt x="18544" y="5591"/>
                  <a:pt x="18443" y="5554"/>
                </a:cubicBezTo>
                <a:cubicBezTo>
                  <a:pt x="18110" y="5432"/>
                  <a:pt x="17836" y="5186"/>
                  <a:pt x="17836" y="5007"/>
                </a:cubicBezTo>
                <a:cubicBezTo>
                  <a:pt x="17836" y="4847"/>
                  <a:pt x="17734" y="4674"/>
                  <a:pt x="17596" y="4571"/>
                </a:cubicBezTo>
                <a:cubicBezTo>
                  <a:pt x="17587" y="4567"/>
                  <a:pt x="17569" y="4554"/>
                  <a:pt x="17560" y="4551"/>
                </a:cubicBezTo>
                <a:cubicBezTo>
                  <a:pt x="17508" y="4533"/>
                  <a:pt x="17479" y="4501"/>
                  <a:pt x="17468" y="4460"/>
                </a:cubicBezTo>
                <a:cubicBezTo>
                  <a:pt x="17354" y="4344"/>
                  <a:pt x="17411" y="4179"/>
                  <a:pt x="17670" y="3902"/>
                </a:cubicBezTo>
                <a:cubicBezTo>
                  <a:pt x="18468" y="3052"/>
                  <a:pt x="17376" y="1184"/>
                  <a:pt x="15608" y="365"/>
                </a:cubicBezTo>
                <a:cubicBezTo>
                  <a:pt x="15421" y="278"/>
                  <a:pt x="15276" y="215"/>
                  <a:pt x="15129" y="162"/>
                </a:cubicBezTo>
                <a:cubicBezTo>
                  <a:pt x="15040" y="139"/>
                  <a:pt x="14965" y="110"/>
                  <a:pt x="14871" y="91"/>
                </a:cubicBezTo>
                <a:cubicBezTo>
                  <a:pt x="14710" y="59"/>
                  <a:pt x="14530" y="41"/>
                  <a:pt x="14356" y="20"/>
                </a:cubicBezTo>
                <a:cubicBezTo>
                  <a:pt x="14215" y="11"/>
                  <a:pt x="14084" y="-1"/>
                  <a:pt x="13895" y="0"/>
                </a:cubicBezTo>
                <a:close/>
                <a:moveTo>
                  <a:pt x="13859" y="7257"/>
                </a:moveTo>
                <a:cubicBezTo>
                  <a:pt x="14222" y="7212"/>
                  <a:pt x="14269" y="7512"/>
                  <a:pt x="14393" y="8625"/>
                </a:cubicBezTo>
                <a:cubicBezTo>
                  <a:pt x="14459" y="9223"/>
                  <a:pt x="14415" y="9742"/>
                  <a:pt x="14301" y="9781"/>
                </a:cubicBezTo>
                <a:cubicBezTo>
                  <a:pt x="14186" y="9820"/>
                  <a:pt x="13734" y="9633"/>
                  <a:pt x="13306" y="9365"/>
                </a:cubicBezTo>
                <a:cubicBezTo>
                  <a:pt x="12834" y="9069"/>
                  <a:pt x="12122" y="8816"/>
                  <a:pt x="11465" y="8727"/>
                </a:cubicBezTo>
                <a:cubicBezTo>
                  <a:pt x="9934" y="8519"/>
                  <a:pt x="9967" y="8090"/>
                  <a:pt x="11539" y="7835"/>
                </a:cubicBezTo>
                <a:cubicBezTo>
                  <a:pt x="12177" y="7731"/>
                  <a:pt x="13008" y="7533"/>
                  <a:pt x="13380" y="7399"/>
                </a:cubicBezTo>
                <a:cubicBezTo>
                  <a:pt x="13585" y="7325"/>
                  <a:pt x="13738" y="7272"/>
                  <a:pt x="13859" y="7257"/>
                </a:cubicBezTo>
                <a:close/>
                <a:moveTo>
                  <a:pt x="6494" y="10521"/>
                </a:moveTo>
                <a:cubicBezTo>
                  <a:pt x="6980" y="10487"/>
                  <a:pt x="7135" y="10662"/>
                  <a:pt x="7654" y="11322"/>
                </a:cubicBezTo>
                <a:lnTo>
                  <a:pt x="8169" y="11960"/>
                </a:lnTo>
                <a:lnTo>
                  <a:pt x="7451" y="12355"/>
                </a:lnTo>
                <a:cubicBezTo>
                  <a:pt x="6775" y="12728"/>
                  <a:pt x="6724" y="12730"/>
                  <a:pt x="6549" y="12457"/>
                </a:cubicBezTo>
                <a:cubicBezTo>
                  <a:pt x="6447" y="12298"/>
                  <a:pt x="5862" y="11881"/>
                  <a:pt x="5260" y="11534"/>
                </a:cubicBezTo>
                <a:cubicBezTo>
                  <a:pt x="4480" y="11086"/>
                  <a:pt x="4285" y="10893"/>
                  <a:pt x="4560" y="10845"/>
                </a:cubicBezTo>
                <a:cubicBezTo>
                  <a:pt x="4773" y="10808"/>
                  <a:pt x="5373" y="10703"/>
                  <a:pt x="5886" y="10612"/>
                </a:cubicBezTo>
                <a:cubicBezTo>
                  <a:pt x="6150" y="10565"/>
                  <a:pt x="6331" y="10532"/>
                  <a:pt x="6494" y="10521"/>
                </a:cubicBezTo>
                <a:close/>
                <a:moveTo>
                  <a:pt x="13177" y="11291"/>
                </a:moveTo>
                <a:cubicBezTo>
                  <a:pt x="13515" y="11176"/>
                  <a:pt x="15213" y="12186"/>
                  <a:pt x="15000" y="12376"/>
                </a:cubicBezTo>
                <a:cubicBezTo>
                  <a:pt x="14682" y="12659"/>
                  <a:pt x="13853" y="12555"/>
                  <a:pt x="13398" y="12173"/>
                </a:cubicBezTo>
                <a:cubicBezTo>
                  <a:pt x="12918" y="11770"/>
                  <a:pt x="12821" y="11412"/>
                  <a:pt x="13177" y="11291"/>
                </a:cubicBezTo>
                <a:close/>
              </a:path>
            </a:pathLst>
          </a:custGeom>
          <a:ln w="12700">
            <a:miter lim="400000"/>
          </a:ln>
        </p:spPr>
      </p:pic>
      <p:pic>
        <p:nvPicPr>
          <p:cNvPr id="873" name="Image" descr="Image"/>
          <p:cNvPicPr>
            <a:picLocks noChangeAspect="1"/>
          </p:cNvPicPr>
          <p:nvPr/>
        </p:nvPicPr>
        <p:blipFill>
          <a:blip r:embed="rId2">
            <a:extLst/>
          </a:blip>
          <a:srcRect l="28125" t="3374" r="36879" b="250"/>
          <a:stretch>
            <a:fillRect/>
          </a:stretch>
        </p:blipFill>
        <p:spPr>
          <a:xfrm>
            <a:off x="9754042" y="5417440"/>
            <a:ext cx="460648" cy="845744"/>
          </a:xfrm>
          <a:custGeom>
            <a:avLst/>
            <a:gdLst/>
            <a:ahLst/>
            <a:cxnLst>
              <a:cxn ang="0">
                <a:pos x="wd2" y="hd2"/>
              </a:cxn>
              <a:cxn ang="5400000">
                <a:pos x="wd2" y="hd2"/>
              </a:cxn>
              <a:cxn ang="10800000">
                <a:pos x="wd2" y="hd2"/>
              </a:cxn>
              <a:cxn ang="16200000">
                <a:pos x="wd2" y="hd2"/>
              </a:cxn>
            </a:cxnLst>
            <a:rect l="0" t="0" r="r" b="b"/>
            <a:pathLst>
              <a:path w="21371" h="21599" extrusionOk="0">
                <a:moveTo>
                  <a:pt x="13895" y="0"/>
                </a:moveTo>
                <a:cubicBezTo>
                  <a:pt x="13615" y="2"/>
                  <a:pt x="13273" y="13"/>
                  <a:pt x="12827" y="30"/>
                </a:cubicBezTo>
                <a:cubicBezTo>
                  <a:pt x="11778" y="71"/>
                  <a:pt x="10375" y="206"/>
                  <a:pt x="9716" y="335"/>
                </a:cubicBezTo>
                <a:cubicBezTo>
                  <a:pt x="8664" y="540"/>
                  <a:pt x="8427" y="544"/>
                  <a:pt x="7764" y="355"/>
                </a:cubicBezTo>
                <a:cubicBezTo>
                  <a:pt x="7345" y="236"/>
                  <a:pt x="7056" y="191"/>
                  <a:pt x="6807" y="182"/>
                </a:cubicBezTo>
                <a:cubicBezTo>
                  <a:pt x="6555" y="196"/>
                  <a:pt x="6318" y="244"/>
                  <a:pt x="6088" y="365"/>
                </a:cubicBezTo>
                <a:cubicBezTo>
                  <a:pt x="5987" y="433"/>
                  <a:pt x="5888" y="503"/>
                  <a:pt x="5775" y="608"/>
                </a:cubicBezTo>
                <a:cubicBezTo>
                  <a:pt x="4954" y="1374"/>
                  <a:pt x="3430" y="2226"/>
                  <a:pt x="2332" y="2534"/>
                </a:cubicBezTo>
                <a:lnTo>
                  <a:pt x="1375" y="2808"/>
                </a:lnTo>
                <a:cubicBezTo>
                  <a:pt x="1363" y="2833"/>
                  <a:pt x="1355" y="2857"/>
                  <a:pt x="1356" y="2889"/>
                </a:cubicBezTo>
                <a:lnTo>
                  <a:pt x="1706" y="3466"/>
                </a:lnTo>
                <a:cubicBezTo>
                  <a:pt x="1926" y="3816"/>
                  <a:pt x="2354" y="4264"/>
                  <a:pt x="2645" y="4470"/>
                </a:cubicBezTo>
                <a:lnTo>
                  <a:pt x="2958" y="4703"/>
                </a:lnTo>
                <a:cubicBezTo>
                  <a:pt x="3081" y="4728"/>
                  <a:pt x="3169" y="4674"/>
                  <a:pt x="3179" y="4541"/>
                </a:cubicBezTo>
                <a:lnTo>
                  <a:pt x="3179" y="4450"/>
                </a:lnTo>
                <a:cubicBezTo>
                  <a:pt x="3184" y="4131"/>
                  <a:pt x="3570" y="3822"/>
                  <a:pt x="3879" y="3801"/>
                </a:cubicBezTo>
                <a:cubicBezTo>
                  <a:pt x="3944" y="3789"/>
                  <a:pt x="3983" y="3786"/>
                  <a:pt x="4026" y="3811"/>
                </a:cubicBezTo>
                <a:cubicBezTo>
                  <a:pt x="4038" y="3816"/>
                  <a:pt x="4052" y="3815"/>
                  <a:pt x="4063" y="3821"/>
                </a:cubicBezTo>
                <a:cubicBezTo>
                  <a:pt x="4067" y="3823"/>
                  <a:pt x="4078" y="3848"/>
                  <a:pt x="4081" y="3852"/>
                </a:cubicBezTo>
                <a:cubicBezTo>
                  <a:pt x="4144" y="3921"/>
                  <a:pt x="4163" y="4054"/>
                  <a:pt x="4137" y="4227"/>
                </a:cubicBezTo>
                <a:cubicBezTo>
                  <a:pt x="4135" y="4424"/>
                  <a:pt x="4104" y="4669"/>
                  <a:pt x="4063" y="4936"/>
                </a:cubicBezTo>
                <a:cubicBezTo>
                  <a:pt x="3945" y="5714"/>
                  <a:pt x="4039" y="6127"/>
                  <a:pt x="4394" y="6639"/>
                </a:cubicBezTo>
                <a:cubicBezTo>
                  <a:pt x="4893" y="7357"/>
                  <a:pt x="5290" y="7529"/>
                  <a:pt x="7083" y="7815"/>
                </a:cubicBezTo>
                <a:cubicBezTo>
                  <a:pt x="7450" y="7873"/>
                  <a:pt x="7718" y="7949"/>
                  <a:pt x="7911" y="8027"/>
                </a:cubicBezTo>
                <a:cubicBezTo>
                  <a:pt x="8013" y="8064"/>
                  <a:pt x="8087" y="8105"/>
                  <a:pt x="8132" y="8149"/>
                </a:cubicBezTo>
                <a:cubicBezTo>
                  <a:pt x="8249" y="8239"/>
                  <a:pt x="8263" y="8326"/>
                  <a:pt x="8169" y="8413"/>
                </a:cubicBezTo>
                <a:cubicBezTo>
                  <a:pt x="8134" y="8474"/>
                  <a:pt x="8024" y="8506"/>
                  <a:pt x="7911" y="8534"/>
                </a:cubicBezTo>
                <a:cubicBezTo>
                  <a:pt x="7749" y="8596"/>
                  <a:pt x="7549" y="8654"/>
                  <a:pt x="7248" y="8696"/>
                </a:cubicBezTo>
                <a:cubicBezTo>
                  <a:pt x="6726" y="8770"/>
                  <a:pt x="6113" y="8919"/>
                  <a:pt x="5886" y="9031"/>
                </a:cubicBezTo>
                <a:cubicBezTo>
                  <a:pt x="5658" y="9143"/>
                  <a:pt x="4586" y="9445"/>
                  <a:pt x="3492" y="9690"/>
                </a:cubicBezTo>
                <a:cubicBezTo>
                  <a:pt x="2438" y="9926"/>
                  <a:pt x="1989" y="10021"/>
                  <a:pt x="1706" y="10115"/>
                </a:cubicBezTo>
                <a:cubicBezTo>
                  <a:pt x="1534" y="10186"/>
                  <a:pt x="1398" y="10263"/>
                  <a:pt x="1301" y="10338"/>
                </a:cubicBezTo>
                <a:cubicBezTo>
                  <a:pt x="1261" y="10394"/>
                  <a:pt x="1222" y="10452"/>
                  <a:pt x="1172" y="10541"/>
                </a:cubicBezTo>
                <a:cubicBezTo>
                  <a:pt x="1049" y="10762"/>
                  <a:pt x="1263" y="11077"/>
                  <a:pt x="1909" y="11605"/>
                </a:cubicBezTo>
                <a:cubicBezTo>
                  <a:pt x="2415" y="12019"/>
                  <a:pt x="2919" y="12533"/>
                  <a:pt x="3014" y="12740"/>
                </a:cubicBezTo>
                <a:cubicBezTo>
                  <a:pt x="3123" y="12981"/>
                  <a:pt x="3399" y="13136"/>
                  <a:pt x="3787" y="13166"/>
                </a:cubicBezTo>
                <a:cubicBezTo>
                  <a:pt x="4209" y="13199"/>
                  <a:pt x="4380" y="13300"/>
                  <a:pt x="4321" y="13491"/>
                </a:cubicBezTo>
                <a:cubicBezTo>
                  <a:pt x="4297" y="13566"/>
                  <a:pt x="4315" y="13667"/>
                  <a:pt x="4376" y="13764"/>
                </a:cubicBezTo>
                <a:cubicBezTo>
                  <a:pt x="4406" y="13811"/>
                  <a:pt x="4479" y="13842"/>
                  <a:pt x="4523" y="13886"/>
                </a:cubicBezTo>
                <a:cubicBezTo>
                  <a:pt x="4585" y="13942"/>
                  <a:pt x="4643" y="14008"/>
                  <a:pt x="4707" y="14048"/>
                </a:cubicBezTo>
                <a:cubicBezTo>
                  <a:pt x="4787" y="14097"/>
                  <a:pt x="4843" y="14141"/>
                  <a:pt x="4873" y="14180"/>
                </a:cubicBezTo>
                <a:cubicBezTo>
                  <a:pt x="4879" y="14187"/>
                  <a:pt x="4869" y="14193"/>
                  <a:pt x="4873" y="14200"/>
                </a:cubicBezTo>
                <a:cubicBezTo>
                  <a:pt x="4967" y="14318"/>
                  <a:pt x="4834" y="14409"/>
                  <a:pt x="4394" y="14636"/>
                </a:cubicBezTo>
                <a:cubicBezTo>
                  <a:pt x="3580" y="15057"/>
                  <a:pt x="3539" y="15234"/>
                  <a:pt x="4247" y="15234"/>
                </a:cubicBezTo>
                <a:cubicBezTo>
                  <a:pt x="4908" y="15234"/>
                  <a:pt x="5227" y="15491"/>
                  <a:pt x="5131" y="15974"/>
                </a:cubicBezTo>
                <a:cubicBezTo>
                  <a:pt x="4989" y="16686"/>
                  <a:pt x="3336" y="19597"/>
                  <a:pt x="3050" y="19643"/>
                </a:cubicBezTo>
                <a:cubicBezTo>
                  <a:pt x="2892" y="19668"/>
                  <a:pt x="2443" y="19726"/>
                  <a:pt x="2038" y="19775"/>
                </a:cubicBezTo>
                <a:cubicBezTo>
                  <a:pt x="1203" y="19875"/>
                  <a:pt x="-229" y="21064"/>
                  <a:pt x="31" y="21437"/>
                </a:cubicBezTo>
                <a:cubicBezTo>
                  <a:pt x="89" y="21520"/>
                  <a:pt x="455" y="21566"/>
                  <a:pt x="1338" y="21599"/>
                </a:cubicBezTo>
                <a:cubicBezTo>
                  <a:pt x="3536" y="21566"/>
                  <a:pt x="4951" y="21506"/>
                  <a:pt x="5444" y="21346"/>
                </a:cubicBezTo>
                <a:cubicBezTo>
                  <a:pt x="6441" y="21022"/>
                  <a:pt x="6880" y="20646"/>
                  <a:pt x="6494" y="20433"/>
                </a:cubicBezTo>
                <a:cubicBezTo>
                  <a:pt x="6248" y="20298"/>
                  <a:pt x="6987" y="16772"/>
                  <a:pt x="7322" y="16481"/>
                </a:cubicBezTo>
                <a:cubicBezTo>
                  <a:pt x="7639" y="16205"/>
                  <a:pt x="8630" y="16122"/>
                  <a:pt x="8795" y="16359"/>
                </a:cubicBezTo>
                <a:cubicBezTo>
                  <a:pt x="8965" y="16602"/>
                  <a:pt x="9852" y="16653"/>
                  <a:pt x="10102" y="16430"/>
                </a:cubicBezTo>
                <a:cubicBezTo>
                  <a:pt x="10211" y="16333"/>
                  <a:pt x="10450" y="16327"/>
                  <a:pt x="10765" y="16420"/>
                </a:cubicBezTo>
                <a:cubicBezTo>
                  <a:pt x="11080" y="16512"/>
                  <a:pt x="11513" y="17073"/>
                  <a:pt x="11999" y="18021"/>
                </a:cubicBezTo>
                <a:cubicBezTo>
                  <a:pt x="12412" y="18826"/>
                  <a:pt x="12846" y="19599"/>
                  <a:pt x="12975" y="19734"/>
                </a:cubicBezTo>
                <a:cubicBezTo>
                  <a:pt x="13131" y="19898"/>
                  <a:pt x="13077" y="20037"/>
                  <a:pt x="12809" y="20160"/>
                </a:cubicBezTo>
                <a:cubicBezTo>
                  <a:pt x="12014" y="20523"/>
                  <a:pt x="12325" y="21031"/>
                  <a:pt x="13546" y="21356"/>
                </a:cubicBezTo>
                <a:cubicBezTo>
                  <a:pt x="13997" y="21476"/>
                  <a:pt x="14578" y="21536"/>
                  <a:pt x="15847" y="21579"/>
                </a:cubicBezTo>
                <a:cubicBezTo>
                  <a:pt x="16441" y="21557"/>
                  <a:pt x="16864" y="21537"/>
                  <a:pt x="16897" y="21508"/>
                </a:cubicBezTo>
                <a:cubicBezTo>
                  <a:pt x="16989" y="21426"/>
                  <a:pt x="17406" y="21356"/>
                  <a:pt x="17836" y="21356"/>
                </a:cubicBezTo>
                <a:cubicBezTo>
                  <a:pt x="18818" y="21356"/>
                  <a:pt x="18996" y="21192"/>
                  <a:pt x="18628" y="20656"/>
                </a:cubicBezTo>
                <a:cubicBezTo>
                  <a:pt x="18209" y="20049"/>
                  <a:pt x="17308" y="19562"/>
                  <a:pt x="16584" y="19562"/>
                </a:cubicBezTo>
                <a:cubicBezTo>
                  <a:pt x="16540" y="19562"/>
                  <a:pt x="16497" y="19544"/>
                  <a:pt x="16455" y="19541"/>
                </a:cubicBezTo>
                <a:cubicBezTo>
                  <a:pt x="16312" y="19533"/>
                  <a:pt x="16164" y="19515"/>
                  <a:pt x="16050" y="19481"/>
                </a:cubicBezTo>
                <a:cubicBezTo>
                  <a:pt x="16027" y="19473"/>
                  <a:pt x="16018" y="19460"/>
                  <a:pt x="15994" y="19450"/>
                </a:cubicBezTo>
                <a:cubicBezTo>
                  <a:pt x="15871" y="19404"/>
                  <a:pt x="15728" y="19327"/>
                  <a:pt x="15608" y="19227"/>
                </a:cubicBezTo>
                <a:cubicBezTo>
                  <a:pt x="15213" y="18941"/>
                  <a:pt x="14784" y="18449"/>
                  <a:pt x="14153" y="17575"/>
                </a:cubicBezTo>
                <a:cubicBezTo>
                  <a:pt x="13211" y="16271"/>
                  <a:pt x="13276" y="15974"/>
                  <a:pt x="14466" y="15974"/>
                </a:cubicBezTo>
                <a:cubicBezTo>
                  <a:pt x="15470" y="15974"/>
                  <a:pt x="15982" y="15575"/>
                  <a:pt x="15902" y="14859"/>
                </a:cubicBezTo>
                <a:cubicBezTo>
                  <a:pt x="15870" y="14565"/>
                  <a:pt x="15918" y="14361"/>
                  <a:pt x="16123" y="14119"/>
                </a:cubicBezTo>
                <a:cubicBezTo>
                  <a:pt x="16186" y="14034"/>
                  <a:pt x="16290" y="13939"/>
                  <a:pt x="16400" y="13845"/>
                </a:cubicBezTo>
                <a:cubicBezTo>
                  <a:pt x="16421" y="13827"/>
                  <a:pt x="16431" y="13814"/>
                  <a:pt x="16455" y="13795"/>
                </a:cubicBezTo>
                <a:cubicBezTo>
                  <a:pt x="16507" y="13752"/>
                  <a:pt x="16575" y="13700"/>
                  <a:pt x="16639" y="13653"/>
                </a:cubicBezTo>
                <a:cubicBezTo>
                  <a:pt x="16779" y="13543"/>
                  <a:pt x="16905" y="13440"/>
                  <a:pt x="17099" y="13298"/>
                </a:cubicBezTo>
                <a:cubicBezTo>
                  <a:pt x="17776" y="12802"/>
                  <a:pt x="18315" y="12312"/>
                  <a:pt x="18351" y="12173"/>
                </a:cubicBezTo>
                <a:cubicBezTo>
                  <a:pt x="18342" y="12129"/>
                  <a:pt x="18265" y="12060"/>
                  <a:pt x="18204" y="11990"/>
                </a:cubicBezTo>
                <a:cubicBezTo>
                  <a:pt x="18022" y="11813"/>
                  <a:pt x="17662" y="11542"/>
                  <a:pt x="17136" y="11261"/>
                </a:cubicBezTo>
                <a:cubicBezTo>
                  <a:pt x="16451" y="10894"/>
                  <a:pt x="15925" y="10590"/>
                  <a:pt x="15976" y="10582"/>
                </a:cubicBezTo>
                <a:cubicBezTo>
                  <a:pt x="16027" y="10573"/>
                  <a:pt x="16760" y="10554"/>
                  <a:pt x="17596" y="10531"/>
                </a:cubicBezTo>
                <a:cubicBezTo>
                  <a:pt x="18784" y="10498"/>
                  <a:pt x="19589" y="10369"/>
                  <a:pt x="20156" y="10115"/>
                </a:cubicBezTo>
                <a:cubicBezTo>
                  <a:pt x="20224" y="10081"/>
                  <a:pt x="20295" y="10052"/>
                  <a:pt x="20358" y="10014"/>
                </a:cubicBezTo>
                <a:cubicBezTo>
                  <a:pt x="20391" y="9995"/>
                  <a:pt x="20420" y="9973"/>
                  <a:pt x="20450" y="9953"/>
                </a:cubicBezTo>
                <a:cubicBezTo>
                  <a:pt x="20548" y="9888"/>
                  <a:pt x="20644" y="9825"/>
                  <a:pt x="20727" y="9750"/>
                </a:cubicBezTo>
                <a:cubicBezTo>
                  <a:pt x="21006" y="9478"/>
                  <a:pt x="21178" y="9123"/>
                  <a:pt x="21279" y="8656"/>
                </a:cubicBezTo>
                <a:lnTo>
                  <a:pt x="21371" y="8240"/>
                </a:lnTo>
                <a:lnTo>
                  <a:pt x="21371" y="7896"/>
                </a:lnTo>
                <a:lnTo>
                  <a:pt x="20616" y="8200"/>
                </a:lnTo>
                <a:cubicBezTo>
                  <a:pt x="19949" y="8471"/>
                  <a:pt x="19570" y="8572"/>
                  <a:pt x="19346" y="8413"/>
                </a:cubicBezTo>
                <a:cubicBezTo>
                  <a:pt x="19331" y="8404"/>
                  <a:pt x="19321" y="8383"/>
                  <a:pt x="19309" y="8372"/>
                </a:cubicBezTo>
                <a:cubicBezTo>
                  <a:pt x="19118" y="8192"/>
                  <a:pt x="19053" y="7795"/>
                  <a:pt x="19051" y="7095"/>
                </a:cubicBezTo>
                <a:cubicBezTo>
                  <a:pt x="19048" y="6270"/>
                  <a:pt x="19010" y="5954"/>
                  <a:pt x="18812" y="5767"/>
                </a:cubicBezTo>
                <a:cubicBezTo>
                  <a:pt x="18773" y="5736"/>
                  <a:pt x="18730" y="5699"/>
                  <a:pt x="18683" y="5666"/>
                </a:cubicBezTo>
                <a:cubicBezTo>
                  <a:pt x="18612" y="5626"/>
                  <a:pt x="18544" y="5591"/>
                  <a:pt x="18443" y="5554"/>
                </a:cubicBezTo>
                <a:cubicBezTo>
                  <a:pt x="18110" y="5432"/>
                  <a:pt x="17836" y="5186"/>
                  <a:pt x="17836" y="5007"/>
                </a:cubicBezTo>
                <a:cubicBezTo>
                  <a:pt x="17836" y="4847"/>
                  <a:pt x="17734" y="4674"/>
                  <a:pt x="17596" y="4571"/>
                </a:cubicBezTo>
                <a:cubicBezTo>
                  <a:pt x="17587" y="4567"/>
                  <a:pt x="17569" y="4554"/>
                  <a:pt x="17560" y="4551"/>
                </a:cubicBezTo>
                <a:cubicBezTo>
                  <a:pt x="17508" y="4533"/>
                  <a:pt x="17479" y="4501"/>
                  <a:pt x="17468" y="4460"/>
                </a:cubicBezTo>
                <a:cubicBezTo>
                  <a:pt x="17354" y="4344"/>
                  <a:pt x="17411" y="4179"/>
                  <a:pt x="17670" y="3902"/>
                </a:cubicBezTo>
                <a:cubicBezTo>
                  <a:pt x="18468" y="3052"/>
                  <a:pt x="17376" y="1184"/>
                  <a:pt x="15608" y="365"/>
                </a:cubicBezTo>
                <a:cubicBezTo>
                  <a:pt x="15421" y="278"/>
                  <a:pt x="15276" y="215"/>
                  <a:pt x="15129" y="162"/>
                </a:cubicBezTo>
                <a:cubicBezTo>
                  <a:pt x="15040" y="139"/>
                  <a:pt x="14965" y="110"/>
                  <a:pt x="14871" y="91"/>
                </a:cubicBezTo>
                <a:cubicBezTo>
                  <a:pt x="14710" y="59"/>
                  <a:pt x="14530" y="41"/>
                  <a:pt x="14356" y="20"/>
                </a:cubicBezTo>
                <a:cubicBezTo>
                  <a:pt x="14215" y="11"/>
                  <a:pt x="14084" y="-1"/>
                  <a:pt x="13895" y="0"/>
                </a:cubicBezTo>
                <a:close/>
                <a:moveTo>
                  <a:pt x="13859" y="7257"/>
                </a:moveTo>
                <a:cubicBezTo>
                  <a:pt x="14222" y="7212"/>
                  <a:pt x="14269" y="7512"/>
                  <a:pt x="14393" y="8625"/>
                </a:cubicBezTo>
                <a:cubicBezTo>
                  <a:pt x="14459" y="9223"/>
                  <a:pt x="14415" y="9742"/>
                  <a:pt x="14301" y="9781"/>
                </a:cubicBezTo>
                <a:cubicBezTo>
                  <a:pt x="14186" y="9820"/>
                  <a:pt x="13734" y="9633"/>
                  <a:pt x="13306" y="9365"/>
                </a:cubicBezTo>
                <a:cubicBezTo>
                  <a:pt x="12834" y="9069"/>
                  <a:pt x="12122" y="8816"/>
                  <a:pt x="11465" y="8727"/>
                </a:cubicBezTo>
                <a:cubicBezTo>
                  <a:pt x="9934" y="8519"/>
                  <a:pt x="9967" y="8090"/>
                  <a:pt x="11539" y="7835"/>
                </a:cubicBezTo>
                <a:cubicBezTo>
                  <a:pt x="12177" y="7731"/>
                  <a:pt x="13008" y="7533"/>
                  <a:pt x="13380" y="7399"/>
                </a:cubicBezTo>
                <a:cubicBezTo>
                  <a:pt x="13585" y="7325"/>
                  <a:pt x="13738" y="7272"/>
                  <a:pt x="13859" y="7257"/>
                </a:cubicBezTo>
                <a:close/>
                <a:moveTo>
                  <a:pt x="6494" y="10521"/>
                </a:moveTo>
                <a:cubicBezTo>
                  <a:pt x="6980" y="10487"/>
                  <a:pt x="7135" y="10662"/>
                  <a:pt x="7654" y="11322"/>
                </a:cubicBezTo>
                <a:lnTo>
                  <a:pt x="8169" y="11960"/>
                </a:lnTo>
                <a:lnTo>
                  <a:pt x="7451" y="12355"/>
                </a:lnTo>
                <a:cubicBezTo>
                  <a:pt x="6775" y="12728"/>
                  <a:pt x="6724" y="12730"/>
                  <a:pt x="6549" y="12457"/>
                </a:cubicBezTo>
                <a:cubicBezTo>
                  <a:pt x="6447" y="12298"/>
                  <a:pt x="5862" y="11881"/>
                  <a:pt x="5260" y="11534"/>
                </a:cubicBezTo>
                <a:cubicBezTo>
                  <a:pt x="4480" y="11086"/>
                  <a:pt x="4285" y="10893"/>
                  <a:pt x="4560" y="10845"/>
                </a:cubicBezTo>
                <a:cubicBezTo>
                  <a:pt x="4773" y="10808"/>
                  <a:pt x="5373" y="10703"/>
                  <a:pt x="5886" y="10612"/>
                </a:cubicBezTo>
                <a:cubicBezTo>
                  <a:pt x="6150" y="10565"/>
                  <a:pt x="6331" y="10532"/>
                  <a:pt x="6494" y="10521"/>
                </a:cubicBezTo>
                <a:close/>
                <a:moveTo>
                  <a:pt x="13177" y="11291"/>
                </a:moveTo>
                <a:cubicBezTo>
                  <a:pt x="13515" y="11176"/>
                  <a:pt x="15213" y="12186"/>
                  <a:pt x="15000" y="12376"/>
                </a:cubicBezTo>
                <a:cubicBezTo>
                  <a:pt x="14682" y="12659"/>
                  <a:pt x="13853" y="12555"/>
                  <a:pt x="13398" y="12173"/>
                </a:cubicBezTo>
                <a:cubicBezTo>
                  <a:pt x="12918" y="11770"/>
                  <a:pt x="12821" y="11412"/>
                  <a:pt x="13177" y="11291"/>
                </a:cubicBezTo>
                <a:close/>
              </a:path>
            </a:pathLst>
          </a:custGeom>
          <a:ln w="12700">
            <a:miter lim="400000"/>
          </a:ln>
        </p:spPr>
      </p:pic>
      <p:pic>
        <p:nvPicPr>
          <p:cNvPr id="874" name="Image" descr="Image"/>
          <p:cNvPicPr>
            <a:picLocks noChangeAspect="1"/>
          </p:cNvPicPr>
          <p:nvPr/>
        </p:nvPicPr>
        <p:blipFill>
          <a:blip r:embed="rId2">
            <a:extLst/>
          </a:blip>
          <a:srcRect l="28125" t="3374" r="36879" b="250"/>
          <a:stretch>
            <a:fillRect/>
          </a:stretch>
        </p:blipFill>
        <p:spPr>
          <a:xfrm>
            <a:off x="10693842" y="6492707"/>
            <a:ext cx="460648" cy="845744"/>
          </a:xfrm>
          <a:custGeom>
            <a:avLst/>
            <a:gdLst/>
            <a:ahLst/>
            <a:cxnLst>
              <a:cxn ang="0">
                <a:pos x="wd2" y="hd2"/>
              </a:cxn>
              <a:cxn ang="5400000">
                <a:pos x="wd2" y="hd2"/>
              </a:cxn>
              <a:cxn ang="10800000">
                <a:pos x="wd2" y="hd2"/>
              </a:cxn>
              <a:cxn ang="16200000">
                <a:pos x="wd2" y="hd2"/>
              </a:cxn>
            </a:cxnLst>
            <a:rect l="0" t="0" r="r" b="b"/>
            <a:pathLst>
              <a:path w="21371" h="21599" extrusionOk="0">
                <a:moveTo>
                  <a:pt x="13895" y="0"/>
                </a:moveTo>
                <a:cubicBezTo>
                  <a:pt x="13615" y="2"/>
                  <a:pt x="13273" y="13"/>
                  <a:pt x="12827" y="30"/>
                </a:cubicBezTo>
                <a:cubicBezTo>
                  <a:pt x="11778" y="71"/>
                  <a:pt x="10375" y="206"/>
                  <a:pt x="9716" y="335"/>
                </a:cubicBezTo>
                <a:cubicBezTo>
                  <a:pt x="8664" y="540"/>
                  <a:pt x="8427" y="544"/>
                  <a:pt x="7764" y="355"/>
                </a:cubicBezTo>
                <a:cubicBezTo>
                  <a:pt x="7345" y="236"/>
                  <a:pt x="7056" y="191"/>
                  <a:pt x="6807" y="182"/>
                </a:cubicBezTo>
                <a:cubicBezTo>
                  <a:pt x="6555" y="196"/>
                  <a:pt x="6318" y="244"/>
                  <a:pt x="6088" y="365"/>
                </a:cubicBezTo>
                <a:cubicBezTo>
                  <a:pt x="5987" y="433"/>
                  <a:pt x="5888" y="503"/>
                  <a:pt x="5775" y="608"/>
                </a:cubicBezTo>
                <a:cubicBezTo>
                  <a:pt x="4954" y="1374"/>
                  <a:pt x="3430" y="2226"/>
                  <a:pt x="2332" y="2534"/>
                </a:cubicBezTo>
                <a:lnTo>
                  <a:pt x="1375" y="2808"/>
                </a:lnTo>
                <a:cubicBezTo>
                  <a:pt x="1363" y="2833"/>
                  <a:pt x="1355" y="2857"/>
                  <a:pt x="1356" y="2889"/>
                </a:cubicBezTo>
                <a:lnTo>
                  <a:pt x="1706" y="3466"/>
                </a:lnTo>
                <a:cubicBezTo>
                  <a:pt x="1926" y="3816"/>
                  <a:pt x="2354" y="4264"/>
                  <a:pt x="2645" y="4470"/>
                </a:cubicBezTo>
                <a:lnTo>
                  <a:pt x="2958" y="4703"/>
                </a:lnTo>
                <a:cubicBezTo>
                  <a:pt x="3081" y="4728"/>
                  <a:pt x="3169" y="4674"/>
                  <a:pt x="3179" y="4541"/>
                </a:cubicBezTo>
                <a:lnTo>
                  <a:pt x="3179" y="4450"/>
                </a:lnTo>
                <a:cubicBezTo>
                  <a:pt x="3184" y="4131"/>
                  <a:pt x="3570" y="3822"/>
                  <a:pt x="3879" y="3801"/>
                </a:cubicBezTo>
                <a:cubicBezTo>
                  <a:pt x="3944" y="3789"/>
                  <a:pt x="3983" y="3786"/>
                  <a:pt x="4026" y="3811"/>
                </a:cubicBezTo>
                <a:cubicBezTo>
                  <a:pt x="4038" y="3816"/>
                  <a:pt x="4052" y="3815"/>
                  <a:pt x="4063" y="3821"/>
                </a:cubicBezTo>
                <a:cubicBezTo>
                  <a:pt x="4067" y="3823"/>
                  <a:pt x="4078" y="3848"/>
                  <a:pt x="4081" y="3852"/>
                </a:cubicBezTo>
                <a:cubicBezTo>
                  <a:pt x="4144" y="3921"/>
                  <a:pt x="4163" y="4054"/>
                  <a:pt x="4137" y="4227"/>
                </a:cubicBezTo>
                <a:cubicBezTo>
                  <a:pt x="4135" y="4424"/>
                  <a:pt x="4104" y="4669"/>
                  <a:pt x="4063" y="4936"/>
                </a:cubicBezTo>
                <a:cubicBezTo>
                  <a:pt x="3945" y="5714"/>
                  <a:pt x="4039" y="6127"/>
                  <a:pt x="4394" y="6639"/>
                </a:cubicBezTo>
                <a:cubicBezTo>
                  <a:pt x="4893" y="7357"/>
                  <a:pt x="5290" y="7529"/>
                  <a:pt x="7083" y="7815"/>
                </a:cubicBezTo>
                <a:cubicBezTo>
                  <a:pt x="7450" y="7873"/>
                  <a:pt x="7718" y="7949"/>
                  <a:pt x="7911" y="8027"/>
                </a:cubicBezTo>
                <a:cubicBezTo>
                  <a:pt x="8013" y="8064"/>
                  <a:pt x="8087" y="8105"/>
                  <a:pt x="8132" y="8149"/>
                </a:cubicBezTo>
                <a:cubicBezTo>
                  <a:pt x="8249" y="8239"/>
                  <a:pt x="8263" y="8326"/>
                  <a:pt x="8169" y="8413"/>
                </a:cubicBezTo>
                <a:cubicBezTo>
                  <a:pt x="8134" y="8474"/>
                  <a:pt x="8024" y="8506"/>
                  <a:pt x="7911" y="8534"/>
                </a:cubicBezTo>
                <a:cubicBezTo>
                  <a:pt x="7749" y="8596"/>
                  <a:pt x="7549" y="8654"/>
                  <a:pt x="7248" y="8696"/>
                </a:cubicBezTo>
                <a:cubicBezTo>
                  <a:pt x="6726" y="8770"/>
                  <a:pt x="6113" y="8919"/>
                  <a:pt x="5886" y="9031"/>
                </a:cubicBezTo>
                <a:cubicBezTo>
                  <a:pt x="5658" y="9143"/>
                  <a:pt x="4586" y="9445"/>
                  <a:pt x="3492" y="9690"/>
                </a:cubicBezTo>
                <a:cubicBezTo>
                  <a:pt x="2438" y="9926"/>
                  <a:pt x="1989" y="10021"/>
                  <a:pt x="1706" y="10115"/>
                </a:cubicBezTo>
                <a:cubicBezTo>
                  <a:pt x="1534" y="10186"/>
                  <a:pt x="1398" y="10263"/>
                  <a:pt x="1301" y="10338"/>
                </a:cubicBezTo>
                <a:cubicBezTo>
                  <a:pt x="1261" y="10394"/>
                  <a:pt x="1222" y="10452"/>
                  <a:pt x="1172" y="10541"/>
                </a:cubicBezTo>
                <a:cubicBezTo>
                  <a:pt x="1049" y="10762"/>
                  <a:pt x="1263" y="11077"/>
                  <a:pt x="1909" y="11605"/>
                </a:cubicBezTo>
                <a:cubicBezTo>
                  <a:pt x="2415" y="12019"/>
                  <a:pt x="2919" y="12533"/>
                  <a:pt x="3014" y="12740"/>
                </a:cubicBezTo>
                <a:cubicBezTo>
                  <a:pt x="3123" y="12981"/>
                  <a:pt x="3399" y="13136"/>
                  <a:pt x="3787" y="13166"/>
                </a:cubicBezTo>
                <a:cubicBezTo>
                  <a:pt x="4209" y="13199"/>
                  <a:pt x="4380" y="13300"/>
                  <a:pt x="4321" y="13491"/>
                </a:cubicBezTo>
                <a:cubicBezTo>
                  <a:pt x="4297" y="13566"/>
                  <a:pt x="4315" y="13667"/>
                  <a:pt x="4376" y="13764"/>
                </a:cubicBezTo>
                <a:cubicBezTo>
                  <a:pt x="4406" y="13811"/>
                  <a:pt x="4479" y="13842"/>
                  <a:pt x="4523" y="13886"/>
                </a:cubicBezTo>
                <a:cubicBezTo>
                  <a:pt x="4585" y="13942"/>
                  <a:pt x="4643" y="14008"/>
                  <a:pt x="4707" y="14048"/>
                </a:cubicBezTo>
                <a:cubicBezTo>
                  <a:pt x="4787" y="14097"/>
                  <a:pt x="4843" y="14141"/>
                  <a:pt x="4873" y="14180"/>
                </a:cubicBezTo>
                <a:cubicBezTo>
                  <a:pt x="4879" y="14187"/>
                  <a:pt x="4869" y="14193"/>
                  <a:pt x="4873" y="14200"/>
                </a:cubicBezTo>
                <a:cubicBezTo>
                  <a:pt x="4967" y="14318"/>
                  <a:pt x="4834" y="14409"/>
                  <a:pt x="4394" y="14636"/>
                </a:cubicBezTo>
                <a:cubicBezTo>
                  <a:pt x="3580" y="15057"/>
                  <a:pt x="3539" y="15234"/>
                  <a:pt x="4247" y="15234"/>
                </a:cubicBezTo>
                <a:cubicBezTo>
                  <a:pt x="4908" y="15234"/>
                  <a:pt x="5227" y="15491"/>
                  <a:pt x="5131" y="15974"/>
                </a:cubicBezTo>
                <a:cubicBezTo>
                  <a:pt x="4989" y="16686"/>
                  <a:pt x="3336" y="19597"/>
                  <a:pt x="3050" y="19643"/>
                </a:cubicBezTo>
                <a:cubicBezTo>
                  <a:pt x="2892" y="19668"/>
                  <a:pt x="2443" y="19726"/>
                  <a:pt x="2038" y="19775"/>
                </a:cubicBezTo>
                <a:cubicBezTo>
                  <a:pt x="1203" y="19875"/>
                  <a:pt x="-229" y="21064"/>
                  <a:pt x="31" y="21437"/>
                </a:cubicBezTo>
                <a:cubicBezTo>
                  <a:pt x="89" y="21520"/>
                  <a:pt x="455" y="21566"/>
                  <a:pt x="1338" y="21599"/>
                </a:cubicBezTo>
                <a:cubicBezTo>
                  <a:pt x="3536" y="21566"/>
                  <a:pt x="4951" y="21506"/>
                  <a:pt x="5444" y="21346"/>
                </a:cubicBezTo>
                <a:cubicBezTo>
                  <a:pt x="6441" y="21022"/>
                  <a:pt x="6880" y="20646"/>
                  <a:pt x="6494" y="20433"/>
                </a:cubicBezTo>
                <a:cubicBezTo>
                  <a:pt x="6248" y="20298"/>
                  <a:pt x="6987" y="16772"/>
                  <a:pt x="7322" y="16481"/>
                </a:cubicBezTo>
                <a:cubicBezTo>
                  <a:pt x="7639" y="16205"/>
                  <a:pt x="8630" y="16122"/>
                  <a:pt x="8795" y="16359"/>
                </a:cubicBezTo>
                <a:cubicBezTo>
                  <a:pt x="8965" y="16602"/>
                  <a:pt x="9852" y="16653"/>
                  <a:pt x="10102" y="16430"/>
                </a:cubicBezTo>
                <a:cubicBezTo>
                  <a:pt x="10211" y="16333"/>
                  <a:pt x="10450" y="16327"/>
                  <a:pt x="10765" y="16420"/>
                </a:cubicBezTo>
                <a:cubicBezTo>
                  <a:pt x="11080" y="16512"/>
                  <a:pt x="11513" y="17073"/>
                  <a:pt x="11999" y="18021"/>
                </a:cubicBezTo>
                <a:cubicBezTo>
                  <a:pt x="12412" y="18826"/>
                  <a:pt x="12846" y="19599"/>
                  <a:pt x="12975" y="19734"/>
                </a:cubicBezTo>
                <a:cubicBezTo>
                  <a:pt x="13131" y="19898"/>
                  <a:pt x="13077" y="20037"/>
                  <a:pt x="12809" y="20160"/>
                </a:cubicBezTo>
                <a:cubicBezTo>
                  <a:pt x="12014" y="20523"/>
                  <a:pt x="12325" y="21031"/>
                  <a:pt x="13546" y="21356"/>
                </a:cubicBezTo>
                <a:cubicBezTo>
                  <a:pt x="13997" y="21476"/>
                  <a:pt x="14578" y="21536"/>
                  <a:pt x="15847" y="21579"/>
                </a:cubicBezTo>
                <a:cubicBezTo>
                  <a:pt x="16441" y="21557"/>
                  <a:pt x="16864" y="21537"/>
                  <a:pt x="16897" y="21508"/>
                </a:cubicBezTo>
                <a:cubicBezTo>
                  <a:pt x="16989" y="21426"/>
                  <a:pt x="17406" y="21356"/>
                  <a:pt x="17836" y="21356"/>
                </a:cubicBezTo>
                <a:cubicBezTo>
                  <a:pt x="18818" y="21356"/>
                  <a:pt x="18996" y="21192"/>
                  <a:pt x="18628" y="20656"/>
                </a:cubicBezTo>
                <a:cubicBezTo>
                  <a:pt x="18209" y="20049"/>
                  <a:pt x="17308" y="19562"/>
                  <a:pt x="16584" y="19562"/>
                </a:cubicBezTo>
                <a:cubicBezTo>
                  <a:pt x="16540" y="19562"/>
                  <a:pt x="16497" y="19544"/>
                  <a:pt x="16455" y="19541"/>
                </a:cubicBezTo>
                <a:cubicBezTo>
                  <a:pt x="16312" y="19533"/>
                  <a:pt x="16164" y="19515"/>
                  <a:pt x="16050" y="19481"/>
                </a:cubicBezTo>
                <a:cubicBezTo>
                  <a:pt x="16027" y="19473"/>
                  <a:pt x="16018" y="19460"/>
                  <a:pt x="15994" y="19450"/>
                </a:cubicBezTo>
                <a:cubicBezTo>
                  <a:pt x="15871" y="19404"/>
                  <a:pt x="15728" y="19327"/>
                  <a:pt x="15608" y="19227"/>
                </a:cubicBezTo>
                <a:cubicBezTo>
                  <a:pt x="15213" y="18941"/>
                  <a:pt x="14784" y="18449"/>
                  <a:pt x="14153" y="17575"/>
                </a:cubicBezTo>
                <a:cubicBezTo>
                  <a:pt x="13211" y="16271"/>
                  <a:pt x="13276" y="15974"/>
                  <a:pt x="14466" y="15974"/>
                </a:cubicBezTo>
                <a:cubicBezTo>
                  <a:pt x="15470" y="15974"/>
                  <a:pt x="15982" y="15575"/>
                  <a:pt x="15902" y="14859"/>
                </a:cubicBezTo>
                <a:cubicBezTo>
                  <a:pt x="15870" y="14565"/>
                  <a:pt x="15918" y="14361"/>
                  <a:pt x="16123" y="14119"/>
                </a:cubicBezTo>
                <a:cubicBezTo>
                  <a:pt x="16186" y="14034"/>
                  <a:pt x="16290" y="13939"/>
                  <a:pt x="16400" y="13845"/>
                </a:cubicBezTo>
                <a:cubicBezTo>
                  <a:pt x="16421" y="13827"/>
                  <a:pt x="16431" y="13814"/>
                  <a:pt x="16455" y="13795"/>
                </a:cubicBezTo>
                <a:cubicBezTo>
                  <a:pt x="16507" y="13752"/>
                  <a:pt x="16575" y="13700"/>
                  <a:pt x="16639" y="13653"/>
                </a:cubicBezTo>
                <a:cubicBezTo>
                  <a:pt x="16779" y="13543"/>
                  <a:pt x="16905" y="13440"/>
                  <a:pt x="17099" y="13298"/>
                </a:cubicBezTo>
                <a:cubicBezTo>
                  <a:pt x="17776" y="12802"/>
                  <a:pt x="18315" y="12312"/>
                  <a:pt x="18351" y="12173"/>
                </a:cubicBezTo>
                <a:cubicBezTo>
                  <a:pt x="18342" y="12129"/>
                  <a:pt x="18265" y="12060"/>
                  <a:pt x="18204" y="11990"/>
                </a:cubicBezTo>
                <a:cubicBezTo>
                  <a:pt x="18022" y="11813"/>
                  <a:pt x="17662" y="11542"/>
                  <a:pt x="17136" y="11261"/>
                </a:cubicBezTo>
                <a:cubicBezTo>
                  <a:pt x="16451" y="10894"/>
                  <a:pt x="15925" y="10590"/>
                  <a:pt x="15976" y="10582"/>
                </a:cubicBezTo>
                <a:cubicBezTo>
                  <a:pt x="16027" y="10573"/>
                  <a:pt x="16760" y="10554"/>
                  <a:pt x="17596" y="10531"/>
                </a:cubicBezTo>
                <a:cubicBezTo>
                  <a:pt x="18784" y="10498"/>
                  <a:pt x="19589" y="10369"/>
                  <a:pt x="20156" y="10115"/>
                </a:cubicBezTo>
                <a:cubicBezTo>
                  <a:pt x="20224" y="10081"/>
                  <a:pt x="20295" y="10052"/>
                  <a:pt x="20358" y="10014"/>
                </a:cubicBezTo>
                <a:cubicBezTo>
                  <a:pt x="20391" y="9995"/>
                  <a:pt x="20420" y="9973"/>
                  <a:pt x="20450" y="9953"/>
                </a:cubicBezTo>
                <a:cubicBezTo>
                  <a:pt x="20548" y="9888"/>
                  <a:pt x="20644" y="9825"/>
                  <a:pt x="20727" y="9750"/>
                </a:cubicBezTo>
                <a:cubicBezTo>
                  <a:pt x="21006" y="9478"/>
                  <a:pt x="21178" y="9123"/>
                  <a:pt x="21279" y="8656"/>
                </a:cubicBezTo>
                <a:lnTo>
                  <a:pt x="21371" y="8240"/>
                </a:lnTo>
                <a:lnTo>
                  <a:pt x="21371" y="7896"/>
                </a:lnTo>
                <a:lnTo>
                  <a:pt x="20616" y="8200"/>
                </a:lnTo>
                <a:cubicBezTo>
                  <a:pt x="19949" y="8471"/>
                  <a:pt x="19570" y="8572"/>
                  <a:pt x="19346" y="8413"/>
                </a:cubicBezTo>
                <a:cubicBezTo>
                  <a:pt x="19331" y="8404"/>
                  <a:pt x="19321" y="8383"/>
                  <a:pt x="19309" y="8372"/>
                </a:cubicBezTo>
                <a:cubicBezTo>
                  <a:pt x="19118" y="8192"/>
                  <a:pt x="19053" y="7795"/>
                  <a:pt x="19051" y="7095"/>
                </a:cubicBezTo>
                <a:cubicBezTo>
                  <a:pt x="19048" y="6270"/>
                  <a:pt x="19010" y="5954"/>
                  <a:pt x="18812" y="5767"/>
                </a:cubicBezTo>
                <a:cubicBezTo>
                  <a:pt x="18773" y="5736"/>
                  <a:pt x="18730" y="5699"/>
                  <a:pt x="18683" y="5666"/>
                </a:cubicBezTo>
                <a:cubicBezTo>
                  <a:pt x="18612" y="5626"/>
                  <a:pt x="18544" y="5591"/>
                  <a:pt x="18443" y="5554"/>
                </a:cubicBezTo>
                <a:cubicBezTo>
                  <a:pt x="18110" y="5432"/>
                  <a:pt x="17836" y="5186"/>
                  <a:pt x="17836" y="5007"/>
                </a:cubicBezTo>
                <a:cubicBezTo>
                  <a:pt x="17836" y="4847"/>
                  <a:pt x="17734" y="4674"/>
                  <a:pt x="17596" y="4571"/>
                </a:cubicBezTo>
                <a:cubicBezTo>
                  <a:pt x="17587" y="4567"/>
                  <a:pt x="17569" y="4554"/>
                  <a:pt x="17560" y="4551"/>
                </a:cubicBezTo>
                <a:cubicBezTo>
                  <a:pt x="17508" y="4533"/>
                  <a:pt x="17479" y="4501"/>
                  <a:pt x="17468" y="4460"/>
                </a:cubicBezTo>
                <a:cubicBezTo>
                  <a:pt x="17354" y="4344"/>
                  <a:pt x="17411" y="4179"/>
                  <a:pt x="17670" y="3902"/>
                </a:cubicBezTo>
                <a:cubicBezTo>
                  <a:pt x="18468" y="3052"/>
                  <a:pt x="17376" y="1184"/>
                  <a:pt x="15608" y="365"/>
                </a:cubicBezTo>
                <a:cubicBezTo>
                  <a:pt x="15421" y="278"/>
                  <a:pt x="15276" y="215"/>
                  <a:pt x="15129" y="162"/>
                </a:cubicBezTo>
                <a:cubicBezTo>
                  <a:pt x="15040" y="139"/>
                  <a:pt x="14965" y="110"/>
                  <a:pt x="14871" y="91"/>
                </a:cubicBezTo>
                <a:cubicBezTo>
                  <a:pt x="14710" y="59"/>
                  <a:pt x="14530" y="41"/>
                  <a:pt x="14356" y="20"/>
                </a:cubicBezTo>
                <a:cubicBezTo>
                  <a:pt x="14215" y="11"/>
                  <a:pt x="14084" y="-1"/>
                  <a:pt x="13895" y="0"/>
                </a:cubicBezTo>
                <a:close/>
                <a:moveTo>
                  <a:pt x="13859" y="7257"/>
                </a:moveTo>
                <a:cubicBezTo>
                  <a:pt x="14222" y="7212"/>
                  <a:pt x="14269" y="7512"/>
                  <a:pt x="14393" y="8625"/>
                </a:cubicBezTo>
                <a:cubicBezTo>
                  <a:pt x="14459" y="9223"/>
                  <a:pt x="14415" y="9742"/>
                  <a:pt x="14301" y="9781"/>
                </a:cubicBezTo>
                <a:cubicBezTo>
                  <a:pt x="14186" y="9820"/>
                  <a:pt x="13734" y="9633"/>
                  <a:pt x="13306" y="9365"/>
                </a:cubicBezTo>
                <a:cubicBezTo>
                  <a:pt x="12834" y="9069"/>
                  <a:pt x="12122" y="8816"/>
                  <a:pt x="11465" y="8727"/>
                </a:cubicBezTo>
                <a:cubicBezTo>
                  <a:pt x="9934" y="8519"/>
                  <a:pt x="9967" y="8090"/>
                  <a:pt x="11539" y="7835"/>
                </a:cubicBezTo>
                <a:cubicBezTo>
                  <a:pt x="12177" y="7731"/>
                  <a:pt x="13008" y="7533"/>
                  <a:pt x="13380" y="7399"/>
                </a:cubicBezTo>
                <a:cubicBezTo>
                  <a:pt x="13585" y="7325"/>
                  <a:pt x="13738" y="7272"/>
                  <a:pt x="13859" y="7257"/>
                </a:cubicBezTo>
                <a:close/>
                <a:moveTo>
                  <a:pt x="6494" y="10521"/>
                </a:moveTo>
                <a:cubicBezTo>
                  <a:pt x="6980" y="10487"/>
                  <a:pt x="7135" y="10662"/>
                  <a:pt x="7654" y="11322"/>
                </a:cubicBezTo>
                <a:lnTo>
                  <a:pt x="8169" y="11960"/>
                </a:lnTo>
                <a:lnTo>
                  <a:pt x="7451" y="12355"/>
                </a:lnTo>
                <a:cubicBezTo>
                  <a:pt x="6775" y="12728"/>
                  <a:pt x="6724" y="12730"/>
                  <a:pt x="6549" y="12457"/>
                </a:cubicBezTo>
                <a:cubicBezTo>
                  <a:pt x="6447" y="12298"/>
                  <a:pt x="5862" y="11881"/>
                  <a:pt x="5260" y="11534"/>
                </a:cubicBezTo>
                <a:cubicBezTo>
                  <a:pt x="4480" y="11086"/>
                  <a:pt x="4285" y="10893"/>
                  <a:pt x="4560" y="10845"/>
                </a:cubicBezTo>
                <a:cubicBezTo>
                  <a:pt x="4773" y="10808"/>
                  <a:pt x="5373" y="10703"/>
                  <a:pt x="5886" y="10612"/>
                </a:cubicBezTo>
                <a:cubicBezTo>
                  <a:pt x="6150" y="10565"/>
                  <a:pt x="6331" y="10532"/>
                  <a:pt x="6494" y="10521"/>
                </a:cubicBezTo>
                <a:close/>
                <a:moveTo>
                  <a:pt x="13177" y="11291"/>
                </a:moveTo>
                <a:cubicBezTo>
                  <a:pt x="13515" y="11176"/>
                  <a:pt x="15213" y="12186"/>
                  <a:pt x="15000" y="12376"/>
                </a:cubicBezTo>
                <a:cubicBezTo>
                  <a:pt x="14682" y="12659"/>
                  <a:pt x="13853" y="12555"/>
                  <a:pt x="13398" y="12173"/>
                </a:cubicBezTo>
                <a:cubicBezTo>
                  <a:pt x="12918" y="11770"/>
                  <a:pt x="12821" y="11412"/>
                  <a:pt x="13177" y="11291"/>
                </a:cubicBezTo>
                <a:close/>
              </a:path>
            </a:pathLst>
          </a:custGeom>
          <a:ln w="12700">
            <a:miter lim="400000"/>
          </a:ln>
        </p:spPr>
      </p:pic>
      <p:pic>
        <p:nvPicPr>
          <p:cNvPr id="875" name="Image" descr="Image"/>
          <p:cNvPicPr>
            <a:picLocks noChangeAspect="1"/>
          </p:cNvPicPr>
          <p:nvPr/>
        </p:nvPicPr>
        <p:blipFill>
          <a:blip r:embed="rId3">
            <a:extLst/>
          </a:blip>
          <a:srcRect l="9375" t="10392" r="10316" b="9196"/>
          <a:stretch>
            <a:fillRect/>
          </a:stretch>
        </p:blipFill>
        <p:spPr>
          <a:xfrm>
            <a:off x="7730029" y="6377813"/>
            <a:ext cx="715608" cy="1075532"/>
          </a:xfrm>
          <a:custGeom>
            <a:avLst/>
            <a:gdLst/>
            <a:ahLst/>
            <a:cxnLst>
              <a:cxn ang="0">
                <a:pos x="wd2" y="hd2"/>
              </a:cxn>
              <a:cxn ang="5400000">
                <a:pos x="wd2" y="hd2"/>
              </a:cxn>
              <a:cxn ang="10800000">
                <a:pos x="wd2" y="hd2"/>
              </a:cxn>
              <a:cxn ang="16200000">
                <a:pos x="wd2" y="hd2"/>
              </a:cxn>
            </a:cxnLst>
            <a:rect l="0" t="0" r="r" b="b"/>
            <a:pathLst>
              <a:path w="21552" h="21600" extrusionOk="0">
                <a:moveTo>
                  <a:pt x="7231" y="0"/>
                </a:moveTo>
                <a:lnTo>
                  <a:pt x="7231" y="414"/>
                </a:lnTo>
                <a:cubicBezTo>
                  <a:pt x="7228" y="747"/>
                  <a:pt x="7194" y="867"/>
                  <a:pt x="7064" y="1036"/>
                </a:cubicBezTo>
                <a:cubicBezTo>
                  <a:pt x="6883" y="1273"/>
                  <a:pt x="6573" y="1508"/>
                  <a:pt x="6490" y="1475"/>
                </a:cubicBezTo>
                <a:cubicBezTo>
                  <a:pt x="6460" y="1462"/>
                  <a:pt x="6357" y="1339"/>
                  <a:pt x="6263" y="1204"/>
                </a:cubicBezTo>
                <a:cubicBezTo>
                  <a:pt x="6042" y="880"/>
                  <a:pt x="5664" y="637"/>
                  <a:pt x="5188" y="518"/>
                </a:cubicBezTo>
                <a:cubicBezTo>
                  <a:pt x="4976" y="465"/>
                  <a:pt x="4801" y="431"/>
                  <a:pt x="4793" y="438"/>
                </a:cubicBezTo>
                <a:cubicBezTo>
                  <a:pt x="4786" y="446"/>
                  <a:pt x="4719" y="741"/>
                  <a:pt x="4650" y="1100"/>
                </a:cubicBezTo>
                <a:cubicBezTo>
                  <a:pt x="4480" y="1978"/>
                  <a:pt x="4470" y="1990"/>
                  <a:pt x="4076" y="1690"/>
                </a:cubicBezTo>
                <a:cubicBezTo>
                  <a:pt x="3787" y="1469"/>
                  <a:pt x="3265" y="1219"/>
                  <a:pt x="3096" y="1219"/>
                </a:cubicBezTo>
                <a:cubicBezTo>
                  <a:pt x="3057" y="1219"/>
                  <a:pt x="3002" y="1390"/>
                  <a:pt x="2976" y="1594"/>
                </a:cubicBezTo>
                <a:cubicBezTo>
                  <a:pt x="2898" y="2217"/>
                  <a:pt x="2522" y="2879"/>
                  <a:pt x="2259" y="2845"/>
                </a:cubicBezTo>
                <a:cubicBezTo>
                  <a:pt x="2195" y="2837"/>
                  <a:pt x="2114" y="2780"/>
                  <a:pt x="2092" y="2718"/>
                </a:cubicBezTo>
                <a:cubicBezTo>
                  <a:pt x="2053" y="2609"/>
                  <a:pt x="2054" y="2605"/>
                  <a:pt x="1793" y="2806"/>
                </a:cubicBezTo>
                <a:cubicBezTo>
                  <a:pt x="1334" y="3157"/>
                  <a:pt x="1157" y="3461"/>
                  <a:pt x="1159" y="3921"/>
                </a:cubicBezTo>
                <a:cubicBezTo>
                  <a:pt x="1161" y="4191"/>
                  <a:pt x="1209" y="4377"/>
                  <a:pt x="1291" y="4503"/>
                </a:cubicBezTo>
                <a:cubicBezTo>
                  <a:pt x="1411" y="4689"/>
                  <a:pt x="1400" y="4698"/>
                  <a:pt x="1231" y="4790"/>
                </a:cubicBezTo>
                <a:cubicBezTo>
                  <a:pt x="1003" y="4916"/>
                  <a:pt x="928" y="5029"/>
                  <a:pt x="873" y="5308"/>
                </a:cubicBezTo>
                <a:cubicBezTo>
                  <a:pt x="806" y="5645"/>
                  <a:pt x="933" y="5991"/>
                  <a:pt x="1255" y="6313"/>
                </a:cubicBezTo>
                <a:cubicBezTo>
                  <a:pt x="1407" y="6465"/>
                  <a:pt x="1573" y="6676"/>
                  <a:pt x="1614" y="6783"/>
                </a:cubicBezTo>
                <a:cubicBezTo>
                  <a:pt x="1817" y="7316"/>
                  <a:pt x="2202" y="7806"/>
                  <a:pt x="2677" y="8146"/>
                </a:cubicBezTo>
                <a:cubicBezTo>
                  <a:pt x="3107" y="8452"/>
                  <a:pt x="4403" y="9074"/>
                  <a:pt x="4984" y="9246"/>
                </a:cubicBezTo>
                <a:cubicBezTo>
                  <a:pt x="5171" y="9301"/>
                  <a:pt x="5304" y="9361"/>
                  <a:pt x="5271" y="9381"/>
                </a:cubicBezTo>
                <a:cubicBezTo>
                  <a:pt x="5238" y="9401"/>
                  <a:pt x="4947" y="9462"/>
                  <a:pt x="4626" y="9517"/>
                </a:cubicBezTo>
                <a:cubicBezTo>
                  <a:pt x="2913" y="9812"/>
                  <a:pt x="1867" y="10292"/>
                  <a:pt x="1614" y="10896"/>
                </a:cubicBezTo>
                <a:cubicBezTo>
                  <a:pt x="1486" y="11199"/>
                  <a:pt x="1546" y="11647"/>
                  <a:pt x="1769" y="11972"/>
                </a:cubicBezTo>
                <a:lnTo>
                  <a:pt x="1960" y="12235"/>
                </a:lnTo>
                <a:lnTo>
                  <a:pt x="1817" y="12370"/>
                </a:lnTo>
                <a:cubicBezTo>
                  <a:pt x="1739" y="12443"/>
                  <a:pt x="1628" y="12641"/>
                  <a:pt x="1566" y="12809"/>
                </a:cubicBezTo>
                <a:cubicBezTo>
                  <a:pt x="1327" y="13454"/>
                  <a:pt x="1767" y="14110"/>
                  <a:pt x="2665" y="14443"/>
                </a:cubicBezTo>
                <a:cubicBezTo>
                  <a:pt x="3007" y="14569"/>
                  <a:pt x="3100" y="14578"/>
                  <a:pt x="3705" y="14578"/>
                </a:cubicBezTo>
                <a:cubicBezTo>
                  <a:pt x="4454" y="14578"/>
                  <a:pt x="4688" y="14522"/>
                  <a:pt x="5247" y="14195"/>
                </a:cubicBezTo>
                <a:cubicBezTo>
                  <a:pt x="5529" y="14031"/>
                  <a:pt x="5585" y="14017"/>
                  <a:pt x="5785" y="14052"/>
                </a:cubicBezTo>
                <a:cubicBezTo>
                  <a:pt x="5908" y="14074"/>
                  <a:pt x="6024" y="14114"/>
                  <a:pt x="6048" y="14140"/>
                </a:cubicBezTo>
                <a:cubicBezTo>
                  <a:pt x="6114" y="14211"/>
                  <a:pt x="5889" y="14810"/>
                  <a:pt x="5618" y="15295"/>
                </a:cubicBezTo>
                <a:cubicBezTo>
                  <a:pt x="5485" y="15533"/>
                  <a:pt x="5379" y="15756"/>
                  <a:pt x="5379" y="15797"/>
                </a:cubicBezTo>
                <a:cubicBezTo>
                  <a:pt x="5379" y="15839"/>
                  <a:pt x="5506" y="15959"/>
                  <a:pt x="5666" y="16061"/>
                </a:cubicBezTo>
                <a:lnTo>
                  <a:pt x="5964" y="16244"/>
                </a:lnTo>
                <a:lnTo>
                  <a:pt x="5797" y="16555"/>
                </a:lnTo>
                <a:cubicBezTo>
                  <a:pt x="5707" y="16725"/>
                  <a:pt x="5553" y="17013"/>
                  <a:pt x="5450" y="17192"/>
                </a:cubicBezTo>
                <a:lnTo>
                  <a:pt x="5259" y="17519"/>
                </a:lnTo>
                <a:lnTo>
                  <a:pt x="4865" y="17519"/>
                </a:lnTo>
                <a:cubicBezTo>
                  <a:pt x="4338" y="17520"/>
                  <a:pt x="4228" y="17596"/>
                  <a:pt x="4219" y="17965"/>
                </a:cubicBezTo>
                <a:cubicBezTo>
                  <a:pt x="4216" y="18119"/>
                  <a:pt x="4183" y="18264"/>
                  <a:pt x="4148" y="18284"/>
                </a:cubicBezTo>
                <a:cubicBezTo>
                  <a:pt x="4113" y="18305"/>
                  <a:pt x="3915" y="18364"/>
                  <a:pt x="3705" y="18420"/>
                </a:cubicBezTo>
                <a:cubicBezTo>
                  <a:pt x="3039" y="18599"/>
                  <a:pt x="1963" y="19115"/>
                  <a:pt x="1255" y="19591"/>
                </a:cubicBezTo>
                <a:cubicBezTo>
                  <a:pt x="447" y="20135"/>
                  <a:pt x="0" y="20656"/>
                  <a:pt x="0" y="21050"/>
                </a:cubicBezTo>
                <a:cubicBezTo>
                  <a:pt x="0" y="21254"/>
                  <a:pt x="32" y="21302"/>
                  <a:pt x="239" y="21441"/>
                </a:cubicBezTo>
                <a:cubicBezTo>
                  <a:pt x="460" y="21588"/>
                  <a:pt x="503" y="21600"/>
                  <a:pt x="920" y="21600"/>
                </a:cubicBezTo>
                <a:cubicBezTo>
                  <a:pt x="2634" y="21600"/>
                  <a:pt x="5332" y="20249"/>
                  <a:pt x="6000" y="19057"/>
                </a:cubicBezTo>
                <a:cubicBezTo>
                  <a:pt x="6077" y="18921"/>
                  <a:pt x="6503" y="18324"/>
                  <a:pt x="6945" y="17734"/>
                </a:cubicBezTo>
                <a:lnTo>
                  <a:pt x="7745" y="16666"/>
                </a:lnTo>
                <a:lnTo>
                  <a:pt x="8355" y="16674"/>
                </a:lnTo>
                <a:lnTo>
                  <a:pt x="8965" y="16682"/>
                </a:lnTo>
                <a:lnTo>
                  <a:pt x="9120" y="16148"/>
                </a:lnTo>
                <a:cubicBezTo>
                  <a:pt x="9332" y="15451"/>
                  <a:pt x="9310" y="15477"/>
                  <a:pt x="9622" y="15495"/>
                </a:cubicBezTo>
                <a:lnTo>
                  <a:pt x="9885" y="15511"/>
                </a:lnTo>
                <a:lnTo>
                  <a:pt x="9909" y="15805"/>
                </a:lnTo>
                <a:cubicBezTo>
                  <a:pt x="9925" y="16027"/>
                  <a:pt x="9891" y="16135"/>
                  <a:pt x="9777" y="16284"/>
                </a:cubicBezTo>
                <a:cubicBezTo>
                  <a:pt x="9637" y="16467"/>
                  <a:pt x="9639" y="16486"/>
                  <a:pt x="9754" y="16571"/>
                </a:cubicBezTo>
                <a:cubicBezTo>
                  <a:pt x="9820" y="16619"/>
                  <a:pt x="9912" y="16658"/>
                  <a:pt x="9957" y="16658"/>
                </a:cubicBezTo>
                <a:cubicBezTo>
                  <a:pt x="10001" y="16658"/>
                  <a:pt x="10092" y="16681"/>
                  <a:pt x="10160" y="16714"/>
                </a:cubicBezTo>
                <a:cubicBezTo>
                  <a:pt x="10277" y="16771"/>
                  <a:pt x="10274" y="16815"/>
                  <a:pt x="10160" y="17567"/>
                </a:cubicBezTo>
                <a:cubicBezTo>
                  <a:pt x="10049" y="18297"/>
                  <a:pt x="10034" y="18369"/>
                  <a:pt x="9849" y="18539"/>
                </a:cubicBezTo>
                <a:cubicBezTo>
                  <a:pt x="9710" y="18668"/>
                  <a:pt x="9646" y="18778"/>
                  <a:pt x="9646" y="18906"/>
                </a:cubicBezTo>
                <a:cubicBezTo>
                  <a:pt x="9646" y="19254"/>
                  <a:pt x="9974" y="19466"/>
                  <a:pt x="10817" y="19671"/>
                </a:cubicBezTo>
                <a:cubicBezTo>
                  <a:pt x="12329" y="20038"/>
                  <a:pt x="14734" y="20004"/>
                  <a:pt x="16077" y="19591"/>
                </a:cubicBezTo>
                <a:cubicBezTo>
                  <a:pt x="16631" y="19421"/>
                  <a:pt x="16880" y="19247"/>
                  <a:pt x="16949" y="19002"/>
                </a:cubicBezTo>
                <a:cubicBezTo>
                  <a:pt x="17120" y="18393"/>
                  <a:pt x="15691" y="17931"/>
                  <a:pt x="13531" y="17902"/>
                </a:cubicBezTo>
                <a:lnTo>
                  <a:pt x="12622" y="17894"/>
                </a:lnTo>
                <a:lnTo>
                  <a:pt x="12562" y="17679"/>
                </a:lnTo>
                <a:cubicBezTo>
                  <a:pt x="12476" y="17382"/>
                  <a:pt x="12327" y="17291"/>
                  <a:pt x="12001" y="17320"/>
                </a:cubicBezTo>
                <a:cubicBezTo>
                  <a:pt x="11856" y="17333"/>
                  <a:pt x="11724" y="17328"/>
                  <a:pt x="11702" y="17304"/>
                </a:cubicBezTo>
                <a:cubicBezTo>
                  <a:pt x="11647" y="17245"/>
                  <a:pt x="11812" y="16757"/>
                  <a:pt x="11905" y="16706"/>
                </a:cubicBezTo>
                <a:cubicBezTo>
                  <a:pt x="11947" y="16683"/>
                  <a:pt x="12151" y="16636"/>
                  <a:pt x="12359" y="16595"/>
                </a:cubicBezTo>
                <a:cubicBezTo>
                  <a:pt x="12568" y="16554"/>
                  <a:pt x="12816" y="16484"/>
                  <a:pt x="12909" y="16443"/>
                </a:cubicBezTo>
                <a:cubicBezTo>
                  <a:pt x="13078" y="16369"/>
                  <a:pt x="13086" y="16362"/>
                  <a:pt x="13041" y="15774"/>
                </a:cubicBezTo>
                <a:cubicBezTo>
                  <a:pt x="13015" y="15449"/>
                  <a:pt x="12958" y="14931"/>
                  <a:pt x="12921" y="14618"/>
                </a:cubicBezTo>
                <a:cubicBezTo>
                  <a:pt x="12869" y="14180"/>
                  <a:pt x="12878" y="14028"/>
                  <a:pt x="12945" y="13956"/>
                </a:cubicBezTo>
                <a:cubicBezTo>
                  <a:pt x="13016" y="13880"/>
                  <a:pt x="13011" y="13850"/>
                  <a:pt x="12921" y="13781"/>
                </a:cubicBezTo>
                <a:cubicBezTo>
                  <a:pt x="12860" y="13735"/>
                  <a:pt x="12738" y="13568"/>
                  <a:pt x="12658" y="13414"/>
                </a:cubicBezTo>
                <a:cubicBezTo>
                  <a:pt x="12149" y="12429"/>
                  <a:pt x="11511" y="11674"/>
                  <a:pt x="10530" y="10920"/>
                </a:cubicBezTo>
                <a:cubicBezTo>
                  <a:pt x="10092" y="10582"/>
                  <a:pt x="10074" y="10564"/>
                  <a:pt x="10196" y="10481"/>
                </a:cubicBezTo>
                <a:cubicBezTo>
                  <a:pt x="10304" y="10408"/>
                  <a:pt x="10357" y="10406"/>
                  <a:pt x="10590" y="10449"/>
                </a:cubicBezTo>
                <a:cubicBezTo>
                  <a:pt x="10740" y="10477"/>
                  <a:pt x="10943" y="10497"/>
                  <a:pt x="11032" y="10497"/>
                </a:cubicBezTo>
                <a:cubicBezTo>
                  <a:pt x="11178" y="10497"/>
                  <a:pt x="11184" y="10484"/>
                  <a:pt x="11164" y="10330"/>
                </a:cubicBezTo>
                <a:cubicBezTo>
                  <a:pt x="11142" y="10167"/>
                  <a:pt x="11160" y="10154"/>
                  <a:pt x="11391" y="10115"/>
                </a:cubicBezTo>
                <a:cubicBezTo>
                  <a:pt x="12409" y="9942"/>
                  <a:pt x="13524" y="9615"/>
                  <a:pt x="14296" y="9270"/>
                </a:cubicBezTo>
                <a:cubicBezTo>
                  <a:pt x="14871" y="9012"/>
                  <a:pt x="15800" y="8491"/>
                  <a:pt x="16088" y="8257"/>
                </a:cubicBezTo>
                <a:lnTo>
                  <a:pt x="16328" y="8058"/>
                </a:lnTo>
                <a:lnTo>
                  <a:pt x="16567" y="8146"/>
                </a:lnTo>
                <a:cubicBezTo>
                  <a:pt x="16904" y="8262"/>
                  <a:pt x="17563" y="8287"/>
                  <a:pt x="18049" y="8202"/>
                </a:cubicBezTo>
                <a:cubicBezTo>
                  <a:pt x="18595" y="8106"/>
                  <a:pt x="19021" y="7930"/>
                  <a:pt x="19364" y="7660"/>
                </a:cubicBezTo>
                <a:lnTo>
                  <a:pt x="19650" y="7436"/>
                </a:lnTo>
                <a:lnTo>
                  <a:pt x="20093" y="7460"/>
                </a:lnTo>
                <a:cubicBezTo>
                  <a:pt x="20661" y="7491"/>
                  <a:pt x="21222" y="7402"/>
                  <a:pt x="21360" y="7261"/>
                </a:cubicBezTo>
                <a:cubicBezTo>
                  <a:pt x="21535" y="7082"/>
                  <a:pt x="21600" y="6867"/>
                  <a:pt x="21515" y="6743"/>
                </a:cubicBezTo>
                <a:cubicBezTo>
                  <a:pt x="21391" y="6562"/>
                  <a:pt x="20805" y="6392"/>
                  <a:pt x="20296" y="6392"/>
                </a:cubicBezTo>
                <a:cubicBezTo>
                  <a:pt x="19656" y="6392"/>
                  <a:pt x="19601" y="6320"/>
                  <a:pt x="20021" y="6010"/>
                </a:cubicBezTo>
                <a:cubicBezTo>
                  <a:pt x="20635" y="5556"/>
                  <a:pt x="20884" y="5001"/>
                  <a:pt x="20535" y="4838"/>
                </a:cubicBezTo>
                <a:cubicBezTo>
                  <a:pt x="20318" y="4737"/>
                  <a:pt x="20138" y="4748"/>
                  <a:pt x="19722" y="4886"/>
                </a:cubicBezTo>
                <a:cubicBezTo>
                  <a:pt x="19380" y="5000"/>
                  <a:pt x="19151" y="5139"/>
                  <a:pt x="18838" y="5428"/>
                </a:cubicBezTo>
                <a:lnTo>
                  <a:pt x="18694" y="5555"/>
                </a:lnTo>
                <a:lnTo>
                  <a:pt x="18395" y="5468"/>
                </a:lnTo>
                <a:lnTo>
                  <a:pt x="18109" y="5372"/>
                </a:lnTo>
                <a:lnTo>
                  <a:pt x="18204" y="5197"/>
                </a:lnTo>
                <a:cubicBezTo>
                  <a:pt x="18522" y="4591"/>
                  <a:pt x="18288" y="3921"/>
                  <a:pt x="17762" y="3921"/>
                </a:cubicBezTo>
                <a:cubicBezTo>
                  <a:pt x="17522" y="3921"/>
                  <a:pt x="17096" y="4230"/>
                  <a:pt x="16949" y="4511"/>
                </a:cubicBezTo>
                <a:cubicBezTo>
                  <a:pt x="16884" y="4635"/>
                  <a:pt x="16816" y="4891"/>
                  <a:pt x="16794" y="5077"/>
                </a:cubicBezTo>
                <a:lnTo>
                  <a:pt x="16758" y="5420"/>
                </a:lnTo>
                <a:lnTo>
                  <a:pt x="16351" y="5595"/>
                </a:lnTo>
                <a:lnTo>
                  <a:pt x="15945" y="5779"/>
                </a:lnTo>
                <a:lnTo>
                  <a:pt x="15718" y="5619"/>
                </a:lnTo>
                <a:cubicBezTo>
                  <a:pt x="15250" y="5294"/>
                  <a:pt x="14673" y="5184"/>
                  <a:pt x="14391" y="5372"/>
                </a:cubicBezTo>
                <a:cubicBezTo>
                  <a:pt x="14278" y="5448"/>
                  <a:pt x="14254" y="5513"/>
                  <a:pt x="14284" y="5635"/>
                </a:cubicBezTo>
                <a:cubicBezTo>
                  <a:pt x="14348" y="5898"/>
                  <a:pt x="14615" y="6200"/>
                  <a:pt x="14989" y="6432"/>
                </a:cubicBezTo>
                <a:cubicBezTo>
                  <a:pt x="15281" y="6613"/>
                  <a:pt x="15345" y="6680"/>
                  <a:pt x="15347" y="6815"/>
                </a:cubicBezTo>
                <a:cubicBezTo>
                  <a:pt x="15349" y="6905"/>
                  <a:pt x="15365" y="7067"/>
                  <a:pt x="15395" y="7173"/>
                </a:cubicBezTo>
                <a:cubicBezTo>
                  <a:pt x="15447" y="7355"/>
                  <a:pt x="15442" y="7378"/>
                  <a:pt x="15192" y="7564"/>
                </a:cubicBezTo>
                <a:cubicBezTo>
                  <a:pt x="14067" y="8398"/>
                  <a:pt x="12565" y="9011"/>
                  <a:pt x="11319" y="9142"/>
                </a:cubicBezTo>
                <a:cubicBezTo>
                  <a:pt x="10601" y="9218"/>
                  <a:pt x="9110" y="9260"/>
                  <a:pt x="9060" y="9206"/>
                </a:cubicBezTo>
                <a:cubicBezTo>
                  <a:pt x="9036" y="9180"/>
                  <a:pt x="9144" y="9102"/>
                  <a:pt x="9299" y="9031"/>
                </a:cubicBezTo>
                <a:cubicBezTo>
                  <a:pt x="9739" y="8827"/>
                  <a:pt x="10642" y="8159"/>
                  <a:pt x="10997" y="7779"/>
                </a:cubicBezTo>
                <a:cubicBezTo>
                  <a:pt x="11805" y="6914"/>
                  <a:pt x="12064" y="5994"/>
                  <a:pt x="11750" y="5045"/>
                </a:cubicBezTo>
                <a:cubicBezTo>
                  <a:pt x="11528" y="4376"/>
                  <a:pt x="11045" y="3795"/>
                  <a:pt x="10351" y="3348"/>
                </a:cubicBezTo>
                <a:lnTo>
                  <a:pt x="10064" y="3164"/>
                </a:lnTo>
                <a:lnTo>
                  <a:pt x="10411" y="2917"/>
                </a:lnTo>
                <a:cubicBezTo>
                  <a:pt x="10875" y="2578"/>
                  <a:pt x="11069" y="2235"/>
                  <a:pt x="11068" y="1754"/>
                </a:cubicBezTo>
                <a:cubicBezTo>
                  <a:pt x="11067" y="1306"/>
                  <a:pt x="10933" y="1016"/>
                  <a:pt x="10722" y="996"/>
                </a:cubicBezTo>
                <a:cubicBezTo>
                  <a:pt x="10615" y="986"/>
                  <a:pt x="10555" y="1018"/>
                  <a:pt x="10495" y="1116"/>
                </a:cubicBezTo>
                <a:cubicBezTo>
                  <a:pt x="10448" y="1190"/>
                  <a:pt x="10267" y="1341"/>
                  <a:pt x="10100" y="1451"/>
                </a:cubicBezTo>
                <a:cubicBezTo>
                  <a:pt x="9803" y="1645"/>
                  <a:pt x="9646" y="1664"/>
                  <a:pt x="9646" y="1506"/>
                </a:cubicBezTo>
                <a:cubicBezTo>
                  <a:pt x="9646" y="1342"/>
                  <a:pt x="9221" y="829"/>
                  <a:pt x="8881" y="590"/>
                </a:cubicBezTo>
                <a:cubicBezTo>
                  <a:pt x="8531" y="343"/>
                  <a:pt x="7852" y="79"/>
                  <a:pt x="7435" y="24"/>
                </a:cubicBezTo>
                <a:lnTo>
                  <a:pt x="7231" y="0"/>
                </a:lnTo>
                <a:close/>
                <a:moveTo>
                  <a:pt x="4267" y="10601"/>
                </a:moveTo>
                <a:lnTo>
                  <a:pt x="4446" y="10784"/>
                </a:lnTo>
                <a:cubicBezTo>
                  <a:pt x="4670" y="11009"/>
                  <a:pt x="4861" y="11041"/>
                  <a:pt x="5415" y="10967"/>
                </a:cubicBezTo>
                <a:cubicBezTo>
                  <a:pt x="6046" y="10883"/>
                  <a:pt x="6050" y="10888"/>
                  <a:pt x="6036" y="10991"/>
                </a:cubicBezTo>
                <a:cubicBezTo>
                  <a:pt x="5978" y="11413"/>
                  <a:pt x="5842" y="12068"/>
                  <a:pt x="5809" y="12091"/>
                </a:cubicBezTo>
                <a:cubicBezTo>
                  <a:pt x="5786" y="12107"/>
                  <a:pt x="5682" y="12131"/>
                  <a:pt x="5582" y="12147"/>
                </a:cubicBezTo>
                <a:cubicBezTo>
                  <a:pt x="5445" y="12169"/>
                  <a:pt x="5360" y="12148"/>
                  <a:pt x="5235" y="12059"/>
                </a:cubicBezTo>
                <a:cubicBezTo>
                  <a:pt x="5145" y="11995"/>
                  <a:pt x="4899" y="11882"/>
                  <a:pt x="4686" y="11812"/>
                </a:cubicBezTo>
                <a:cubicBezTo>
                  <a:pt x="4364" y="11707"/>
                  <a:pt x="4197" y="11690"/>
                  <a:pt x="3705" y="11685"/>
                </a:cubicBezTo>
                <a:lnTo>
                  <a:pt x="3108" y="11677"/>
                </a:lnTo>
                <a:lnTo>
                  <a:pt x="3060" y="11493"/>
                </a:lnTo>
                <a:cubicBezTo>
                  <a:pt x="2932" y="11090"/>
                  <a:pt x="3185" y="10845"/>
                  <a:pt x="3909" y="10680"/>
                </a:cubicBezTo>
                <a:lnTo>
                  <a:pt x="4267" y="10601"/>
                </a:lnTo>
                <a:close/>
              </a:path>
            </a:pathLst>
          </a:custGeom>
          <a:ln w="12700">
            <a:miter lim="400000"/>
          </a:ln>
        </p:spPr>
      </p:pic>
      <p:pic>
        <p:nvPicPr>
          <p:cNvPr id="876" name="Image" descr="Image"/>
          <p:cNvPicPr>
            <a:picLocks noChangeAspect="1"/>
          </p:cNvPicPr>
          <p:nvPr/>
        </p:nvPicPr>
        <p:blipFill>
          <a:blip r:embed="rId3">
            <a:extLst/>
          </a:blip>
          <a:srcRect l="9375" t="10392" r="10316" b="9196"/>
          <a:stretch>
            <a:fillRect/>
          </a:stretch>
        </p:blipFill>
        <p:spPr>
          <a:xfrm>
            <a:off x="8678295" y="5302546"/>
            <a:ext cx="715608" cy="1075532"/>
          </a:xfrm>
          <a:custGeom>
            <a:avLst/>
            <a:gdLst/>
            <a:ahLst/>
            <a:cxnLst>
              <a:cxn ang="0">
                <a:pos x="wd2" y="hd2"/>
              </a:cxn>
              <a:cxn ang="5400000">
                <a:pos x="wd2" y="hd2"/>
              </a:cxn>
              <a:cxn ang="10800000">
                <a:pos x="wd2" y="hd2"/>
              </a:cxn>
              <a:cxn ang="16200000">
                <a:pos x="wd2" y="hd2"/>
              </a:cxn>
            </a:cxnLst>
            <a:rect l="0" t="0" r="r" b="b"/>
            <a:pathLst>
              <a:path w="21552" h="21600" extrusionOk="0">
                <a:moveTo>
                  <a:pt x="7231" y="0"/>
                </a:moveTo>
                <a:lnTo>
                  <a:pt x="7231" y="414"/>
                </a:lnTo>
                <a:cubicBezTo>
                  <a:pt x="7228" y="747"/>
                  <a:pt x="7194" y="867"/>
                  <a:pt x="7064" y="1036"/>
                </a:cubicBezTo>
                <a:cubicBezTo>
                  <a:pt x="6883" y="1273"/>
                  <a:pt x="6573" y="1508"/>
                  <a:pt x="6490" y="1475"/>
                </a:cubicBezTo>
                <a:cubicBezTo>
                  <a:pt x="6460" y="1462"/>
                  <a:pt x="6357" y="1339"/>
                  <a:pt x="6263" y="1204"/>
                </a:cubicBezTo>
                <a:cubicBezTo>
                  <a:pt x="6042" y="880"/>
                  <a:pt x="5664" y="637"/>
                  <a:pt x="5188" y="518"/>
                </a:cubicBezTo>
                <a:cubicBezTo>
                  <a:pt x="4976" y="465"/>
                  <a:pt x="4801" y="431"/>
                  <a:pt x="4793" y="438"/>
                </a:cubicBezTo>
                <a:cubicBezTo>
                  <a:pt x="4786" y="446"/>
                  <a:pt x="4719" y="741"/>
                  <a:pt x="4650" y="1100"/>
                </a:cubicBezTo>
                <a:cubicBezTo>
                  <a:pt x="4480" y="1978"/>
                  <a:pt x="4470" y="1990"/>
                  <a:pt x="4076" y="1690"/>
                </a:cubicBezTo>
                <a:cubicBezTo>
                  <a:pt x="3787" y="1469"/>
                  <a:pt x="3265" y="1219"/>
                  <a:pt x="3096" y="1219"/>
                </a:cubicBezTo>
                <a:cubicBezTo>
                  <a:pt x="3057" y="1219"/>
                  <a:pt x="3002" y="1390"/>
                  <a:pt x="2976" y="1594"/>
                </a:cubicBezTo>
                <a:cubicBezTo>
                  <a:pt x="2898" y="2217"/>
                  <a:pt x="2522" y="2879"/>
                  <a:pt x="2259" y="2845"/>
                </a:cubicBezTo>
                <a:cubicBezTo>
                  <a:pt x="2195" y="2837"/>
                  <a:pt x="2114" y="2780"/>
                  <a:pt x="2092" y="2718"/>
                </a:cubicBezTo>
                <a:cubicBezTo>
                  <a:pt x="2053" y="2609"/>
                  <a:pt x="2054" y="2605"/>
                  <a:pt x="1793" y="2806"/>
                </a:cubicBezTo>
                <a:cubicBezTo>
                  <a:pt x="1334" y="3157"/>
                  <a:pt x="1157" y="3461"/>
                  <a:pt x="1159" y="3921"/>
                </a:cubicBezTo>
                <a:cubicBezTo>
                  <a:pt x="1161" y="4191"/>
                  <a:pt x="1209" y="4377"/>
                  <a:pt x="1291" y="4503"/>
                </a:cubicBezTo>
                <a:cubicBezTo>
                  <a:pt x="1411" y="4689"/>
                  <a:pt x="1400" y="4698"/>
                  <a:pt x="1231" y="4790"/>
                </a:cubicBezTo>
                <a:cubicBezTo>
                  <a:pt x="1003" y="4916"/>
                  <a:pt x="928" y="5029"/>
                  <a:pt x="873" y="5308"/>
                </a:cubicBezTo>
                <a:cubicBezTo>
                  <a:pt x="806" y="5645"/>
                  <a:pt x="933" y="5991"/>
                  <a:pt x="1255" y="6313"/>
                </a:cubicBezTo>
                <a:cubicBezTo>
                  <a:pt x="1407" y="6465"/>
                  <a:pt x="1573" y="6676"/>
                  <a:pt x="1614" y="6783"/>
                </a:cubicBezTo>
                <a:cubicBezTo>
                  <a:pt x="1817" y="7316"/>
                  <a:pt x="2202" y="7806"/>
                  <a:pt x="2677" y="8146"/>
                </a:cubicBezTo>
                <a:cubicBezTo>
                  <a:pt x="3107" y="8452"/>
                  <a:pt x="4403" y="9074"/>
                  <a:pt x="4984" y="9246"/>
                </a:cubicBezTo>
                <a:cubicBezTo>
                  <a:pt x="5171" y="9301"/>
                  <a:pt x="5304" y="9361"/>
                  <a:pt x="5271" y="9381"/>
                </a:cubicBezTo>
                <a:cubicBezTo>
                  <a:pt x="5238" y="9401"/>
                  <a:pt x="4947" y="9462"/>
                  <a:pt x="4626" y="9517"/>
                </a:cubicBezTo>
                <a:cubicBezTo>
                  <a:pt x="2913" y="9812"/>
                  <a:pt x="1867" y="10292"/>
                  <a:pt x="1614" y="10896"/>
                </a:cubicBezTo>
                <a:cubicBezTo>
                  <a:pt x="1486" y="11199"/>
                  <a:pt x="1546" y="11647"/>
                  <a:pt x="1769" y="11972"/>
                </a:cubicBezTo>
                <a:lnTo>
                  <a:pt x="1960" y="12235"/>
                </a:lnTo>
                <a:lnTo>
                  <a:pt x="1817" y="12370"/>
                </a:lnTo>
                <a:cubicBezTo>
                  <a:pt x="1739" y="12443"/>
                  <a:pt x="1628" y="12641"/>
                  <a:pt x="1566" y="12809"/>
                </a:cubicBezTo>
                <a:cubicBezTo>
                  <a:pt x="1327" y="13454"/>
                  <a:pt x="1767" y="14110"/>
                  <a:pt x="2665" y="14443"/>
                </a:cubicBezTo>
                <a:cubicBezTo>
                  <a:pt x="3007" y="14569"/>
                  <a:pt x="3100" y="14578"/>
                  <a:pt x="3705" y="14578"/>
                </a:cubicBezTo>
                <a:cubicBezTo>
                  <a:pt x="4454" y="14578"/>
                  <a:pt x="4688" y="14522"/>
                  <a:pt x="5247" y="14195"/>
                </a:cubicBezTo>
                <a:cubicBezTo>
                  <a:pt x="5529" y="14031"/>
                  <a:pt x="5585" y="14017"/>
                  <a:pt x="5785" y="14052"/>
                </a:cubicBezTo>
                <a:cubicBezTo>
                  <a:pt x="5908" y="14074"/>
                  <a:pt x="6024" y="14114"/>
                  <a:pt x="6048" y="14140"/>
                </a:cubicBezTo>
                <a:cubicBezTo>
                  <a:pt x="6114" y="14211"/>
                  <a:pt x="5889" y="14810"/>
                  <a:pt x="5618" y="15295"/>
                </a:cubicBezTo>
                <a:cubicBezTo>
                  <a:pt x="5485" y="15533"/>
                  <a:pt x="5379" y="15756"/>
                  <a:pt x="5379" y="15797"/>
                </a:cubicBezTo>
                <a:cubicBezTo>
                  <a:pt x="5379" y="15839"/>
                  <a:pt x="5506" y="15959"/>
                  <a:pt x="5666" y="16061"/>
                </a:cubicBezTo>
                <a:lnTo>
                  <a:pt x="5964" y="16244"/>
                </a:lnTo>
                <a:lnTo>
                  <a:pt x="5797" y="16555"/>
                </a:lnTo>
                <a:cubicBezTo>
                  <a:pt x="5707" y="16725"/>
                  <a:pt x="5553" y="17013"/>
                  <a:pt x="5450" y="17192"/>
                </a:cubicBezTo>
                <a:lnTo>
                  <a:pt x="5259" y="17519"/>
                </a:lnTo>
                <a:lnTo>
                  <a:pt x="4865" y="17519"/>
                </a:lnTo>
                <a:cubicBezTo>
                  <a:pt x="4338" y="17520"/>
                  <a:pt x="4228" y="17596"/>
                  <a:pt x="4219" y="17965"/>
                </a:cubicBezTo>
                <a:cubicBezTo>
                  <a:pt x="4216" y="18119"/>
                  <a:pt x="4183" y="18264"/>
                  <a:pt x="4148" y="18284"/>
                </a:cubicBezTo>
                <a:cubicBezTo>
                  <a:pt x="4113" y="18305"/>
                  <a:pt x="3915" y="18364"/>
                  <a:pt x="3705" y="18420"/>
                </a:cubicBezTo>
                <a:cubicBezTo>
                  <a:pt x="3039" y="18599"/>
                  <a:pt x="1963" y="19115"/>
                  <a:pt x="1255" y="19591"/>
                </a:cubicBezTo>
                <a:cubicBezTo>
                  <a:pt x="447" y="20135"/>
                  <a:pt x="0" y="20656"/>
                  <a:pt x="0" y="21050"/>
                </a:cubicBezTo>
                <a:cubicBezTo>
                  <a:pt x="0" y="21254"/>
                  <a:pt x="32" y="21302"/>
                  <a:pt x="239" y="21441"/>
                </a:cubicBezTo>
                <a:cubicBezTo>
                  <a:pt x="460" y="21588"/>
                  <a:pt x="503" y="21600"/>
                  <a:pt x="920" y="21600"/>
                </a:cubicBezTo>
                <a:cubicBezTo>
                  <a:pt x="2634" y="21600"/>
                  <a:pt x="5332" y="20249"/>
                  <a:pt x="6000" y="19057"/>
                </a:cubicBezTo>
                <a:cubicBezTo>
                  <a:pt x="6077" y="18921"/>
                  <a:pt x="6503" y="18324"/>
                  <a:pt x="6945" y="17734"/>
                </a:cubicBezTo>
                <a:lnTo>
                  <a:pt x="7745" y="16666"/>
                </a:lnTo>
                <a:lnTo>
                  <a:pt x="8355" y="16674"/>
                </a:lnTo>
                <a:lnTo>
                  <a:pt x="8965" y="16682"/>
                </a:lnTo>
                <a:lnTo>
                  <a:pt x="9120" y="16148"/>
                </a:lnTo>
                <a:cubicBezTo>
                  <a:pt x="9332" y="15451"/>
                  <a:pt x="9310" y="15477"/>
                  <a:pt x="9622" y="15495"/>
                </a:cubicBezTo>
                <a:lnTo>
                  <a:pt x="9885" y="15511"/>
                </a:lnTo>
                <a:lnTo>
                  <a:pt x="9909" y="15805"/>
                </a:lnTo>
                <a:cubicBezTo>
                  <a:pt x="9925" y="16027"/>
                  <a:pt x="9891" y="16135"/>
                  <a:pt x="9777" y="16284"/>
                </a:cubicBezTo>
                <a:cubicBezTo>
                  <a:pt x="9637" y="16467"/>
                  <a:pt x="9639" y="16486"/>
                  <a:pt x="9754" y="16571"/>
                </a:cubicBezTo>
                <a:cubicBezTo>
                  <a:pt x="9820" y="16619"/>
                  <a:pt x="9912" y="16658"/>
                  <a:pt x="9957" y="16658"/>
                </a:cubicBezTo>
                <a:cubicBezTo>
                  <a:pt x="10001" y="16658"/>
                  <a:pt x="10092" y="16681"/>
                  <a:pt x="10160" y="16714"/>
                </a:cubicBezTo>
                <a:cubicBezTo>
                  <a:pt x="10277" y="16771"/>
                  <a:pt x="10274" y="16815"/>
                  <a:pt x="10160" y="17567"/>
                </a:cubicBezTo>
                <a:cubicBezTo>
                  <a:pt x="10049" y="18297"/>
                  <a:pt x="10034" y="18369"/>
                  <a:pt x="9849" y="18539"/>
                </a:cubicBezTo>
                <a:cubicBezTo>
                  <a:pt x="9710" y="18668"/>
                  <a:pt x="9646" y="18778"/>
                  <a:pt x="9646" y="18906"/>
                </a:cubicBezTo>
                <a:cubicBezTo>
                  <a:pt x="9646" y="19254"/>
                  <a:pt x="9974" y="19466"/>
                  <a:pt x="10817" y="19671"/>
                </a:cubicBezTo>
                <a:cubicBezTo>
                  <a:pt x="12329" y="20038"/>
                  <a:pt x="14734" y="20004"/>
                  <a:pt x="16077" y="19591"/>
                </a:cubicBezTo>
                <a:cubicBezTo>
                  <a:pt x="16631" y="19421"/>
                  <a:pt x="16880" y="19247"/>
                  <a:pt x="16949" y="19002"/>
                </a:cubicBezTo>
                <a:cubicBezTo>
                  <a:pt x="17120" y="18393"/>
                  <a:pt x="15691" y="17931"/>
                  <a:pt x="13531" y="17902"/>
                </a:cubicBezTo>
                <a:lnTo>
                  <a:pt x="12622" y="17894"/>
                </a:lnTo>
                <a:lnTo>
                  <a:pt x="12562" y="17679"/>
                </a:lnTo>
                <a:cubicBezTo>
                  <a:pt x="12476" y="17382"/>
                  <a:pt x="12327" y="17291"/>
                  <a:pt x="12001" y="17320"/>
                </a:cubicBezTo>
                <a:cubicBezTo>
                  <a:pt x="11856" y="17333"/>
                  <a:pt x="11724" y="17328"/>
                  <a:pt x="11702" y="17304"/>
                </a:cubicBezTo>
                <a:cubicBezTo>
                  <a:pt x="11647" y="17245"/>
                  <a:pt x="11812" y="16757"/>
                  <a:pt x="11905" y="16706"/>
                </a:cubicBezTo>
                <a:cubicBezTo>
                  <a:pt x="11947" y="16683"/>
                  <a:pt x="12151" y="16636"/>
                  <a:pt x="12359" y="16595"/>
                </a:cubicBezTo>
                <a:cubicBezTo>
                  <a:pt x="12568" y="16554"/>
                  <a:pt x="12816" y="16484"/>
                  <a:pt x="12909" y="16443"/>
                </a:cubicBezTo>
                <a:cubicBezTo>
                  <a:pt x="13078" y="16369"/>
                  <a:pt x="13086" y="16362"/>
                  <a:pt x="13041" y="15774"/>
                </a:cubicBezTo>
                <a:cubicBezTo>
                  <a:pt x="13015" y="15449"/>
                  <a:pt x="12958" y="14931"/>
                  <a:pt x="12921" y="14618"/>
                </a:cubicBezTo>
                <a:cubicBezTo>
                  <a:pt x="12869" y="14180"/>
                  <a:pt x="12878" y="14028"/>
                  <a:pt x="12945" y="13956"/>
                </a:cubicBezTo>
                <a:cubicBezTo>
                  <a:pt x="13016" y="13880"/>
                  <a:pt x="13011" y="13850"/>
                  <a:pt x="12921" y="13781"/>
                </a:cubicBezTo>
                <a:cubicBezTo>
                  <a:pt x="12860" y="13735"/>
                  <a:pt x="12738" y="13568"/>
                  <a:pt x="12658" y="13414"/>
                </a:cubicBezTo>
                <a:cubicBezTo>
                  <a:pt x="12149" y="12429"/>
                  <a:pt x="11511" y="11674"/>
                  <a:pt x="10530" y="10920"/>
                </a:cubicBezTo>
                <a:cubicBezTo>
                  <a:pt x="10092" y="10582"/>
                  <a:pt x="10074" y="10564"/>
                  <a:pt x="10196" y="10481"/>
                </a:cubicBezTo>
                <a:cubicBezTo>
                  <a:pt x="10304" y="10408"/>
                  <a:pt x="10357" y="10406"/>
                  <a:pt x="10590" y="10449"/>
                </a:cubicBezTo>
                <a:cubicBezTo>
                  <a:pt x="10740" y="10477"/>
                  <a:pt x="10943" y="10497"/>
                  <a:pt x="11032" y="10497"/>
                </a:cubicBezTo>
                <a:cubicBezTo>
                  <a:pt x="11178" y="10497"/>
                  <a:pt x="11184" y="10484"/>
                  <a:pt x="11164" y="10330"/>
                </a:cubicBezTo>
                <a:cubicBezTo>
                  <a:pt x="11142" y="10167"/>
                  <a:pt x="11160" y="10154"/>
                  <a:pt x="11391" y="10115"/>
                </a:cubicBezTo>
                <a:cubicBezTo>
                  <a:pt x="12409" y="9942"/>
                  <a:pt x="13524" y="9615"/>
                  <a:pt x="14296" y="9270"/>
                </a:cubicBezTo>
                <a:cubicBezTo>
                  <a:pt x="14871" y="9012"/>
                  <a:pt x="15800" y="8491"/>
                  <a:pt x="16088" y="8257"/>
                </a:cubicBezTo>
                <a:lnTo>
                  <a:pt x="16328" y="8058"/>
                </a:lnTo>
                <a:lnTo>
                  <a:pt x="16567" y="8146"/>
                </a:lnTo>
                <a:cubicBezTo>
                  <a:pt x="16904" y="8262"/>
                  <a:pt x="17563" y="8287"/>
                  <a:pt x="18049" y="8202"/>
                </a:cubicBezTo>
                <a:cubicBezTo>
                  <a:pt x="18595" y="8106"/>
                  <a:pt x="19021" y="7930"/>
                  <a:pt x="19364" y="7660"/>
                </a:cubicBezTo>
                <a:lnTo>
                  <a:pt x="19650" y="7436"/>
                </a:lnTo>
                <a:lnTo>
                  <a:pt x="20093" y="7460"/>
                </a:lnTo>
                <a:cubicBezTo>
                  <a:pt x="20661" y="7491"/>
                  <a:pt x="21222" y="7402"/>
                  <a:pt x="21360" y="7261"/>
                </a:cubicBezTo>
                <a:cubicBezTo>
                  <a:pt x="21535" y="7082"/>
                  <a:pt x="21600" y="6867"/>
                  <a:pt x="21515" y="6743"/>
                </a:cubicBezTo>
                <a:cubicBezTo>
                  <a:pt x="21391" y="6562"/>
                  <a:pt x="20805" y="6392"/>
                  <a:pt x="20296" y="6392"/>
                </a:cubicBezTo>
                <a:cubicBezTo>
                  <a:pt x="19656" y="6392"/>
                  <a:pt x="19601" y="6320"/>
                  <a:pt x="20021" y="6010"/>
                </a:cubicBezTo>
                <a:cubicBezTo>
                  <a:pt x="20635" y="5556"/>
                  <a:pt x="20884" y="5001"/>
                  <a:pt x="20535" y="4838"/>
                </a:cubicBezTo>
                <a:cubicBezTo>
                  <a:pt x="20318" y="4737"/>
                  <a:pt x="20138" y="4748"/>
                  <a:pt x="19722" y="4886"/>
                </a:cubicBezTo>
                <a:cubicBezTo>
                  <a:pt x="19380" y="5000"/>
                  <a:pt x="19151" y="5139"/>
                  <a:pt x="18838" y="5428"/>
                </a:cubicBezTo>
                <a:lnTo>
                  <a:pt x="18694" y="5555"/>
                </a:lnTo>
                <a:lnTo>
                  <a:pt x="18395" y="5468"/>
                </a:lnTo>
                <a:lnTo>
                  <a:pt x="18109" y="5372"/>
                </a:lnTo>
                <a:lnTo>
                  <a:pt x="18204" y="5197"/>
                </a:lnTo>
                <a:cubicBezTo>
                  <a:pt x="18522" y="4591"/>
                  <a:pt x="18288" y="3921"/>
                  <a:pt x="17762" y="3921"/>
                </a:cubicBezTo>
                <a:cubicBezTo>
                  <a:pt x="17522" y="3921"/>
                  <a:pt x="17096" y="4230"/>
                  <a:pt x="16949" y="4511"/>
                </a:cubicBezTo>
                <a:cubicBezTo>
                  <a:pt x="16884" y="4635"/>
                  <a:pt x="16816" y="4891"/>
                  <a:pt x="16794" y="5077"/>
                </a:cubicBezTo>
                <a:lnTo>
                  <a:pt x="16758" y="5420"/>
                </a:lnTo>
                <a:lnTo>
                  <a:pt x="16351" y="5595"/>
                </a:lnTo>
                <a:lnTo>
                  <a:pt x="15945" y="5779"/>
                </a:lnTo>
                <a:lnTo>
                  <a:pt x="15718" y="5619"/>
                </a:lnTo>
                <a:cubicBezTo>
                  <a:pt x="15250" y="5294"/>
                  <a:pt x="14673" y="5184"/>
                  <a:pt x="14391" y="5372"/>
                </a:cubicBezTo>
                <a:cubicBezTo>
                  <a:pt x="14278" y="5448"/>
                  <a:pt x="14254" y="5513"/>
                  <a:pt x="14284" y="5635"/>
                </a:cubicBezTo>
                <a:cubicBezTo>
                  <a:pt x="14348" y="5898"/>
                  <a:pt x="14615" y="6200"/>
                  <a:pt x="14989" y="6432"/>
                </a:cubicBezTo>
                <a:cubicBezTo>
                  <a:pt x="15281" y="6613"/>
                  <a:pt x="15345" y="6680"/>
                  <a:pt x="15347" y="6815"/>
                </a:cubicBezTo>
                <a:cubicBezTo>
                  <a:pt x="15349" y="6905"/>
                  <a:pt x="15365" y="7067"/>
                  <a:pt x="15395" y="7173"/>
                </a:cubicBezTo>
                <a:cubicBezTo>
                  <a:pt x="15447" y="7355"/>
                  <a:pt x="15442" y="7378"/>
                  <a:pt x="15192" y="7564"/>
                </a:cubicBezTo>
                <a:cubicBezTo>
                  <a:pt x="14067" y="8398"/>
                  <a:pt x="12565" y="9011"/>
                  <a:pt x="11319" y="9142"/>
                </a:cubicBezTo>
                <a:cubicBezTo>
                  <a:pt x="10601" y="9218"/>
                  <a:pt x="9110" y="9260"/>
                  <a:pt x="9060" y="9206"/>
                </a:cubicBezTo>
                <a:cubicBezTo>
                  <a:pt x="9036" y="9180"/>
                  <a:pt x="9144" y="9102"/>
                  <a:pt x="9299" y="9031"/>
                </a:cubicBezTo>
                <a:cubicBezTo>
                  <a:pt x="9739" y="8827"/>
                  <a:pt x="10642" y="8159"/>
                  <a:pt x="10997" y="7779"/>
                </a:cubicBezTo>
                <a:cubicBezTo>
                  <a:pt x="11805" y="6914"/>
                  <a:pt x="12064" y="5994"/>
                  <a:pt x="11750" y="5045"/>
                </a:cubicBezTo>
                <a:cubicBezTo>
                  <a:pt x="11528" y="4376"/>
                  <a:pt x="11045" y="3795"/>
                  <a:pt x="10351" y="3348"/>
                </a:cubicBezTo>
                <a:lnTo>
                  <a:pt x="10064" y="3164"/>
                </a:lnTo>
                <a:lnTo>
                  <a:pt x="10411" y="2917"/>
                </a:lnTo>
                <a:cubicBezTo>
                  <a:pt x="10875" y="2578"/>
                  <a:pt x="11069" y="2235"/>
                  <a:pt x="11068" y="1754"/>
                </a:cubicBezTo>
                <a:cubicBezTo>
                  <a:pt x="11067" y="1306"/>
                  <a:pt x="10933" y="1016"/>
                  <a:pt x="10722" y="996"/>
                </a:cubicBezTo>
                <a:cubicBezTo>
                  <a:pt x="10615" y="986"/>
                  <a:pt x="10555" y="1018"/>
                  <a:pt x="10495" y="1116"/>
                </a:cubicBezTo>
                <a:cubicBezTo>
                  <a:pt x="10448" y="1190"/>
                  <a:pt x="10267" y="1341"/>
                  <a:pt x="10100" y="1451"/>
                </a:cubicBezTo>
                <a:cubicBezTo>
                  <a:pt x="9803" y="1645"/>
                  <a:pt x="9646" y="1664"/>
                  <a:pt x="9646" y="1506"/>
                </a:cubicBezTo>
                <a:cubicBezTo>
                  <a:pt x="9646" y="1342"/>
                  <a:pt x="9221" y="829"/>
                  <a:pt x="8881" y="590"/>
                </a:cubicBezTo>
                <a:cubicBezTo>
                  <a:pt x="8531" y="343"/>
                  <a:pt x="7852" y="79"/>
                  <a:pt x="7435" y="24"/>
                </a:cubicBezTo>
                <a:lnTo>
                  <a:pt x="7231" y="0"/>
                </a:lnTo>
                <a:close/>
                <a:moveTo>
                  <a:pt x="4267" y="10601"/>
                </a:moveTo>
                <a:lnTo>
                  <a:pt x="4446" y="10784"/>
                </a:lnTo>
                <a:cubicBezTo>
                  <a:pt x="4670" y="11009"/>
                  <a:pt x="4861" y="11041"/>
                  <a:pt x="5415" y="10967"/>
                </a:cubicBezTo>
                <a:cubicBezTo>
                  <a:pt x="6046" y="10883"/>
                  <a:pt x="6050" y="10888"/>
                  <a:pt x="6036" y="10991"/>
                </a:cubicBezTo>
                <a:cubicBezTo>
                  <a:pt x="5978" y="11413"/>
                  <a:pt x="5842" y="12068"/>
                  <a:pt x="5809" y="12091"/>
                </a:cubicBezTo>
                <a:cubicBezTo>
                  <a:pt x="5786" y="12107"/>
                  <a:pt x="5682" y="12131"/>
                  <a:pt x="5582" y="12147"/>
                </a:cubicBezTo>
                <a:cubicBezTo>
                  <a:pt x="5445" y="12169"/>
                  <a:pt x="5360" y="12148"/>
                  <a:pt x="5235" y="12059"/>
                </a:cubicBezTo>
                <a:cubicBezTo>
                  <a:pt x="5145" y="11995"/>
                  <a:pt x="4899" y="11882"/>
                  <a:pt x="4686" y="11812"/>
                </a:cubicBezTo>
                <a:cubicBezTo>
                  <a:pt x="4364" y="11707"/>
                  <a:pt x="4197" y="11690"/>
                  <a:pt x="3705" y="11685"/>
                </a:cubicBezTo>
                <a:lnTo>
                  <a:pt x="3108" y="11677"/>
                </a:lnTo>
                <a:lnTo>
                  <a:pt x="3060" y="11493"/>
                </a:lnTo>
                <a:cubicBezTo>
                  <a:pt x="2932" y="11090"/>
                  <a:pt x="3185" y="10845"/>
                  <a:pt x="3909" y="10680"/>
                </a:cubicBezTo>
                <a:lnTo>
                  <a:pt x="4267" y="10601"/>
                </a:lnTo>
                <a:close/>
              </a:path>
            </a:pathLst>
          </a:custGeom>
          <a:ln w="12700">
            <a:miter lim="400000"/>
          </a:ln>
        </p:spPr>
      </p:pic>
      <p:pic>
        <p:nvPicPr>
          <p:cNvPr id="877" name="Image" descr="Image"/>
          <p:cNvPicPr>
            <a:picLocks noChangeAspect="1"/>
          </p:cNvPicPr>
          <p:nvPr/>
        </p:nvPicPr>
        <p:blipFill>
          <a:blip r:embed="rId3">
            <a:extLst/>
          </a:blip>
          <a:srcRect l="9375" t="10392" r="10316" b="9196"/>
          <a:stretch>
            <a:fillRect/>
          </a:stretch>
        </p:blipFill>
        <p:spPr>
          <a:xfrm>
            <a:off x="10566363" y="5302546"/>
            <a:ext cx="715608" cy="1075532"/>
          </a:xfrm>
          <a:custGeom>
            <a:avLst/>
            <a:gdLst/>
            <a:ahLst/>
            <a:cxnLst>
              <a:cxn ang="0">
                <a:pos x="wd2" y="hd2"/>
              </a:cxn>
              <a:cxn ang="5400000">
                <a:pos x="wd2" y="hd2"/>
              </a:cxn>
              <a:cxn ang="10800000">
                <a:pos x="wd2" y="hd2"/>
              </a:cxn>
              <a:cxn ang="16200000">
                <a:pos x="wd2" y="hd2"/>
              </a:cxn>
            </a:cxnLst>
            <a:rect l="0" t="0" r="r" b="b"/>
            <a:pathLst>
              <a:path w="21552" h="21600" extrusionOk="0">
                <a:moveTo>
                  <a:pt x="7231" y="0"/>
                </a:moveTo>
                <a:lnTo>
                  <a:pt x="7231" y="414"/>
                </a:lnTo>
                <a:cubicBezTo>
                  <a:pt x="7228" y="747"/>
                  <a:pt x="7194" y="867"/>
                  <a:pt x="7064" y="1036"/>
                </a:cubicBezTo>
                <a:cubicBezTo>
                  <a:pt x="6883" y="1273"/>
                  <a:pt x="6573" y="1508"/>
                  <a:pt x="6490" y="1475"/>
                </a:cubicBezTo>
                <a:cubicBezTo>
                  <a:pt x="6460" y="1462"/>
                  <a:pt x="6357" y="1339"/>
                  <a:pt x="6263" y="1204"/>
                </a:cubicBezTo>
                <a:cubicBezTo>
                  <a:pt x="6042" y="880"/>
                  <a:pt x="5664" y="637"/>
                  <a:pt x="5188" y="518"/>
                </a:cubicBezTo>
                <a:cubicBezTo>
                  <a:pt x="4976" y="465"/>
                  <a:pt x="4801" y="431"/>
                  <a:pt x="4793" y="438"/>
                </a:cubicBezTo>
                <a:cubicBezTo>
                  <a:pt x="4786" y="446"/>
                  <a:pt x="4719" y="741"/>
                  <a:pt x="4650" y="1100"/>
                </a:cubicBezTo>
                <a:cubicBezTo>
                  <a:pt x="4480" y="1978"/>
                  <a:pt x="4470" y="1990"/>
                  <a:pt x="4076" y="1690"/>
                </a:cubicBezTo>
                <a:cubicBezTo>
                  <a:pt x="3787" y="1469"/>
                  <a:pt x="3265" y="1219"/>
                  <a:pt x="3096" y="1219"/>
                </a:cubicBezTo>
                <a:cubicBezTo>
                  <a:pt x="3057" y="1219"/>
                  <a:pt x="3002" y="1390"/>
                  <a:pt x="2976" y="1594"/>
                </a:cubicBezTo>
                <a:cubicBezTo>
                  <a:pt x="2898" y="2217"/>
                  <a:pt x="2522" y="2879"/>
                  <a:pt x="2259" y="2845"/>
                </a:cubicBezTo>
                <a:cubicBezTo>
                  <a:pt x="2195" y="2837"/>
                  <a:pt x="2114" y="2780"/>
                  <a:pt x="2092" y="2718"/>
                </a:cubicBezTo>
                <a:cubicBezTo>
                  <a:pt x="2053" y="2609"/>
                  <a:pt x="2054" y="2605"/>
                  <a:pt x="1793" y="2806"/>
                </a:cubicBezTo>
                <a:cubicBezTo>
                  <a:pt x="1334" y="3157"/>
                  <a:pt x="1157" y="3461"/>
                  <a:pt x="1159" y="3921"/>
                </a:cubicBezTo>
                <a:cubicBezTo>
                  <a:pt x="1161" y="4191"/>
                  <a:pt x="1209" y="4377"/>
                  <a:pt x="1291" y="4503"/>
                </a:cubicBezTo>
                <a:cubicBezTo>
                  <a:pt x="1411" y="4689"/>
                  <a:pt x="1400" y="4698"/>
                  <a:pt x="1231" y="4790"/>
                </a:cubicBezTo>
                <a:cubicBezTo>
                  <a:pt x="1003" y="4916"/>
                  <a:pt x="928" y="5029"/>
                  <a:pt x="873" y="5308"/>
                </a:cubicBezTo>
                <a:cubicBezTo>
                  <a:pt x="806" y="5645"/>
                  <a:pt x="933" y="5991"/>
                  <a:pt x="1255" y="6313"/>
                </a:cubicBezTo>
                <a:cubicBezTo>
                  <a:pt x="1407" y="6465"/>
                  <a:pt x="1573" y="6676"/>
                  <a:pt x="1614" y="6783"/>
                </a:cubicBezTo>
                <a:cubicBezTo>
                  <a:pt x="1817" y="7316"/>
                  <a:pt x="2202" y="7806"/>
                  <a:pt x="2677" y="8146"/>
                </a:cubicBezTo>
                <a:cubicBezTo>
                  <a:pt x="3107" y="8452"/>
                  <a:pt x="4403" y="9074"/>
                  <a:pt x="4984" y="9246"/>
                </a:cubicBezTo>
                <a:cubicBezTo>
                  <a:pt x="5171" y="9301"/>
                  <a:pt x="5304" y="9361"/>
                  <a:pt x="5271" y="9381"/>
                </a:cubicBezTo>
                <a:cubicBezTo>
                  <a:pt x="5238" y="9401"/>
                  <a:pt x="4947" y="9462"/>
                  <a:pt x="4626" y="9517"/>
                </a:cubicBezTo>
                <a:cubicBezTo>
                  <a:pt x="2913" y="9812"/>
                  <a:pt x="1867" y="10292"/>
                  <a:pt x="1614" y="10896"/>
                </a:cubicBezTo>
                <a:cubicBezTo>
                  <a:pt x="1486" y="11199"/>
                  <a:pt x="1546" y="11647"/>
                  <a:pt x="1769" y="11972"/>
                </a:cubicBezTo>
                <a:lnTo>
                  <a:pt x="1960" y="12235"/>
                </a:lnTo>
                <a:lnTo>
                  <a:pt x="1817" y="12370"/>
                </a:lnTo>
                <a:cubicBezTo>
                  <a:pt x="1739" y="12443"/>
                  <a:pt x="1628" y="12641"/>
                  <a:pt x="1566" y="12809"/>
                </a:cubicBezTo>
                <a:cubicBezTo>
                  <a:pt x="1327" y="13454"/>
                  <a:pt x="1767" y="14110"/>
                  <a:pt x="2665" y="14443"/>
                </a:cubicBezTo>
                <a:cubicBezTo>
                  <a:pt x="3007" y="14569"/>
                  <a:pt x="3100" y="14578"/>
                  <a:pt x="3705" y="14578"/>
                </a:cubicBezTo>
                <a:cubicBezTo>
                  <a:pt x="4454" y="14578"/>
                  <a:pt x="4688" y="14522"/>
                  <a:pt x="5247" y="14195"/>
                </a:cubicBezTo>
                <a:cubicBezTo>
                  <a:pt x="5529" y="14031"/>
                  <a:pt x="5585" y="14017"/>
                  <a:pt x="5785" y="14052"/>
                </a:cubicBezTo>
                <a:cubicBezTo>
                  <a:pt x="5908" y="14074"/>
                  <a:pt x="6024" y="14114"/>
                  <a:pt x="6048" y="14140"/>
                </a:cubicBezTo>
                <a:cubicBezTo>
                  <a:pt x="6114" y="14211"/>
                  <a:pt x="5889" y="14810"/>
                  <a:pt x="5618" y="15295"/>
                </a:cubicBezTo>
                <a:cubicBezTo>
                  <a:pt x="5485" y="15533"/>
                  <a:pt x="5379" y="15756"/>
                  <a:pt x="5379" y="15797"/>
                </a:cubicBezTo>
                <a:cubicBezTo>
                  <a:pt x="5379" y="15839"/>
                  <a:pt x="5506" y="15959"/>
                  <a:pt x="5666" y="16061"/>
                </a:cubicBezTo>
                <a:lnTo>
                  <a:pt x="5964" y="16244"/>
                </a:lnTo>
                <a:lnTo>
                  <a:pt x="5797" y="16555"/>
                </a:lnTo>
                <a:cubicBezTo>
                  <a:pt x="5707" y="16725"/>
                  <a:pt x="5553" y="17013"/>
                  <a:pt x="5450" y="17192"/>
                </a:cubicBezTo>
                <a:lnTo>
                  <a:pt x="5259" y="17519"/>
                </a:lnTo>
                <a:lnTo>
                  <a:pt x="4865" y="17519"/>
                </a:lnTo>
                <a:cubicBezTo>
                  <a:pt x="4338" y="17520"/>
                  <a:pt x="4228" y="17596"/>
                  <a:pt x="4219" y="17965"/>
                </a:cubicBezTo>
                <a:cubicBezTo>
                  <a:pt x="4216" y="18119"/>
                  <a:pt x="4183" y="18264"/>
                  <a:pt x="4148" y="18284"/>
                </a:cubicBezTo>
                <a:cubicBezTo>
                  <a:pt x="4113" y="18305"/>
                  <a:pt x="3915" y="18364"/>
                  <a:pt x="3705" y="18420"/>
                </a:cubicBezTo>
                <a:cubicBezTo>
                  <a:pt x="3039" y="18599"/>
                  <a:pt x="1963" y="19115"/>
                  <a:pt x="1255" y="19591"/>
                </a:cubicBezTo>
                <a:cubicBezTo>
                  <a:pt x="447" y="20135"/>
                  <a:pt x="0" y="20656"/>
                  <a:pt x="0" y="21050"/>
                </a:cubicBezTo>
                <a:cubicBezTo>
                  <a:pt x="0" y="21254"/>
                  <a:pt x="32" y="21302"/>
                  <a:pt x="239" y="21441"/>
                </a:cubicBezTo>
                <a:cubicBezTo>
                  <a:pt x="460" y="21588"/>
                  <a:pt x="503" y="21600"/>
                  <a:pt x="920" y="21600"/>
                </a:cubicBezTo>
                <a:cubicBezTo>
                  <a:pt x="2634" y="21600"/>
                  <a:pt x="5332" y="20249"/>
                  <a:pt x="6000" y="19057"/>
                </a:cubicBezTo>
                <a:cubicBezTo>
                  <a:pt x="6077" y="18921"/>
                  <a:pt x="6503" y="18324"/>
                  <a:pt x="6945" y="17734"/>
                </a:cubicBezTo>
                <a:lnTo>
                  <a:pt x="7745" y="16666"/>
                </a:lnTo>
                <a:lnTo>
                  <a:pt x="8355" y="16674"/>
                </a:lnTo>
                <a:lnTo>
                  <a:pt x="8965" y="16682"/>
                </a:lnTo>
                <a:lnTo>
                  <a:pt x="9120" y="16148"/>
                </a:lnTo>
                <a:cubicBezTo>
                  <a:pt x="9332" y="15451"/>
                  <a:pt x="9310" y="15477"/>
                  <a:pt x="9622" y="15495"/>
                </a:cubicBezTo>
                <a:lnTo>
                  <a:pt x="9885" y="15511"/>
                </a:lnTo>
                <a:lnTo>
                  <a:pt x="9909" y="15805"/>
                </a:lnTo>
                <a:cubicBezTo>
                  <a:pt x="9925" y="16027"/>
                  <a:pt x="9891" y="16135"/>
                  <a:pt x="9777" y="16284"/>
                </a:cubicBezTo>
                <a:cubicBezTo>
                  <a:pt x="9637" y="16467"/>
                  <a:pt x="9639" y="16486"/>
                  <a:pt x="9754" y="16571"/>
                </a:cubicBezTo>
                <a:cubicBezTo>
                  <a:pt x="9820" y="16619"/>
                  <a:pt x="9912" y="16658"/>
                  <a:pt x="9957" y="16658"/>
                </a:cubicBezTo>
                <a:cubicBezTo>
                  <a:pt x="10001" y="16658"/>
                  <a:pt x="10092" y="16681"/>
                  <a:pt x="10160" y="16714"/>
                </a:cubicBezTo>
                <a:cubicBezTo>
                  <a:pt x="10277" y="16771"/>
                  <a:pt x="10274" y="16815"/>
                  <a:pt x="10160" y="17567"/>
                </a:cubicBezTo>
                <a:cubicBezTo>
                  <a:pt x="10049" y="18297"/>
                  <a:pt x="10034" y="18369"/>
                  <a:pt x="9849" y="18539"/>
                </a:cubicBezTo>
                <a:cubicBezTo>
                  <a:pt x="9710" y="18668"/>
                  <a:pt x="9646" y="18778"/>
                  <a:pt x="9646" y="18906"/>
                </a:cubicBezTo>
                <a:cubicBezTo>
                  <a:pt x="9646" y="19254"/>
                  <a:pt x="9974" y="19466"/>
                  <a:pt x="10817" y="19671"/>
                </a:cubicBezTo>
                <a:cubicBezTo>
                  <a:pt x="12329" y="20038"/>
                  <a:pt x="14734" y="20004"/>
                  <a:pt x="16077" y="19591"/>
                </a:cubicBezTo>
                <a:cubicBezTo>
                  <a:pt x="16631" y="19421"/>
                  <a:pt x="16880" y="19247"/>
                  <a:pt x="16949" y="19002"/>
                </a:cubicBezTo>
                <a:cubicBezTo>
                  <a:pt x="17120" y="18393"/>
                  <a:pt x="15691" y="17931"/>
                  <a:pt x="13531" y="17902"/>
                </a:cubicBezTo>
                <a:lnTo>
                  <a:pt x="12622" y="17894"/>
                </a:lnTo>
                <a:lnTo>
                  <a:pt x="12562" y="17679"/>
                </a:lnTo>
                <a:cubicBezTo>
                  <a:pt x="12476" y="17382"/>
                  <a:pt x="12327" y="17291"/>
                  <a:pt x="12001" y="17320"/>
                </a:cubicBezTo>
                <a:cubicBezTo>
                  <a:pt x="11856" y="17333"/>
                  <a:pt x="11724" y="17328"/>
                  <a:pt x="11702" y="17304"/>
                </a:cubicBezTo>
                <a:cubicBezTo>
                  <a:pt x="11647" y="17245"/>
                  <a:pt x="11812" y="16757"/>
                  <a:pt x="11905" y="16706"/>
                </a:cubicBezTo>
                <a:cubicBezTo>
                  <a:pt x="11947" y="16683"/>
                  <a:pt x="12151" y="16636"/>
                  <a:pt x="12359" y="16595"/>
                </a:cubicBezTo>
                <a:cubicBezTo>
                  <a:pt x="12568" y="16554"/>
                  <a:pt x="12816" y="16484"/>
                  <a:pt x="12909" y="16443"/>
                </a:cubicBezTo>
                <a:cubicBezTo>
                  <a:pt x="13078" y="16369"/>
                  <a:pt x="13086" y="16362"/>
                  <a:pt x="13041" y="15774"/>
                </a:cubicBezTo>
                <a:cubicBezTo>
                  <a:pt x="13015" y="15449"/>
                  <a:pt x="12958" y="14931"/>
                  <a:pt x="12921" y="14618"/>
                </a:cubicBezTo>
                <a:cubicBezTo>
                  <a:pt x="12869" y="14180"/>
                  <a:pt x="12878" y="14028"/>
                  <a:pt x="12945" y="13956"/>
                </a:cubicBezTo>
                <a:cubicBezTo>
                  <a:pt x="13016" y="13880"/>
                  <a:pt x="13011" y="13850"/>
                  <a:pt x="12921" y="13781"/>
                </a:cubicBezTo>
                <a:cubicBezTo>
                  <a:pt x="12860" y="13735"/>
                  <a:pt x="12738" y="13568"/>
                  <a:pt x="12658" y="13414"/>
                </a:cubicBezTo>
                <a:cubicBezTo>
                  <a:pt x="12149" y="12429"/>
                  <a:pt x="11511" y="11674"/>
                  <a:pt x="10530" y="10920"/>
                </a:cubicBezTo>
                <a:cubicBezTo>
                  <a:pt x="10092" y="10582"/>
                  <a:pt x="10074" y="10564"/>
                  <a:pt x="10196" y="10481"/>
                </a:cubicBezTo>
                <a:cubicBezTo>
                  <a:pt x="10304" y="10408"/>
                  <a:pt x="10357" y="10406"/>
                  <a:pt x="10590" y="10449"/>
                </a:cubicBezTo>
                <a:cubicBezTo>
                  <a:pt x="10740" y="10477"/>
                  <a:pt x="10943" y="10497"/>
                  <a:pt x="11032" y="10497"/>
                </a:cubicBezTo>
                <a:cubicBezTo>
                  <a:pt x="11178" y="10497"/>
                  <a:pt x="11184" y="10484"/>
                  <a:pt x="11164" y="10330"/>
                </a:cubicBezTo>
                <a:cubicBezTo>
                  <a:pt x="11142" y="10167"/>
                  <a:pt x="11160" y="10154"/>
                  <a:pt x="11391" y="10115"/>
                </a:cubicBezTo>
                <a:cubicBezTo>
                  <a:pt x="12409" y="9942"/>
                  <a:pt x="13524" y="9615"/>
                  <a:pt x="14296" y="9270"/>
                </a:cubicBezTo>
                <a:cubicBezTo>
                  <a:pt x="14871" y="9012"/>
                  <a:pt x="15800" y="8491"/>
                  <a:pt x="16088" y="8257"/>
                </a:cubicBezTo>
                <a:lnTo>
                  <a:pt x="16328" y="8058"/>
                </a:lnTo>
                <a:lnTo>
                  <a:pt x="16567" y="8146"/>
                </a:lnTo>
                <a:cubicBezTo>
                  <a:pt x="16904" y="8262"/>
                  <a:pt x="17563" y="8287"/>
                  <a:pt x="18049" y="8202"/>
                </a:cubicBezTo>
                <a:cubicBezTo>
                  <a:pt x="18595" y="8106"/>
                  <a:pt x="19021" y="7930"/>
                  <a:pt x="19364" y="7660"/>
                </a:cubicBezTo>
                <a:lnTo>
                  <a:pt x="19650" y="7436"/>
                </a:lnTo>
                <a:lnTo>
                  <a:pt x="20093" y="7460"/>
                </a:lnTo>
                <a:cubicBezTo>
                  <a:pt x="20661" y="7491"/>
                  <a:pt x="21222" y="7402"/>
                  <a:pt x="21360" y="7261"/>
                </a:cubicBezTo>
                <a:cubicBezTo>
                  <a:pt x="21535" y="7082"/>
                  <a:pt x="21600" y="6867"/>
                  <a:pt x="21515" y="6743"/>
                </a:cubicBezTo>
                <a:cubicBezTo>
                  <a:pt x="21391" y="6562"/>
                  <a:pt x="20805" y="6392"/>
                  <a:pt x="20296" y="6392"/>
                </a:cubicBezTo>
                <a:cubicBezTo>
                  <a:pt x="19656" y="6392"/>
                  <a:pt x="19601" y="6320"/>
                  <a:pt x="20021" y="6010"/>
                </a:cubicBezTo>
                <a:cubicBezTo>
                  <a:pt x="20635" y="5556"/>
                  <a:pt x="20884" y="5001"/>
                  <a:pt x="20535" y="4838"/>
                </a:cubicBezTo>
                <a:cubicBezTo>
                  <a:pt x="20318" y="4737"/>
                  <a:pt x="20138" y="4748"/>
                  <a:pt x="19722" y="4886"/>
                </a:cubicBezTo>
                <a:cubicBezTo>
                  <a:pt x="19380" y="5000"/>
                  <a:pt x="19151" y="5139"/>
                  <a:pt x="18838" y="5428"/>
                </a:cubicBezTo>
                <a:lnTo>
                  <a:pt x="18694" y="5555"/>
                </a:lnTo>
                <a:lnTo>
                  <a:pt x="18395" y="5468"/>
                </a:lnTo>
                <a:lnTo>
                  <a:pt x="18109" y="5372"/>
                </a:lnTo>
                <a:lnTo>
                  <a:pt x="18204" y="5197"/>
                </a:lnTo>
                <a:cubicBezTo>
                  <a:pt x="18522" y="4591"/>
                  <a:pt x="18288" y="3921"/>
                  <a:pt x="17762" y="3921"/>
                </a:cubicBezTo>
                <a:cubicBezTo>
                  <a:pt x="17522" y="3921"/>
                  <a:pt x="17096" y="4230"/>
                  <a:pt x="16949" y="4511"/>
                </a:cubicBezTo>
                <a:cubicBezTo>
                  <a:pt x="16884" y="4635"/>
                  <a:pt x="16816" y="4891"/>
                  <a:pt x="16794" y="5077"/>
                </a:cubicBezTo>
                <a:lnTo>
                  <a:pt x="16758" y="5420"/>
                </a:lnTo>
                <a:lnTo>
                  <a:pt x="16351" y="5595"/>
                </a:lnTo>
                <a:lnTo>
                  <a:pt x="15945" y="5779"/>
                </a:lnTo>
                <a:lnTo>
                  <a:pt x="15718" y="5619"/>
                </a:lnTo>
                <a:cubicBezTo>
                  <a:pt x="15250" y="5294"/>
                  <a:pt x="14673" y="5184"/>
                  <a:pt x="14391" y="5372"/>
                </a:cubicBezTo>
                <a:cubicBezTo>
                  <a:pt x="14278" y="5448"/>
                  <a:pt x="14254" y="5513"/>
                  <a:pt x="14284" y="5635"/>
                </a:cubicBezTo>
                <a:cubicBezTo>
                  <a:pt x="14348" y="5898"/>
                  <a:pt x="14615" y="6200"/>
                  <a:pt x="14989" y="6432"/>
                </a:cubicBezTo>
                <a:cubicBezTo>
                  <a:pt x="15281" y="6613"/>
                  <a:pt x="15345" y="6680"/>
                  <a:pt x="15347" y="6815"/>
                </a:cubicBezTo>
                <a:cubicBezTo>
                  <a:pt x="15349" y="6905"/>
                  <a:pt x="15365" y="7067"/>
                  <a:pt x="15395" y="7173"/>
                </a:cubicBezTo>
                <a:cubicBezTo>
                  <a:pt x="15447" y="7355"/>
                  <a:pt x="15442" y="7378"/>
                  <a:pt x="15192" y="7564"/>
                </a:cubicBezTo>
                <a:cubicBezTo>
                  <a:pt x="14067" y="8398"/>
                  <a:pt x="12565" y="9011"/>
                  <a:pt x="11319" y="9142"/>
                </a:cubicBezTo>
                <a:cubicBezTo>
                  <a:pt x="10601" y="9218"/>
                  <a:pt x="9110" y="9260"/>
                  <a:pt x="9060" y="9206"/>
                </a:cubicBezTo>
                <a:cubicBezTo>
                  <a:pt x="9036" y="9180"/>
                  <a:pt x="9144" y="9102"/>
                  <a:pt x="9299" y="9031"/>
                </a:cubicBezTo>
                <a:cubicBezTo>
                  <a:pt x="9739" y="8827"/>
                  <a:pt x="10642" y="8159"/>
                  <a:pt x="10997" y="7779"/>
                </a:cubicBezTo>
                <a:cubicBezTo>
                  <a:pt x="11805" y="6914"/>
                  <a:pt x="12064" y="5994"/>
                  <a:pt x="11750" y="5045"/>
                </a:cubicBezTo>
                <a:cubicBezTo>
                  <a:pt x="11528" y="4376"/>
                  <a:pt x="11045" y="3795"/>
                  <a:pt x="10351" y="3348"/>
                </a:cubicBezTo>
                <a:lnTo>
                  <a:pt x="10064" y="3164"/>
                </a:lnTo>
                <a:lnTo>
                  <a:pt x="10411" y="2917"/>
                </a:lnTo>
                <a:cubicBezTo>
                  <a:pt x="10875" y="2578"/>
                  <a:pt x="11069" y="2235"/>
                  <a:pt x="11068" y="1754"/>
                </a:cubicBezTo>
                <a:cubicBezTo>
                  <a:pt x="11067" y="1306"/>
                  <a:pt x="10933" y="1016"/>
                  <a:pt x="10722" y="996"/>
                </a:cubicBezTo>
                <a:cubicBezTo>
                  <a:pt x="10615" y="986"/>
                  <a:pt x="10555" y="1018"/>
                  <a:pt x="10495" y="1116"/>
                </a:cubicBezTo>
                <a:cubicBezTo>
                  <a:pt x="10448" y="1190"/>
                  <a:pt x="10267" y="1341"/>
                  <a:pt x="10100" y="1451"/>
                </a:cubicBezTo>
                <a:cubicBezTo>
                  <a:pt x="9803" y="1645"/>
                  <a:pt x="9646" y="1664"/>
                  <a:pt x="9646" y="1506"/>
                </a:cubicBezTo>
                <a:cubicBezTo>
                  <a:pt x="9646" y="1342"/>
                  <a:pt x="9221" y="829"/>
                  <a:pt x="8881" y="590"/>
                </a:cubicBezTo>
                <a:cubicBezTo>
                  <a:pt x="8531" y="343"/>
                  <a:pt x="7852" y="79"/>
                  <a:pt x="7435" y="24"/>
                </a:cubicBezTo>
                <a:lnTo>
                  <a:pt x="7231" y="0"/>
                </a:lnTo>
                <a:close/>
                <a:moveTo>
                  <a:pt x="4267" y="10601"/>
                </a:moveTo>
                <a:lnTo>
                  <a:pt x="4446" y="10784"/>
                </a:lnTo>
                <a:cubicBezTo>
                  <a:pt x="4670" y="11009"/>
                  <a:pt x="4861" y="11041"/>
                  <a:pt x="5415" y="10967"/>
                </a:cubicBezTo>
                <a:cubicBezTo>
                  <a:pt x="6046" y="10883"/>
                  <a:pt x="6050" y="10888"/>
                  <a:pt x="6036" y="10991"/>
                </a:cubicBezTo>
                <a:cubicBezTo>
                  <a:pt x="5978" y="11413"/>
                  <a:pt x="5842" y="12068"/>
                  <a:pt x="5809" y="12091"/>
                </a:cubicBezTo>
                <a:cubicBezTo>
                  <a:pt x="5786" y="12107"/>
                  <a:pt x="5682" y="12131"/>
                  <a:pt x="5582" y="12147"/>
                </a:cubicBezTo>
                <a:cubicBezTo>
                  <a:pt x="5445" y="12169"/>
                  <a:pt x="5360" y="12148"/>
                  <a:pt x="5235" y="12059"/>
                </a:cubicBezTo>
                <a:cubicBezTo>
                  <a:pt x="5145" y="11995"/>
                  <a:pt x="4899" y="11882"/>
                  <a:pt x="4686" y="11812"/>
                </a:cubicBezTo>
                <a:cubicBezTo>
                  <a:pt x="4364" y="11707"/>
                  <a:pt x="4197" y="11690"/>
                  <a:pt x="3705" y="11685"/>
                </a:cubicBezTo>
                <a:lnTo>
                  <a:pt x="3108" y="11677"/>
                </a:lnTo>
                <a:lnTo>
                  <a:pt x="3060" y="11493"/>
                </a:lnTo>
                <a:cubicBezTo>
                  <a:pt x="2932" y="11090"/>
                  <a:pt x="3185" y="10845"/>
                  <a:pt x="3909" y="10680"/>
                </a:cubicBezTo>
                <a:lnTo>
                  <a:pt x="4267" y="10601"/>
                </a:lnTo>
                <a:close/>
              </a:path>
            </a:pathLst>
          </a:custGeom>
          <a:ln w="12700">
            <a:miter lim="400000"/>
          </a:ln>
        </p:spPr>
      </p:pic>
      <p:pic>
        <p:nvPicPr>
          <p:cNvPr id="878" name="Image" descr="Image"/>
          <p:cNvPicPr>
            <a:picLocks noChangeAspect="1"/>
          </p:cNvPicPr>
          <p:nvPr/>
        </p:nvPicPr>
        <p:blipFill>
          <a:blip r:embed="rId3">
            <a:extLst/>
          </a:blip>
          <a:srcRect l="9375" t="10392" r="10316" b="9196"/>
          <a:stretch>
            <a:fillRect/>
          </a:stretch>
        </p:blipFill>
        <p:spPr>
          <a:xfrm>
            <a:off x="9760889" y="6504813"/>
            <a:ext cx="715607" cy="1075532"/>
          </a:xfrm>
          <a:custGeom>
            <a:avLst/>
            <a:gdLst/>
            <a:ahLst/>
            <a:cxnLst>
              <a:cxn ang="0">
                <a:pos x="wd2" y="hd2"/>
              </a:cxn>
              <a:cxn ang="5400000">
                <a:pos x="wd2" y="hd2"/>
              </a:cxn>
              <a:cxn ang="10800000">
                <a:pos x="wd2" y="hd2"/>
              </a:cxn>
              <a:cxn ang="16200000">
                <a:pos x="wd2" y="hd2"/>
              </a:cxn>
            </a:cxnLst>
            <a:rect l="0" t="0" r="r" b="b"/>
            <a:pathLst>
              <a:path w="21552" h="21600" extrusionOk="0">
                <a:moveTo>
                  <a:pt x="7231" y="0"/>
                </a:moveTo>
                <a:lnTo>
                  <a:pt x="7231" y="414"/>
                </a:lnTo>
                <a:cubicBezTo>
                  <a:pt x="7228" y="747"/>
                  <a:pt x="7194" y="867"/>
                  <a:pt x="7064" y="1036"/>
                </a:cubicBezTo>
                <a:cubicBezTo>
                  <a:pt x="6883" y="1273"/>
                  <a:pt x="6573" y="1508"/>
                  <a:pt x="6490" y="1475"/>
                </a:cubicBezTo>
                <a:cubicBezTo>
                  <a:pt x="6460" y="1462"/>
                  <a:pt x="6357" y="1339"/>
                  <a:pt x="6263" y="1204"/>
                </a:cubicBezTo>
                <a:cubicBezTo>
                  <a:pt x="6042" y="880"/>
                  <a:pt x="5664" y="637"/>
                  <a:pt x="5188" y="518"/>
                </a:cubicBezTo>
                <a:cubicBezTo>
                  <a:pt x="4976" y="465"/>
                  <a:pt x="4801" y="431"/>
                  <a:pt x="4793" y="438"/>
                </a:cubicBezTo>
                <a:cubicBezTo>
                  <a:pt x="4786" y="446"/>
                  <a:pt x="4719" y="741"/>
                  <a:pt x="4650" y="1100"/>
                </a:cubicBezTo>
                <a:cubicBezTo>
                  <a:pt x="4480" y="1978"/>
                  <a:pt x="4470" y="1990"/>
                  <a:pt x="4076" y="1690"/>
                </a:cubicBezTo>
                <a:cubicBezTo>
                  <a:pt x="3787" y="1469"/>
                  <a:pt x="3265" y="1219"/>
                  <a:pt x="3096" y="1219"/>
                </a:cubicBezTo>
                <a:cubicBezTo>
                  <a:pt x="3057" y="1219"/>
                  <a:pt x="3002" y="1390"/>
                  <a:pt x="2976" y="1594"/>
                </a:cubicBezTo>
                <a:cubicBezTo>
                  <a:pt x="2898" y="2217"/>
                  <a:pt x="2522" y="2879"/>
                  <a:pt x="2259" y="2845"/>
                </a:cubicBezTo>
                <a:cubicBezTo>
                  <a:pt x="2195" y="2837"/>
                  <a:pt x="2114" y="2780"/>
                  <a:pt x="2092" y="2718"/>
                </a:cubicBezTo>
                <a:cubicBezTo>
                  <a:pt x="2053" y="2609"/>
                  <a:pt x="2054" y="2605"/>
                  <a:pt x="1793" y="2806"/>
                </a:cubicBezTo>
                <a:cubicBezTo>
                  <a:pt x="1334" y="3157"/>
                  <a:pt x="1157" y="3461"/>
                  <a:pt x="1159" y="3921"/>
                </a:cubicBezTo>
                <a:cubicBezTo>
                  <a:pt x="1161" y="4191"/>
                  <a:pt x="1209" y="4377"/>
                  <a:pt x="1291" y="4503"/>
                </a:cubicBezTo>
                <a:cubicBezTo>
                  <a:pt x="1411" y="4689"/>
                  <a:pt x="1400" y="4698"/>
                  <a:pt x="1231" y="4790"/>
                </a:cubicBezTo>
                <a:cubicBezTo>
                  <a:pt x="1003" y="4916"/>
                  <a:pt x="928" y="5029"/>
                  <a:pt x="873" y="5308"/>
                </a:cubicBezTo>
                <a:cubicBezTo>
                  <a:pt x="806" y="5645"/>
                  <a:pt x="933" y="5991"/>
                  <a:pt x="1255" y="6313"/>
                </a:cubicBezTo>
                <a:cubicBezTo>
                  <a:pt x="1407" y="6465"/>
                  <a:pt x="1573" y="6676"/>
                  <a:pt x="1614" y="6783"/>
                </a:cubicBezTo>
                <a:cubicBezTo>
                  <a:pt x="1817" y="7316"/>
                  <a:pt x="2202" y="7806"/>
                  <a:pt x="2677" y="8146"/>
                </a:cubicBezTo>
                <a:cubicBezTo>
                  <a:pt x="3107" y="8452"/>
                  <a:pt x="4403" y="9074"/>
                  <a:pt x="4984" y="9246"/>
                </a:cubicBezTo>
                <a:cubicBezTo>
                  <a:pt x="5171" y="9301"/>
                  <a:pt x="5304" y="9361"/>
                  <a:pt x="5271" y="9381"/>
                </a:cubicBezTo>
                <a:cubicBezTo>
                  <a:pt x="5238" y="9401"/>
                  <a:pt x="4947" y="9462"/>
                  <a:pt x="4626" y="9517"/>
                </a:cubicBezTo>
                <a:cubicBezTo>
                  <a:pt x="2913" y="9812"/>
                  <a:pt x="1867" y="10292"/>
                  <a:pt x="1614" y="10896"/>
                </a:cubicBezTo>
                <a:cubicBezTo>
                  <a:pt x="1486" y="11199"/>
                  <a:pt x="1546" y="11647"/>
                  <a:pt x="1769" y="11972"/>
                </a:cubicBezTo>
                <a:lnTo>
                  <a:pt x="1960" y="12235"/>
                </a:lnTo>
                <a:lnTo>
                  <a:pt x="1817" y="12370"/>
                </a:lnTo>
                <a:cubicBezTo>
                  <a:pt x="1739" y="12443"/>
                  <a:pt x="1628" y="12641"/>
                  <a:pt x="1566" y="12809"/>
                </a:cubicBezTo>
                <a:cubicBezTo>
                  <a:pt x="1327" y="13454"/>
                  <a:pt x="1767" y="14110"/>
                  <a:pt x="2665" y="14443"/>
                </a:cubicBezTo>
                <a:cubicBezTo>
                  <a:pt x="3007" y="14569"/>
                  <a:pt x="3100" y="14578"/>
                  <a:pt x="3705" y="14578"/>
                </a:cubicBezTo>
                <a:cubicBezTo>
                  <a:pt x="4454" y="14578"/>
                  <a:pt x="4688" y="14522"/>
                  <a:pt x="5247" y="14195"/>
                </a:cubicBezTo>
                <a:cubicBezTo>
                  <a:pt x="5529" y="14031"/>
                  <a:pt x="5585" y="14017"/>
                  <a:pt x="5785" y="14052"/>
                </a:cubicBezTo>
                <a:cubicBezTo>
                  <a:pt x="5908" y="14074"/>
                  <a:pt x="6024" y="14114"/>
                  <a:pt x="6048" y="14140"/>
                </a:cubicBezTo>
                <a:cubicBezTo>
                  <a:pt x="6114" y="14211"/>
                  <a:pt x="5889" y="14810"/>
                  <a:pt x="5618" y="15295"/>
                </a:cubicBezTo>
                <a:cubicBezTo>
                  <a:pt x="5485" y="15533"/>
                  <a:pt x="5379" y="15756"/>
                  <a:pt x="5379" y="15797"/>
                </a:cubicBezTo>
                <a:cubicBezTo>
                  <a:pt x="5379" y="15839"/>
                  <a:pt x="5506" y="15959"/>
                  <a:pt x="5666" y="16061"/>
                </a:cubicBezTo>
                <a:lnTo>
                  <a:pt x="5964" y="16244"/>
                </a:lnTo>
                <a:lnTo>
                  <a:pt x="5797" y="16555"/>
                </a:lnTo>
                <a:cubicBezTo>
                  <a:pt x="5707" y="16725"/>
                  <a:pt x="5553" y="17013"/>
                  <a:pt x="5450" y="17192"/>
                </a:cubicBezTo>
                <a:lnTo>
                  <a:pt x="5259" y="17519"/>
                </a:lnTo>
                <a:lnTo>
                  <a:pt x="4865" y="17519"/>
                </a:lnTo>
                <a:cubicBezTo>
                  <a:pt x="4338" y="17520"/>
                  <a:pt x="4228" y="17596"/>
                  <a:pt x="4219" y="17965"/>
                </a:cubicBezTo>
                <a:cubicBezTo>
                  <a:pt x="4216" y="18119"/>
                  <a:pt x="4183" y="18264"/>
                  <a:pt x="4148" y="18284"/>
                </a:cubicBezTo>
                <a:cubicBezTo>
                  <a:pt x="4113" y="18305"/>
                  <a:pt x="3915" y="18364"/>
                  <a:pt x="3705" y="18420"/>
                </a:cubicBezTo>
                <a:cubicBezTo>
                  <a:pt x="3039" y="18599"/>
                  <a:pt x="1963" y="19115"/>
                  <a:pt x="1255" y="19591"/>
                </a:cubicBezTo>
                <a:cubicBezTo>
                  <a:pt x="447" y="20135"/>
                  <a:pt x="0" y="20656"/>
                  <a:pt x="0" y="21050"/>
                </a:cubicBezTo>
                <a:cubicBezTo>
                  <a:pt x="0" y="21254"/>
                  <a:pt x="32" y="21302"/>
                  <a:pt x="239" y="21441"/>
                </a:cubicBezTo>
                <a:cubicBezTo>
                  <a:pt x="460" y="21588"/>
                  <a:pt x="503" y="21600"/>
                  <a:pt x="920" y="21600"/>
                </a:cubicBezTo>
                <a:cubicBezTo>
                  <a:pt x="2634" y="21600"/>
                  <a:pt x="5332" y="20249"/>
                  <a:pt x="6000" y="19057"/>
                </a:cubicBezTo>
                <a:cubicBezTo>
                  <a:pt x="6077" y="18921"/>
                  <a:pt x="6503" y="18324"/>
                  <a:pt x="6945" y="17734"/>
                </a:cubicBezTo>
                <a:lnTo>
                  <a:pt x="7745" y="16666"/>
                </a:lnTo>
                <a:lnTo>
                  <a:pt x="8355" y="16674"/>
                </a:lnTo>
                <a:lnTo>
                  <a:pt x="8965" y="16682"/>
                </a:lnTo>
                <a:lnTo>
                  <a:pt x="9120" y="16148"/>
                </a:lnTo>
                <a:cubicBezTo>
                  <a:pt x="9332" y="15451"/>
                  <a:pt x="9310" y="15477"/>
                  <a:pt x="9622" y="15495"/>
                </a:cubicBezTo>
                <a:lnTo>
                  <a:pt x="9885" y="15511"/>
                </a:lnTo>
                <a:lnTo>
                  <a:pt x="9909" y="15805"/>
                </a:lnTo>
                <a:cubicBezTo>
                  <a:pt x="9925" y="16027"/>
                  <a:pt x="9891" y="16135"/>
                  <a:pt x="9777" y="16284"/>
                </a:cubicBezTo>
                <a:cubicBezTo>
                  <a:pt x="9637" y="16467"/>
                  <a:pt x="9639" y="16486"/>
                  <a:pt x="9754" y="16571"/>
                </a:cubicBezTo>
                <a:cubicBezTo>
                  <a:pt x="9820" y="16619"/>
                  <a:pt x="9912" y="16658"/>
                  <a:pt x="9957" y="16658"/>
                </a:cubicBezTo>
                <a:cubicBezTo>
                  <a:pt x="10001" y="16658"/>
                  <a:pt x="10092" y="16681"/>
                  <a:pt x="10160" y="16714"/>
                </a:cubicBezTo>
                <a:cubicBezTo>
                  <a:pt x="10277" y="16771"/>
                  <a:pt x="10274" y="16815"/>
                  <a:pt x="10160" y="17567"/>
                </a:cubicBezTo>
                <a:cubicBezTo>
                  <a:pt x="10049" y="18297"/>
                  <a:pt x="10034" y="18369"/>
                  <a:pt x="9849" y="18539"/>
                </a:cubicBezTo>
                <a:cubicBezTo>
                  <a:pt x="9710" y="18668"/>
                  <a:pt x="9646" y="18778"/>
                  <a:pt x="9646" y="18906"/>
                </a:cubicBezTo>
                <a:cubicBezTo>
                  <a:pt x="9646" y="19254"/>
                  <a:pt x="9974" y="19466"/>
                  <a:pt x="10817" y="19671"/>
                </a:cubicBezTo>
                <a:cubicBezTo>
                  <a:pt x="12329" y="20038"/>
                  <a:pt x="14734" y="20004"/>
                  <a:pt x="16077" y="19591"/>
                </a:cubicBezTo>
                <a:cubicBezTo>
                  <a:pt x="16631" y="19421"/>
                  <a:pt x="16880" y="19247"/>
                  <a:pt x="16949" y="19002"/>
                </a:cubicBezTo>
                <a:cubicBezTo>
                  <a:pt x="17120" y="18393"/>
                  <a:pt x="15691" y="17931"/>
                  <a:pt x="13531" y="17902"/>
                </a:cubicBezTo>
                <a:lnTo>
                  <a:pt x="12622" y="17894"/>
                </a:lnTo>
                <a:lnTo>
                  <a:pt x="12562" y="17679"/>
                </a:lnTo>
                <a:cubicBezTo>
                  <a:pt x="12476" y="17382"/>
                  <a:pt x="12327" y="17291"/>
                  <a:pt x="12001" y="17320"/>
                </a:cubicBezTo>
                <a:cubicBezTo>
                  <a:pt x="11856" y="17333"/>
                  <a:pt x="11724" y="17328"/>
                  <a:pt x="11702" y="17304"/>
                </a:cubicBezTo>
                <a:cubicBezTo>
                  <a:pt x="11647" y="17245"/>
                  <a:pt x="11812" y="16757"/>
                  <a:pt x="11905" y="16706"/>
                </a:cubicBezTo>
                <a:cubicBezTo>
                  <a:pt x="11947" y="16683"/>
                  <a:pt x="12151" y="16636"/>
                  <a:pt x="12359" y="16595"/>
                </a:cubicBezTo>
                <a:cubicBezTo>
                  <a:pt x="12568" y="16554"/>
                  <a:pt x="12816" y="16484"/>
                  <a:pt x="12909" y="16443"/>
                </a:cubicBezTo>
                <a:cubicBezTo>
                  <a:pt x="13078" y="16369"/>
                  <a:pt x="13086" y="16362"/>
                  <a:pt x="13041" y="15774"/>
                </a:cubicBezTo>
                <a:cubicBezTo>
                  <a:pt x="13015" y="15449"/>
                  <a:pt x="12958" y="14931"/>
                  <a:pt x="12921" y="14618"/>
                </a:cubicBezTo>
                <a:cubicBezTo>
                  <a:pt x="12869" y="14180"/>
                  <a:pt x="12878" y="14028"/>
                  <a:pt x="12945" y="13956"/>
                </a:cubicBezTo>
                <a:cubicBezTo>
                  <a:pt x="13016" y="13880"/>
                  <a:pt x="13011" y="13850"/>
                  <a:pt x="12921" y="13781"/>
                </a:cubicBezTo>
                <a:cubicBezTo>
                  <a:pt x="12860" y="13735"/>
                  <a:pt x="12738" y="13568"/>
                  <a:pt x="12658" y="13414"/>
                </a:cubicBezTo>
                <a:cubicBezTo>
                  <a:pt x="12149" y="12429"/>
                  <a:pt x="11511" y="11674"/>
                  <a:pt x="10530" y="10920"/>
                </a:cubicBezTo>
                <a:cubicBezTo>
                  <a:pt x="10092" y="10582"/>
                  <a:pt x="10074" y="10564"/>
                  <a:pt x="10196" y="10481"/>
                </a:cubicBezTo>
                <a:cubicBezTo>
                  <a:pt x="10304" y="10408"/>
                  <a:pt x="10357" y="10406"/>
                  <a:pt x="10590" y="10449"/>
                </a:cubicBezTo>
                <a:cubicBezTo>
                  <a:pt x="10740" y="10477"/>
                  <a:pt x="10943" y="10497"/>
                  <a:pt x="11032" y="10497"/>
                </a:cubicBezTo>
                <a:cubicBezTo>
                  <a:pt x="11178" y="10497"/>
                  <a:pt x="11184" y="10484"/>
                  <a:pt x="11164" y="10330"/>
                </a:cubicBezTo>
                <a:cubicBezTo>
                  <a:pt x="11142" y="10167"/>
                  <a:pt x="11160" y="10154"/>
                  <a:pt x="11391" y="10115"/>
                </a:cubicBezTo>
                <a:cubicBezTo>
                  <a:pt x="12409" y="9942"/>
                  <a:pt x="13524" y="9615"/>
                  <a:pt x="14296" y="9270"/>
                </a:cubicBezTo>
                <a:cubicBezTo>
                  <a:pt x="14871" y="9012"/>
                  <a:pt x="15800" y="8491"/>
                  <a:pt x="16088" y="8257"/>
                </a:cubicBezTo>
                <a:lnTo>
                  <a:pt x="16328" y="8058"/>
                </a:lnTo>
                <a:lnTo>
                  <a:pt x="16567" y="8146"/>
                </a:lnTo>
                <a:cubicBezTo>
                  <a:pt x="16904" y="8262"/>
                  <a:pt x="17563" y="8287"/>
                  <a:pt x="18049" y="8202"/>
                </a:cubicBezTo>
                <a:cubicBezTo>
                  <a:pt x="18595" y="8106"/>
                  <a:pt x="19021" y="7930"/>
                  <a:pt x="19364" y="7660"/>
                </a:cubicBezTo>
                <a:lnTo>
                  <a:pt x="19650" y="7436"/>
                </a:lnTo>
                <a:lnTo>
                  <a:pt x="20093" y="7460"/>
                </a:lnTo>
                <a:cubicBezTo>
                  <a:pt x="20661" y="7491"/>
                  <a:pt x="21222" y="7402"/>
                  <a:pt x="21360" y="7261"/>
                </a:cubicBezTo>
                <a:cubicBezTo>
                  <a:pt x="21535" y="7082"/>
                  <a:pt x="21600" y="6867"/>
                  <a:pt x="21515" y="6743"/>
                </a:cubicBezTo>
                <a:cubicBezTo>
                  <a:pt x="21391" y="6562"/>
                  <a:pt x="20805" y="6392"/>
                  <a:pt x="20296" y="6392"/>
                </a:cubicBezTo>
                <a:cubicBezTo>
                  <a:pt x="19656" y="6392"/>
                  <a:pt x="19601" y="6320"/>
                  <a:pt x="20021" y="6010"/>
                </a:cubicBezTo>
                <a:cubicBezTo>
                  <a:pt x="20635" y="5556"/>
                  <a:pt x="20884" y="5001"/>
                  <a:pt x="20535" y="4838"/>
                </a:cubicBezTo>
                <a:cubicBezTo>
                  <a:pt x="20318" y="4737"/>
                  <a:pt x="20138" y="4748"/>
                  <a:pt x="19722" y="4886"/>
                </a:cubicBezTo>
                <a:cubicBezTo>
                  <a:pt x="19380" y="5000"/>
                  <a:pt x="19151" y="5139"/>
                  <a:pt x="18838" y="5428"/>
                </a:cubicBezTo>
                <a:lnTo>
                  <a:pt x="18694" y="5555"/>
                </a:lnTo>
                <a:lnTo>
                  <a:pt x="18395" y="5468"/>
                </a:lnTo>
                <a:lnTo>
                  <a:pt x="18109" y="5372"/>
                </a:lnTo>
                <a:lnTo>
                  <a:pt x="18204" y="5197"/>
                </a:lnTo>
                <a:cubicBezTo>
                  <a:pt x="18522" y="4591"/>
                  <a:pt x="18288" y="3921"/>
                  <a:pt x="17762" y="3921"/>
                </a:cubicBezTo>
                <a:cubicBezTo>
                  <a:pt x="17522" y="3921"/>
                  <a:pt x="17096" y="4230"/>
                  <a:pt x="16949" y="4511"/>
                </a:cubicBezTo>
                <a:cubicBezTo>
                  <a:pt x="16884" y="4635"/>
                  <a:pt x="16816" y="4891"/>
                  <a:pt x="16794" y="5077"/>
                </a:cubicBezTo>
                <a:lnTo>
                  <a:pt x="16758" y="5420"/>
                </a:lnTo>
                <a:lnTo>
                  <a:pt x="16351" y="5595"/>
                </a:lnTo>
                <a:lnTo>
                  <a:pt x="15945" y="5779"/>
                </a:lnTo>
                <a:lnTo>
                  <a:pt x="15718" y="5619"/>
                </a:lnTo>
                <a:cubicBezTo>
                  <a:pt x="15250" y="5294"/>
                  <a:pt x="14673" y="5184"/>
                  <a:pt x="14391" y="5372"/>
                </a:cubicBezTo>
                <a:cubicBezTo>
                  <a:pt x="14278" y="5448"/>
                  <a:pt x="14254" y="5513"/>
                  <a:pt x="14284" y="5635"/>
                </a:cubicBezTo>
                <a:cubicBezTo>
                  <a:pt x="14348" y="5898"/>
                  <a:pt x="14615" y="6200"/>
                  <a:pt x="14989" y="6432"/>
                </a:cubicBezTo>
                <a:cubicBezTo>
                  <a:pt x="15281" y="6613"/>
                  <a:pt x="15345" y="6680"/>
                  <a:pt x="15347" y="6815"/>
                </a:cubicBezTo>
                <a:cubicBezTo>
                  <a:pt x="15349" y="6905"/>
                  <a:pt x="15365" y="7067"/>
                  <a:pt x="15395" y="7173"/>
                </a:cubicBezTo>
                <a:cubicBezTo>
                  <a:pt x="15447" y="7355"/>
                  <a:pt x="15442" y="7378"/>
                  <a:pt x="15192" y="7564"/>
                </a:cubicBezTo>
                <a:cubicBezTo>
                  <a:pt x="14067" y="8398"/>
                  <a:pt x="12565" y="9011"/>
                  <a:pt x="11319" y="9142"/>
                </a:cubicBezTo>
                <a:cubicBezTo>
                  <a:pt x="10601" y="9218"/>
                  <a:pt x="9110" y="9260"/>
                  <a:pt x="9060" y="9206"/>
                </a:cubicBezTo>
                <a:cubicBezTo>
                  <a:pt x="9036" y="9180"/>
                  <a:pt x="9144" y="9102"/>
                  <a:pt x="9299" y="9031"/>
                </a:cubicBezTo>
                <a:cubicBezTo>
                  <a:pt x="9739" y="8827"/>
                  <a:pt x="10642" y="8159"/>
                  <a:pt x="10997" y="7779"/>
                </a:cubicBezTo>
                <a:cubicBezTo>
                  <a:pt x="11805" y="6914"/>
                  <a:pt x="12064" y="5994"/>
                  <a:pt x="11750" y="5045"/>
                </a:cubicBezTo>
                <a:cubicBezTo>
                  <a:pt x="11528" y="4376"/>
                  <a:pt x="11045" y="3795"/>
                  <a:pt x="10351" y="3348"/>
                </a:cubicBezTo>
                <a:lnTo>
                  <a:pt x="10064" y="3164"/>
                </a:lnTo>
                <a:lnTo>
                  <a:pt x="10411" y="2917"/>
                </a:lnTo>
                <a:cubicBezTo>
                  <a:pt x="10875" y="2578"/>
                  <a:pt x="11069" y="2235"/>
                  <a:pt x="11068" y="1754"/>
                </a:cubicBezTo>
                <a:cubicBezTo>
                  <a:pt x="11067" y="1306"/>
                  <a:pt x="10933" y="1016"/>
                  <a:pt x="10722" y="996"/>
                </a:cubicBezTo>
                <a:cubicBezTo>
                  <a:pt x="10615" y="986"/>
                  <a:pt x="10555" y="1018"/>
                  <a:pt x="10495" y="1116"/>
                </a:cubicBezTo>
                <a:cubicBezTo>
                  <a:pt x="10448" y="1190"/>
                  <a:pt x="10267" y="1341"/>
                  <a:pt x="10100" y="1451"/>
                </a:cubicBezTo>
                <a:cubicBezTo>
                  <a:pt x="9803" y="1645"/>
                  <a:pt x="9646" y="1664"/>
                  <a:pt x="9646" y="1506"/>
                </a:cubicBezTo>
                <a:cubicBezTo>
                  <a:pt x="9646" y="1342"/>
                  <a:pt x="9221" y="829"/>
                  <a:pt x="8881" y="590"/>
                </a:cubicBezTo>
                <a:cubicBezTo>
                  <a:pt x="8531" y="343"/>
                  <a:pt x="7852" y="79"/>
                  <a:pt x="7435" y="24"/>
                </a:cubicBezTo>
                <a:lnTo>
                  <a:pt x="7231" y="0"/>
                </a:lnTo>
                <a:close/>
                <a:moveTo>
                  <a:pt x="4267" y="10601"/>
                </a:moveTo>
                <a:lnTo>
                  <a:pt x="4446" y="10784"/>
                </a:lnTo>
                <a:cubicBezTo>
                  <a:pt x="4670" y="11009"/>
                  <a:pt x="4861" y="11041"/>
                  <a:pt x="5415" y="10967"/>
                </a:cubicBezTo>
                <a:cubicBezTo>
                  <a:pt x="6046" y="10883"/>
                  <a:pt x="6050" y="10888"/>
                  <a:pt x="6036" y="10991"/>
                </a:cubicBezTo>
                <a:cubicBezTo>
                  <a:pt x="5978" y="11413"/>
                  <a:pt x="5842" y="12068"/>
                  <a:pt x="5809" y="12091"/>
                </a:cubicBezTo>
                <a:cubicBezTo>
                  <a:pt x="5786" y="12107"/>
                  <a:pt x="5682" y="12131"/>
                  <a:pt x="5582" y="12147"/>
                </a:cubicBezTo>
                <a:cubicBezTo>
                  <a:pt x="5445" y="12169"/>
                  <a:pt x="5360" y="12148"/>
                  <a:pt x="5235" y="12059"/>
                </a:cubicBezTo>
                <a:cubicBezTo>
                  <a:pt x="5145" y="11995"/>
                  <a:pt x="4899" y="11882"/>
                  <a:pt x="4686" y="11812"/>
                </a:cubicBezTo>
                <a:cubicBezTo>
                  <a:pt x="4364" y="11707"/>
                  <a:pt x="4197" y="11690"/>
                  <a:pt x="3705" y="11685"/>
                </a:cubicBezTo>
                <a:lnTo>
                  <a:pt x="3108" y="11677"/>
                </a:lnTo>
                <a:lnTo>
                  <a:pt x="3060" y="11493"/>
                </a:lnTo>
                <a:cubicBezTo>
                  <a:pt x="2932" y="11090"/>
                  <a:pt x="3185" y="10845"/>
                  <a:pt x="3909" y="10680"/>
                </a:cubicBezTo>
                <a:lnTo>
                  <a:pt x="4267" y="10601"/>
                </a:lnTo>
                <a:close/>
              </a:path>
            </a:pathLst>
          </a:custGeom>
          <a:ln w="12700">
            <a:miter lim="400000"/>
          </a:ln>
        </p:spPr>
      </p:pic>
      <p:pic>
        <p:nvPicPr>
          <p:cNvPr id="879" name="Image" descr="Image"/>
          <p:cNvPicPr>
            <a:picLocks noChangeAspect="1"/>
          </p:cNvPicPr>
          <p:nvPr/>
        </p:nvPicPr>
        <p:blipFill>
          <a:blip r:embed="rId3">
            <a:extLst/>
          </a:blip>
          <a:srcRect l="9375" t="10392" r="10316" b="9196"/>
          <a:stretch>
            <a:fillRect/>
          </a:stretch>
        </p:blipFill>
        <p:spPr>
          <a:xfrm>
            <a:off x="11371836" y="6377813"/>
            <a:ext cx="715608" cy="1075532"/>
          </a:xfrm>
          <a:custGeom>
            <a:avLst/>
            <a:gdLst/>
            <a:ahLst/>
            <a:cxnLst>
              <a:cxn ang="0">
                <a:pos x="wd2" y="hd2"/>
              </a:cxn>
              <a:cxn ang="5400000">
                <a:pos x="wd2" y="hd2"/>
              </a:cxn>
              <a:cxn ang="10800000">
                <a:pos x="wd2" y="hd2"/>
              </a:cxn>
              <a:cxn ang="16200000">
                <a:pos x="wd2" y="hd2"/>
              </a:cxn>
            </a:cxnLst>
            <a:rect l="0" t="0" r="r" b="b"/>
            <a:pathLst>
              <a:path w="21552" h="21600" extrusionOk="0">
                <a:moveTo>
                  <a:pt x="7231" y="0"/>
                </a:moveTo>
                <a:lnTo>
                  <a:pt x="7231" y="414"/>
                </a:lnTo>
                <a:cubicBezTo>
                  <a:pt x="7228" y="747"/>
                  <a:pt x="7194" y="867"/>
                  <a:pt x="7064" y="1036"/>
                </a:cubicBezTo>
                <a:cubicBezTo>
                  <a:pt x="6883" y="1273"/>
                  <a:pt x="6573" y="1508"/>
                  <a:pt x="6490" y="1475"/>
                </a:cubicBezTo>
                <a:cubicBezTo>
                  <a:pt x="6460" y="1462"/>
                  <a:pt x="6357" y="1339"/>
                  <a:pt x="6263" y="1204"/>
                </a:cubicBezTo>
                <a:cubicBezTo>
                  <a:pt x="6042" y="880"/>
                  <a:pt x="5664" y="637"/>
                  <a:pt x="5188" y="518"/>
                </a:cubicBezTo>
                <a:cubicBezTo>
                  <a:pt x="4976" y="465"/>
                  <a:pt x="4801" y="431"/>
                  <a:pt x="4793" y="438"/>
                </a:cubicBezTo>
                <a:cubicBezTo>
                  <a:pt x="4786" y="446"/>
                  <a:pt x="4719" y="741"/>
                  <a:pt x="4650" y="1100"/>
                </a:cubicBezTo>
                <a:cubicBezTo>
                  <a:pt x="4480" y="1978"/>
                  <a:pt x="4470" y="1990"/>
                  <a:pt x="4076" y="1690"/>
                </a:cubicBezTo>
                <a:cubicBezTo>
                  <a:pt x="3787" y="1469"/>
                  <a:pt x="3265" y="1219"/>
                  <a:pt x="3096" y="1219"/>
                </a:cubicBezTo>
                <a:cubicBezTo>
                  <a:pt x="3057" y="1219"/>
                  <a:pt x="3002" y="1390"/>
                  <a:pt x="2976" y="1594"/>
                </a:cubicBezTo>
                <a:cubicBezTo>
                  <a:pt x="2898" y="2217"/>
                  <a:pt x="2522" y="2879"/>
                  <a:pt x="2259" y="2845"/>
                </a:cubicBezTo>
                <a:cubicBezTo>
                  <a:pt x="2195" y="2837"/>
                  <a:pt x="2114" y="2780"/>
                  <a:pt x="2092" y="2718"/>
                </a:cubicBezTo>
                <a:cubicBezTo>
                  <a:pt x="2053" y="2609"/>
                  <a:pt x="2054" y="2605"/>
                  <a:pt x="1793" y="2806"/>
                </a:cubicBezTo>
                <a:cubicBezTo>
                  <a:pt x="1334" y="3157"/>
                  <a:pt x="1157" y="3461"/>
                  <a:pt x="1159" y="3921"/>
                </a:cubicBezTo>
                <a:cubicBezTo>
                  <a:pt x="1161" y="4191"/>
                  <a:pt x="1209" y="4377"/>
                  <a:pt x="1291" y="4503"/>
                </a:cubicBezTo>
                <a:cubicBezTo>
                  <a:pt x="1411" y="4689"/>
                  <a:pt x="1400" y="4698"/>
                  <a:pt x="1231" y="4790"/>
                </a:cubicBezTo>
                <a:cubicBezTo>
                  <a:pt x="1003" y="4916"/>
                  <a:pt x="928" y="5029"/>
                  <a:pt x="873" y="5308"/>
                </a:cubicBezTo>
                <a:cubicBezTo>
                  <a:pt x="806" y="5645"/>
                  <a:pt x="933" y="5991"/>
                  <a:pt x="1255" y="6313"/>
                </a:cubicBezTo>
                <a:cubicBezTo>
                  <a:pt x="1407" y="6465"/>
                  <a:pt x="1573" y="6676"/>
                  <a:pt x="1614" y="6783"/>
                </a:cubicBezTo>
                <a:cubicBezTo>
                  <a:pt x="1817" y="7316"/>
                  <a:pt x="2202" y="7806"/>
                  <a:pt x="2677" y="8146"/>
                </a:cubicBezTo>
                <a:cubicBezTo>
                  <a:pt x="3107" y="8452"/>
                  <a:pt x="4403" y="9074"/>
                  <a:pt x="4984" y="9246"/>
                </a:cubicBezTo>
                <a:cubicBezTo>
                  <a:pt x="5171" y="9301"/>
                  <a:pt x="5304" y="9361"/>
                  <a:pt x="5271" y="9381"/>
                </a:cubicBezTo>
                <a:cubicBezTo>
                  <a:pt x="5238" y="9401"/>
                  <a:pt x="4947" y="9462"/>
                  <a:pt x="4626" y="9517"/>
                </a:cubicBezTo>
                <a:cubicBezTo>
                  <a:pt x="2913" y="9812"/>
                  <a:pt x="1867" y="10292"/>
                  <a:pt x="1614" y="10896"/>
                </a:cubicBezTo>
                <a:cubicBezTo>
                  <a:pt x="1486" y="11199"/>
                  <a:pt x="1546" y="11647"/>
                  <a:pt x="1769" y="11972"/>
                </a:cubicBezTo>
                <a:lnTo>
                  <a:pt x="1960" y="12235"/>
                </a:lnTo>
                <a:lnTo>
                  <a:pt x="1817" y="12370"/>
                </a:lnTo>
                <a:cubicBezTo>
                  <a:pt x="1739" y="12443"/>
                  <a:pt x="1628" y="12641"/>
                  <a:pt x="1566" y="12809"/>
                </a:cubicBezTo>
                <a:cubicBezTo>
                  <a:pt x="1327" y="13454"/>
                  <a:pt x="1767" y="14110"/>
                  <a:pt x="2665" y="14443"/>
                </a:cubicBezTo>
                <a:cubicBezTo>
                  <a:pt x="3007" y="14569"/>
                  <a:pt x="3100" y="14578"/>
                  <a:pt x="3705" y="14578"/>
                </a:cubicBezTo>
                <a:cubicBezTo>
                  <a:pt x="4454" y="14578"/>
                  <a:pt x="4688" y="14522"/>
                  <a:pt x="5247" y="14195"/>
                </a:cubicBezTo>
                <a:cubicBezTo>
                  <a:pt x="5529" y="14031"/>
                  <a:pt x="5585" y="14017"/>
                  <a:pt x="5785" y="14052"/>
                </a:cubicBezTo>
                <a:cubicBezTo>
                  <a:pt x="5908" y="14074"/>
                  <a:pt x="6024" y="14114"/>
                  <a:pt x="6048" y="14140"/>
                </a:cubicBezTo>
                <a:cubicBezTo>
                  <a:pt x="6114" y="14211"/>
                  <a:pt x="5889" y="14810"/>
                  <a:pt x="5618" y="15295"/>
                </a:cubicBezTo>
                <a:cubicBezTo>
                  <a:pt x="5485" y="15533"/>
                  <a:pt x="5379" y="15756"/>
                  <a:pt x="5379" y="15797"/>
                </a:cubicBezTo>
                <a:cubicBezTo>
                  <a:pt x="5379" y="15839"/>
                  <a:pt x="5506" y="15959"/>
                  <a:pt x="5666" y="16061"/>
                </a:cubicBezTo>
                <a:lnTo>
                  <a:pt x="5964" y="16244"/>
                </a:lnTo>
                <a:lnTo>
                  <a:pt x="5797" y="16555"/>
                </a:lnTo>
                <a:cubicBezTo>
                  <a:pt x="5707" y="16725"/>
                  <a:pt x="5553" y="17013"/>
                  <a:pt x="5450" y="17192"/>
                </a:cubicBezTo>
                <a:lnTo>
                  <a:pt x="5259" y="17519"/>
                </a:lnTo>
                <a:lnTo>
                  <a:pt x="4865" y="17519"/>
                </a:lnTo>
                <a:cubicBezTo>
                  <a:pt x="4338" y="17520"/>
                  <a:pt x="4228" y="17596"/>
                  <a:pt x="4219" y="17965"/>
                </a:cubicBezTo>
                <a:cubicBezTo>
                  <a:pt x="4216" y="18119"/>
                  <a:pt x="4183" y="18264"/>
                  <a:pt x="4148" y="18284"/>
                </a:cubicBezTo>
                <a:cubicBezTo>
                  <a:pt x="4113" y="18305"/>
                  <a:pt x="3915" y="18364"/>
                  <a:pt x="3705" y="18420"/>
                </a:cubicBezTo>
                <a:cubicBezTo>
                  <a:pt x="3039" y="18599"/>
                  <a:pt x="1963" y="19115"/>
                  <a:pt x="1255" y="19591"/>
                </a:cubicBezTo>
                <a:cubicBezTo>
                  <a:pt x="447" y="20135"/>
                  <a:pt x="0" y="20656"/>
                  <a:pt x="0" y="21050"/>
                </a:cubicBezTo>
                <a:cubicBezTo>
                  <a:pt x="0" y="21254"/>
                  <a:pt x="32" y="21302"/>
                  <a:pt x="239" y="21441"/>
                </a:cubicBezTo>
                <a:cubicBezTo>
                  <a:pt x="460" y="21588"/>
                  <a:pt x="503" y="21600"/>
                  <a:pt x="920" y="21600"/>
                </a:cubicBezTo>
                <a:cubicBezTo>
                  <a:pt x="2634" y="21600"/>
                  <a:pt x="5332" y="20249"/>
                  <a:pt x="6000" y="19057"/>
                </a:cubicBezTo>
                <a:cubicBezTo>
                  <a:pt x="6077" y="18921"/>
                  <a:pt x="6503" y="18324"/>
                  <a:pt x="6945" y="17734"/>
                </a:cubicBezTo>
                <a:lnTo>
                  <a:pt x="7745" y="16666"/>
                </a:lnTo>
                <a:lnTo>
                  <a:pt x="8355" y="16674"/>
                </a:lnTo>
                <a:lnTo>
                  <a:pt x="8965" y="16682"/>
                </a:lnTo>
                <a:lnTo>
                  <a:pt x="9120" y="16148"/>
                </a:lnTo>
                <a:cubicBezTo>
                  <a:pt x="9332" y="15451"/>
                  <a:pt x="9310" y="15477"/>
                  <a:pt x="9622" y="15495"/>
                </a:cubicBezTo>
                <a:lnTo>
                  <a:pt x="9885" y="15511"/>
                </a:lnTo>
                <a:lnTo>
                  <a:pt x="9909" y="15805"/>
                </a:lnTo>
                <a:cubicBezTo>
                  <a:pt x="9925" y="16027"/>
                  <a:pt x="9891" y="16135"/>
                  <a:pt x="9777" y="16284"/>
                </a:cubicBezTo>
                <a:cubicBezTo>
                  <a:pt x="9637" y="16467"/>
                  <a:pt x="9639" y="16486"/>
                  <a:pt x="9754" y="16571"/>
                </a:cubicBezTo>
                <a:cubicBezTo>
                  <a:pt x="9820" y="16619"/>
                  <a:pt x="9912" y="16658"/>
                  <a:pt x="9957" y="16658"/>
                </a:cubicBezTo>
                <a:cubicBezTo>
                  <a:pt x="10001" y="16658"/>
                  <a:pt x="10092" y="16681"/>
                  <a:pt x="10160" y="16714"/>
                </a:cubicBezTo>
                <a:cubicBezTo>
                  <a:pt x="10277" y="16771"/>
                  <a:pt x="10274" y="16815"/>
                  <a:pt x="10160" y="17567"/>
                </a:cubicBezTo>
                <a:cubicBezTo>
                  <a:pt x="10049" y="18297"/>
                  <a:pt x="10034" y="18369"/>
                  <a:pt x="9849" y="18539"/>
                </a:cubicBezTo>
                <a:cubicBezTo>
                  <a:pt x="9710" y="18668"/>
                  <a:pt x="9646" y="18778"/>
                  <a:pt x="9646" y="18906"/>
                </a:cubicBezTo>
                <a:cubicBezTo>
                  <a:pt x="9646" y="19254"/>
                  <a:pt x="9974" y="19466"/>
                  <a:pt x="10817" y="19671"/>
                </a:cubicBezTo>
                <a:cubicBezTo>
                  <a:pt x="12329" y="20038"/>
                  <a:pt x="14734" y="20004"/>
                  <a:pt x="16077" y="19591"/>
                </a:cubicBezTo>
                <a:cubicBezTo>
                  <a:pt x="16631" y="19421"/>
                  <a:pt x="16880" y="19247"/>
                  <a:pt x="16949" y="19002"/>
                </a:cubicBezTo>
                <a:cubicBezTo>
                  <a:pt x="17120" y="18393"/>
                  <a:pt x="15691" y="17931"/>
                  <a:pt x="13531" y="17902"/>
                </a:cubicBezTo>
                <a:lnTo>
                  <a:pt x="12622" y="17894"/>
                </a:lnTo>
                <a:lnTo>
                  <a:pt x="12562" y="17679"/>
                </a:lnTo>
                <a:cubicBezTo>
                  <a:pt x="12476" y="17382"/>
                  <a:pt x="12327" y="17291"/>
                  <a:pt x="12001" y="17320"/>
                </a:cubicBezTo>
                <a:cubicBezTo>
                  <a:pt x="11856" y="17333"/>
                  <a:pt x="11724" y="17328"/>
                  <a:pt x="11702" y="17304"/>
                </a:cubicBezTo>
                <a:cubicBezTo>
                  <a:pt x="11647" y="17245"/>
                  <a:pt x="11812" y="16757"/>
                  <a:pt x="11905" y="16706"/>
                </a:cubicBezTo>
                <a:cubicBezTo>
                  <a:pt x="11947" y="16683"/>
                  <a:pt x="12151" y="16636"/>
                  <a:pt x="12359" y="16595"/>
                </a:cubicBezTo>
                <a:cubicBezTo>
                  <a:pt x="12568" y="16554"/>
                  <a:pt x="12816" y="16484"/>
                  <a:pt x="12909" y="16443"/>
                </a:cubicBezTo>
                <a:cubicBezTo>
                  <a:pt x="13078" y="16369"/>
                  <a:pt x="13086" y="16362"/>
                  <a:pt x="13041" y="15774"/>
                </a:cubicBezTo>
                <a:cubicBezTo>
                  <a:pt x="13015" y="15449"/>
                  <a:pt x="12958" y="14931"/>
                  <a:pt x="12921" y="14618"/>
                </a:cubicBezTo>
                <a:cubicBezTo>
                  <a:pt x="12869" y="14180"/>
                  <a:pt x="12878" y="14028"/>
                  <a:pt x="12945" y="13956"/>
                </a:cubicBezTo>
                <a:cubicBezTo>
                  <a:pt x="13016" y="13880"/>
                  <a:pt x="13011" y="13850"/>
                  <a:pt x="12921" y="13781"/>
                </a:cubicBezTo>
                <a:cubicBezTo>
                  <a:pt x="12860" y="13735"/>
                  <a:pt x="12738" y="13568"/>
                  <a:pt x="12658" y="13414"/>
                </a:cubicBezTo>
                <a:cubicBezTo>
                  <a:pt x="12149" y="12429"/>
                  <a:pt x="11511" y="11674"/>
                  <a:pt x="10530" y="10920"/>
                </a:cubicBezTo>
                <a:cubicBezTo>
                  <a:pt x="10092" y="10582"/>
                  <a:pt x="10074" y="10564"/>
                  <a:pt x="10196" y="10481"/>
                </a:cubicBezTo>
                <a:cubicBezTo>
                  <a:pt x="10304" y="10408"/>
                  <a:pt x="10357" y="10406"/>
                  <a:pt x="10590" y="10449"/>
                </a:cubicBezTo>
                <a:cubicBezTo>
                  <a:pt x="10740" y="10477"/>
                  <a:pt x="10943" y="10497"/>
                  <a:pt x="11032" y="10497"/>
                </a:cubicBezTo>
                <a:cubicBezTo>
                  <a:pt x="11178" y="10497"/>
                  <a:pt x="11184" y="10484"/>
                  <a:pt x="11164" y="10330"/>
                </a:cubicBezTo>
                <a:cubicBezTo>
                  <a:pt x="11142" y="10167"/>
                  <a:pt x="11160" y="10154"/>
                  <a:pt x="11391" y="10115"/>
                </a:cubicBezTo>
                <a:cubicBezTo>
                  <a:pt x="12409" y="9942"/>
                  <a:pt x="13524" y="9615"/>
                  <a:pt x="14296" y="9270"/>
                </a:cubicBezTo>
                <a:cubicBezTo>
                  <a:pt x="14871" y="9012"/>
                  <a:pt x="15800" y="8491"/>
                  <a:pt x="16088" y="8257"/>
                </a:cubicBezTo>
                <a:lnTo>
                  <a:pt x="16328" y="8058"/>
                </a:lnTo>
                <a:lnTo>
                  <a:pt x="16567" y="8146"/>
                </a:lnTo>
                <a:cubicBezTo>
                  <a:pt x="16904" y="8262"/>
                  <a:pt x="17563" y="8287"/>
                  <a:pt x="18049" y="8202"/>
                </a:cubicBezTo>
                <a:cubicBezTo>
                  <a:pt x="18595" y="8106"/>
                  <a:pt x="19021" y="7930"/>
                  <a:pt x="19364" y="7660"/>
                </a:cubicBezTo>
                <a:lnTo>
                  <a:pt x="19650" y="7436"/>
                </a:lnTo>
                <a:lnTo>
                  <a:pt x="20093" y="7460"/>
                </a:lnTo>
                <a:cubicBezTo>
                  <a:pt x="20661" y="7491"/>
                  <a:pt x="21222" y="7402"/>
                  <a:pt x="21360" y="7261"/>
                </a:cubicBezTo>
                <a:cubicBezTo>
                  <a:pt x="21535" y="7082"/>
                  <a:pt x="21600" y="6867"/>
                  <a:pt x="21515" y="6743"/>
                </a:cubicBezTo>
                <a:cubicBezTo>
                  <a:pt x="21391" y="6562"/>
                  <a:pt x="20805" y="6392"/>
                  <a:pt x="20296" y="6392"/>
                </a:cubicBezTo>
                <a:cubicBezTo>
                  <a:pt x="19656" y="6392"/>
                  <a:pt x="19601" y="6320"/>
                  <a:pt x="20021" y="6010"/>
                </a:cubicBezTo>
                <a:cubicBezTo>
                  <a:pt x="20635" y="5556"/>
                  <a:pt x="20884" y="5001"/>
                  <a:pt x="20535" y="4838"/>
                </a:cubicBezTo>
                <a:cubicBezTo>
                  <a:pt x="20318" y="4737"/>
                  <a:pt x="20138" y="4748"/>
                  <a:pt x="19722" y="4886"/>
                </a:cubicBezTo>
                <a:cubicBezTo>
                  <a:pt x="19380" y="5000"/>
                  <a:pt x="19151" y="5139"/>
                  <a:pt x="18838" y="5428"/>
                </a:cubicBezTo>
                <a:lnTo>
                  <a:pt x="18694" y="5555"/>
                </a:lnTo>
                <a:lnTo>
                  <a:pt x="18395" y="5468"/>
                </a:lnTo>
                <a:lnTo>
                  <a:pt x="18109" y="5372"/>
                </a:lnTo>
                <a:lnTo>
                  <a:pt x="18204" y="5197"/>
                </a:lnTo>
                <a:cubicBezTo>
                  <a:pt x="18522" y="4591"/>
                  <a:pt x="18288" y="3921"/>
                  <a:pt x="17762" y="3921"/>
                </a:cubicBezTo>
                <a:cubicBezTo>
                  <a:pt x="17522" y="3921"/>
                  <a:pt x="17096" y="4230"/>
                  <a:pt x="16949" y="4511"/>
                </a:cubicBezTo>
                <a:cubicBezTo>
                  <a:pt x="16884" y="4635"/>
                  <a:pt x="16816" y="4891"/>
                  <a:pt x="16794" y="5077"/>
                </a:cubicBezTo>
                <a:lnTo>
                  <a:pt x="16758" y="5420"/>
                </a:lnTo>
                <a:lnTo>
                  <a:pt x="16351" y="5595"/>
                </a:lnTo>
                <a:lnTo>
                  <a:pt x="15945" y="5779"/>
                </a:lnTo>
                <a:lnTo>
                  <a:pt x="15718" y="5619"/>
                </a:lnTo>
                <a:cubicBezTo>
                  <a:pt x="15250" y="5294"/>
                  <a:pt x="14673" y="5184"/>
                  <a:pt x="14391" y="5372"/>
                </a:cubicBezTo>
                <a:cubicBezTo>
                  <a:pt x="14278" y="5448"/>
                  <a:pt x="14254" y="5513"/>
                  <a:pt x="14284" y="5635"/>
                </a:cubicBezTo>
                <a:cubicBezTo>
                  <a:pt x="14348" y="5898"/>
                  <a:pt x="14615" y="6200"/>
                  <a:pt x="14989" y="6432"/>
                </a:cubicBezTo>
                <a:cubicBezTo>
                  <a:pt x="15281" y="6613"/>
                  <a:pt x="15345" y="6680"/>
                  <a:pt x="15347" y="6815"/>
                </a:cubicBezTo>
                <a:cubicBezTo>
                  <a:pt x="15349" y="6905"/>
                  <a:pt x="15365" y="7067"/>
                  <a:pt x="15395" y="7173"/>
                </a:cubicBezTo>
                <a:cubicBezTo>
                  <a:pt x="15447" y="7355"/>
                  <a:pt x="15442" y="7378"/>
                  <a:pt x="15192" y="7564"/>
                </a:cubicBezTo>
                <a:cubicBezTo>
                  <a:pt x="14067" y="8398"/>
                  <a:pt x="12565" y="9011"/>
                  <a:pt x="11319" y="9142"/>
                </a:cubicBezTo>
                <a:cubicBezTo>
                  <a:pt x="10601" y="9218"/>
                  <a:pt x="9110" y="9260"/>
                  <a:pt x="9060" y="9206"/>
                </a:cubicBezTo>
                <a:cubicBezTo>
                  <a:pt x="9036" y="9180"/>
                  <a:pt x="9144" y="9102"/>
                  <a:pt x="9299" y="9031"/>
                </a:cubicBezTo>
                <a:cubicBezTo>
                  <a:pt x="9739" y="8827"/>
                  <a:pt x="10642" y="8159"/>
                  <a:pt x="10997" y="7779"/>
                </a:cubicBezTo>
                <a:cubicBezTo>
                  <a:pt x="11805" y="6914"/>
                  <a:pt x="12064" y="5994"/>
                  <a:pt x="11750" y="5045"/>
                </a:cubicBezTo>
                <a:cubicBezTo>
                  <a:pt x="11528" y="4376"/>
                  <a:pt x="11045" y="3795"/>
                  <a:pt x="10351" y="3348"/>
                </a:cubicBezTo>
                <a:lnTo>
                  <a:pt x="10064" y="3164"/>
                </a:lnTo>
                <a:lnTo>
                  <a:pt x="10411" y="2917"/>
                </a:lnTo>
                <a:cubicBezTo>
                  <a:pt x="10875" y="2578"/>
                  <a:pt x="11069" y="2235"/>
                  <a:pt x="11068" y="1754"/>
                </a:cubicBezTo>
                <a:cubicBezTo>
                  <a:pt x="11067" y="1306"/>
                  <a:pt x="10933" y="1016"/>
                  <a:pt x="10722" y="996"/>
                </a:cubicBezTo>
                <a:cubicBezTo>
                  <a:pt x="10615" y="986"/>
                  <a:pt x="10555" y="1018"/>
                  <a:pt x="10495" y="1116"/>
                </a:cubicBezTo>
                <a:cubicBezTo>
                  <a:pt x="10448" y="1190"/>
                  <a:pt x="10267" y="1341"/>
                  <a:pt x="10100" y="1451"/>
                </a:cubicBezTo>
                <a:cubicBezTo>
                  <a:pt x="9803" y="1645"/>
                  <a:pt x="9646" y="1664"/>
                  <a:pt x="9646" y="1506"/>
                </a:cubicBezTo>
                <a:cubicBezTo>
                  <a:pt x="9646" y="1342"/>
                  <a:pt x="9221" y="829"/>
                  <a:pt x="8881" y="590"/>
                </a:cubicBezTo>
                <a:cubicBezTo>
                  <a:pt x="8531" y="343"/>
                  <a:pt x="7852" y="79"/>
                  <a:pt x="7435" y="24"/>
                </a:cubicBezTo>
                <a:lnTo>
                  <a:pt x="7231" y="0"/>
                </a:lnTo>
                <a:close/>
                <a:moveTo>
                  <a:pt x="4267" y="10601"/>
                </a:moveTo>
                <a:lnTo>
                  <a:pt x="4446" y="10784"/>
                </a:lnTo>
                <a:cubicBezTo>
                  <a:pt x="4670" y="11009"/>
                  <a:pt x="4861" y="11041"/>
                  <a:pt x="5415" y="10967"/>
                </a:cubicBezTo>
                <a:cubicBezTo>
                  <a:pt x="6046" y="10883"/>
                  <a:pt x="6050" y="10888"/>
                  <a:pt x="6036" y="10991"/>
                </a:cubicBezTo>
                <a:cubicBezTo>
                  <a:pt x="5978" y="11413"/>
                  <a:pt x="5842" y="12068"/>
                  <a:pt x="5809" y="12091"/>
                </a:cubicBezTo>
                <a:cubicBezTo>
                  <a:pt x="5786" y="12107"/>
                  <a:pt x="5682" y="12131"/>
                  <a:pt x="5582" y="12147"/>
                </a:cubicBezTo>
                <a:cubicBezTo>
                  <a:pt x="5445" y="12169"/>
                  <a:pt x="5360" y="12148"/>
                  <a:pt x="5235" y="12059"/>
                </a:cubicBezTo>
                <a:cubicBezTo>
                  <a:pt x="5145" y="11995"/>
                  <a:pt x="4899" y="11882"/>
                  <a:pt x="4686" y="11812"/>
                </a:cubicBezTo>
                <a:cubicBezTo>
                  <a:pt x="4364" y="11707"/>
                  <a:pt x="4197" y="11690"/>
                  <a:pt x="3705" y="11685"/>
                </a:cubicBezTo>
                <a:lnTo>
                  <a:pt x="3108" y="11677"/>
                </a:lnTo>
                <a:lnTo>
                  <a:pt x="3060" y="11493"/>
                </a:lnTo>
                <a:cubicBezTo>
                  <a:pt x="2932" y="11090"/>
                  <a:pt x="3185" y="10845"/>
                  <a:pt x="3909" y="10680"/>
                </a:cubicBezTo>
                <a:lnTo>
                  <a:pt x="4267" y="10601"/>
                </a:lnTo>
                <a:close/>
              </a:path>
            </a:pathLst>
          </a:custGeom>
          <a:ln w="12700">
            <a:miter lim="400000"/>
          </a:ln>
        </p:spPr>
      </p:pic>
      <p:sp>
        <p:nvSpPr>
          <p:cNvPr id="880" name="5. Convert 56% to a fraction."/>
          <p:cNvSpPr txBox="1"/>
          <p:nvPr/>
        </p:nvSpPr>
        <p:spPr>
          <a:xfrm>
            <a:off x="606123" y="8555583"/>
            <a:ext cx="12266687"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5. Convert 56% to a fraction. </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4" name="6th Grade…"/>
          <p:cNvSpPr txBox="1">
            <a:spLocks noGrp="1"/>
          </p:cNvSpPr>
          <p:nvPr>
            <p:ph type="ctrTitle"/>
          </p:nvPr>
        </p:nvSpPr>
        <p:spPr>
          <a:prstGeom prst="rect">
            <a:avLst/>
          </a:prstGeom>
        </p:spPr>
        <p:txBody>
          <a:bodyPr/>
          <a:lstStyle/>
          <a:p>
            <a:r>
              <a:t>6th Grade </a:t>
            </a:r>
          </a:p>
          <a:p>
            <a:r>
              <a:t>Math Review </a:t>
            </a:r>
          </a:p>
        </p:txBody>
      </p:sp>
      <p:sp>
        <p:nvSpPr>
          <p:cNvPr id="905" name="Benchmark 1…"/>
          <p:cNvSpPr txBox="1">
            <a:spLocks noGrp="1"/>
          </p:cNvSpPr>
          <p:nvPr>
            <p:ph type="subTitle" sz="quarter" idx="1"/>
          </p:nvPr>
        </p:nvSpPr>
        <p:spPr>
          <a:prstGeom prst="rect">
            <a:avLst/>
          </a:prstGeom>
        </p:spPr>
        <p:txBody>
          <a:bodyPr/>
          <a:lstStyle/>
          <a:p>
            <a:r>
              <a:t>Benchmark 1 </a:t>
            </a:r>
          </a:p>
          <a:p>
            <a:r>
              <a:t>Week 7</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 name="Week 7-Day 1"/>
          <p:cNvSpPr txBox="1"/>
          <p:nvPr/>
        </p:nvSpPr>
        <p:spPr>
          <a:xfrm>
            <a:off x="4706302" y="137583"/>
            <a:ext cx="3592196"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r>
              <a:t>Week 7-Day 1</a:t>
            </a:r>
          </a:p>
        </p:txBody>
      </p:sp>
      <p:sp>
        <p:nvSpPr>
          <p:cNvPr id="908" name="1. Alicia owned 25 pairs of shoes! Of those shoes, 4 pairs were running shoes.  What percentage of her shoes are running shoes?"/>
          <p:cNvSpPr txBox="1"/>
          <p:nvPr/>
        </p:nvSpPr>
        <p:spPr>
          <a:xfrm>
            <a:off x="585121" y="1145116"/>
            <a:ext cx="11834558" cy="1841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1. Alicia owned 25 pairs of shoes! Of those shoes, 4 pairs were running shoes.  What percentage of her shoes are running shoes? </a:t>
            </a:r>
          </a:p>
        </p:txBody>
      </p:sp>
      <p:sp>
        <p:nvSpPr>
          <p:cNvPr id="909" name="2. You can buy 5 cans of green beans at the Village Market for $3.30.  You can buy 10 cans of the same cans of beans at Sam’s Club for $4.90.  Which place has the better deal?"/>
          <p:cNvSpPr txBox="1"/>
          <p:nvPr/>
        </p:nvSpPr>
        <p:spPr>
          <a:xfrm>
            <a:off x="585121" y="3337983"/>
            <a:ext cx="11834558" cy="1841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2. You can buy 5 cans of green beans at the Village Market for $3.30.  You can buy 10 cans of the same cans of beans at Sam’s Club for $4.90.  Which place has the better deal?</a:t>
            </a:r>
          </a:p>
        </p:txBody>
      </p:sp>
      <p:sp>
        <p:nvSpPr>
          <p:cNvPr id="910" name="3. Simplify the ratio 18:20"/>
          <p:cNvSpPr txBox="1"/>
          <p:nvPr/>
        </p:nvSpPr>
        <p:spPr>
          <a:xfrm>
            <a:off x="585121" y="5740400"/>
            <a:ext cx="11834558" cy="67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3. Simplify the ratio 18:20</a:t>
            </a:r>
          </a:p>
        </p:txBody>
      </p:sp>
      <p:sp>
        <p:nvSpPr>
          <p:cNvPr id="911" name="4. Alan got 2 out of 5 correct on his weekly formative.  What percentage of the test did he get right?"/>
          <p:cNvSpPr txBox="1"/>
          <p:nvPr/>
        </p:nvSpPr>
        <p:spPr>
          <a:xfrm>
            <a:off x="585121" y="6791325"/>
            <a:ext cx="11834558" cy="1257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4. Alan got 2 out of 5 correct on his weekly formative.  What percentage of the test did he get right? </a:t>
            </a:r>
          </a:p>
        </p:txBody>
      </p:sp>
      <p:sp>
        <p:nvSpPr>
          <p:cNvPr id="912" name="5. What is the prime factorization of 175?"/>
          <p:cNvSpPr txBox="1"/>
          <p:nvPr/>
        </p:nvSpPr>
        <p:spPr>
          <a:xfrm>
            <a:off x="585121" y="8426450"/>
            <a:ext cx="11834558" cy="67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5. What is the prime factorization of 175? </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 name="Week 7-Day 2"/>
          <p:cNvSpPr txBox="1"/>
          <p:nvPr/>
        </p:nvSpPr>
        <p:spPr>
          <a:xfrm>
            <a:off x="4706302" y="205316"/>
            <a:ext cx="3592196"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r>
              <a:t>Week 7-Day 2</a:t>
            </a:r>
          </a:p>
        </p:txBody>
      </p:sp>
      <p:sp>
        <p:nvSpPr>
          <p:cNvPr id="928" name="1. Cecilia was throwing a party.  She had 18 red balloons.  If the ratio of red balloons to blue balloons was 3:5, how many blue balloons did she have?"/>
          <p:cNvSpPr txBox="1"/>
          <p:nvPr/>
        </p:nvSpPr>
        <p:spPr>
          <a:xfrm>
            <a:off x="585121" y="1026583"/>
            <a:ext cx="11834558" cy="1841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1. Cecilia was throwing a party.  She had 18 red balloons.  If the ratio of red balloons to blue balloons was 3:5, how many blue balloons did she have? </a:t>
            </a:r>
          </a:p>
        </p:txBody>
      </p:sp>
      <p:sp>
        <p:nvSpPr>
          <p:cNvPr id="929" name="2. Joe, Susan and Tom each had a sandwich for lunch.  Joe ate .40 of his sandwich, Susan ate 6/10 of her sandwich and Tom ate 42% of his sandwich.  Who ate the least amount of their lunch?"/>
          <p:cNvSpPr txBox="1"/>
          <p:nvPr/>
        </p:nvSpPr>
        <p:spPr>
          <a:xfrm>
            <a:off x="585121" y="3334156"/>
            <a:ext cx="11834558" cy="2425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2. Joe, Susan and Tom each had a sandwich for lunch.  Joe ate .40 of his sandwich, Susan ate 6/10 of her sandwich and Tom ate 42% of his sandwich.  Who ate the least amount of their lunch? </a:t>
            </a:r>
          </a:p>
        </p:txBody>
      </p:sp>
      <p:sp>
        <p:nvSpPr>
          <p:cNvPr id="930" name="3. Convert 66% to a simplified ratio."/>
          <p:cNvSpPr txBox="1"/>
          <p:nvPr/>
        </p:nvSpPr>
        <p:spPr>
          <a:xfrm>
            <a:off x="585121" y="6085823"/>
            <a:ext cx="11834558"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3. Convert 66% to a simplified ratio. </a:t>
            </a:r>
          </a:p>
        </p:txBody>
      </p:sp>
      <p:sp>
        <p:nvSpPr>
          <p:cNvPr id="931" name="4. What is 80% of 260?"/>
          <p:cNvSpPr txBox="1"/>
          <p:nvPr/>
        </p:nvSpPr>
        <p:spPr>
          <a:xfrm>
            <a:off x="585121" y="7262690"/>
            <a:ext cx="11834558"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4. What is 80% of 260? </a:t>
            </a:r>
          </a:p>
        </p:txBody>
      </p:sp>
      <p:sp>
        <p:nvSpPr>
          <p:cNvPr id="932" name="5. What is the GCF of 48 and 52?"/>
          <p:cNvSpPr txBox="1"/>
          <p:nvPr/>
        </p:nvSpPr>
        <p:spPr>
          <a:xfrm>
            <a:off x="585121" y="8439556"/>
            <a:ext cx="11834558"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5. What is the GCF of 48 and 52?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Week 1-Day 3"/>
          <p:cNvSpPr txBox="1"/>
          <p:nvPr/>
        </p:nvSpPr>
        <p:spPr>
          <a:xfrm>
            <a:off x="4706302" y="340783"/>
            <a:ext cx="3592196"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r>
              <a:t>Week 1-Day 3</a:t>
            </a:r>
          </a:p>
        </p:txBody>
      </p:sp>
      <p:sp>
        <p:nvSpPr>
          <p:cNvPr id="202" name="1. What is the perimeter of the triangle?"/>
          <p:cNvSpPr txBox="1"/>
          <p:nvPr/>
        </p:nvSpPr>
        <p:spPr>
          <a:xfrm>
            <a:off x="657813" y="1530350"/>
            <a:ext cx="11170592" cy="67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1. What is the perimeter of the triangle? </a:t>
            </a:r>
          </a:p>
        </p:txBody>
      </p:sp>
      <p:sp>
        <p:nvSpPr>
          <p:cNvPr id="203" name="Triangle"/>
          <p:cNvSpPr/>
          <p:nvPr/>
        </p:nvSpPr>
        <p:spPr>
          <a:xfrm>
            <a:off x="9398264" y="659738"/>
            <a:ext cx="1769270" cy="222005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2600"/>
          </a:solidFill>
          <a:ln w="12700">
            <a:miter lim="400000"/>
          </a:ln>
          <a:effectLst>
            <a:outerShdw blurRad="50800" dist="25400" dir="5400000" rotWithShape="0">
              <a:srgbClr val="424242">
                <a:alpha val="70000"/>
              </a:srgbClr>
            </a:outerShdw>
          </a:effectLst>
        </p:spPr>
        <p:txBody>
          <a:bodyPr lIns="50800" tIns="50800" rIns="50800" bIns="50800" anchor="ctr"/>
          <a:lstStyle/>
          <a:p>
            <a:pPr algn="ctr">
              <a:defRPr sz="3000">
                <a:solidFill>
                  <a:srgbClr val="EEEEEE"/>
                </a:solidFill>
                <a:effectLst>
                  <a:outerShdw blurRad="25400" dist="25400" dir="2388334" rotWithShape="0">
                    <a:srgbClr val="000000">
                      <a:alpha val="79310"/>
                    </a:srgbClr>
                  </a:outerShdw>
                </a:effectLst>
              </a:defRPr>
            </a:pPr>
            <a:endParaRPr/>
          </a:p>
        </p:txBody>
      </p:sp>
      <p:sp>
        <p:nvSpPr>
          <p:cNvPr id="204" name="1/6 in"/>
          <p:cNvSpPr txBox="1"/>
          <p:nvPr/>
        </p:nvSpPr>
        <p:spPr>
          <a:xfrm>
            <a:off x="10888133" y="1149812"/>
            <a:ext cx="981254" cy="723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4200">
                <a:solidFill>
                  <a:srgbClr val="212121"/>
                </a:solidFill>
              </a:defRPr>
            </a:pPr>
            <a:r>
              <a:rPr baseline="31999"/>
              <a:t>1</a:t>
            </a:r>
            <a:r>
              <a:t>/</a:t>
            </a:r>
            <a:r>
              <a:rPr baseline="-5999"/>
              <a:t>6 in</a:t>
            </a:r>
          </a:p>
        </p:txBody>
      </p:sp>
      <p:sp>
        <p:nvSpPr>
          <p:cNvPr id="205" name="7/10 in"/>
          <p:cNvSpPr txBox="1"/>
          <p:nvPr/>
        </p:nvSpPr>
        <p:spPr>
          <a:xfrm>
            <a:off x="9706928" y="2897947"/>
            <a:ext cx="1151942" cy="723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4200">
                <a:solidFill>
                  <a:srgbClr val="212121"/>
                </a:solidFill>
              </a:defRPr>
            </a:pPr>
            <a:r>
              <a:rPr baseline="31999"/>
              <a:t>7</a:t>
            </a:r>
            <a:r>
              <a:t>/</a:t>
            </a:r>
            <a:r>
              <a:rPr baseline="-5999"/>
              <a:t>10 in</a:t>
            </a:r>
          </a:p>
        </p:txBody>
      </p:sp>
      <p:sp>
        <p:nvSpPr>
          <p:cNvPr id="206" name="1/2 in"/>
          <p:cNvSpPr txBox="1"/>
          <p:nvPr/>
        </p:nvSpPr>
        <p:spPr>
          <a:xfrm>
            <a:off x="8796866" y="1149812"/>
            <a:ext cx="981254" cy="723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4200">
                <a:solidFill>
                  <a:srgbClr val="212121"/>
                </a:solidFill>
              </a:defRPr>
            </a:pPr>
            <a:r>
              <a:rPr baseline="31999"/>
              <a:t>1</a:t>
            </a:r>
            <a:r>
              <a:t>/</a:t>
            </a:r>
            <a:r>
              <a:rPr baseline="-5999"/>
              <a:t>2 in</a:t>
            </a:r>
          </a:p>
        </p:txBody>
      </p:sp>
      <p:sp>
        <p:nvSpPr>
          <p:cNvPr id="207" name="2. Find the product of 2.34 and 7.6."/>
          <p:cNvSpPr txBox="1"/>
          <p:nvPr/>
        </p:nvSpPr>
        <p:spPr>
          <a:xfrm>
            <a:off x="657813" y="2897948"/>
            <a:ext cx="6797691"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2. Find the product of 2.34 and 7.6. </a:t>
            </a:r>
          </a:p>
        </p:txBody>
      </p:sp>
      <p:sp>
        <p:nvSpPr>
          <p:cNvPr id="208" name="3. Estimate the difference between 36.79 and 17.691."/>
          <p:cNvSpPr txBox="1"/>
          <p:nvPr/>
        </p:nvSpPr>
        <p:spPr>
          <a:xfrm>
            <a:off x="657813" y="4265546"/>
            <a:ext cx="11170592"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3. Estimate the difference between 36.79 and 17.691. </a:t>
            </a:r>
          </a:p>
        </p:txBody>
      </p:sp>
      <p:sp>
        <p:nvSpPr>
          <p:cNvPr id="209" name="4. What is the remainder when 981 is divided by 21?"/>
          <p:cNvSpPr txBox="1"/>
          <p:nvPr/>
        </p:nvSpPr>
        <p:spPr>
          <a:xfrm>
            <a:off x="657813" y="5798012"/>
            <a:ext cx="11170592"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4. What is the remainder when 981 is divided by 21? </a:t>
            </a:r>
          </a:p>
        </p:txBody>
      </p:sp>
      <p:sp>
        <p:nvSpPr>
          <p:cNvPr id="210" name="5.  Donald ran 1.5 miles, how many feet did he run?"/>
          <p:cNvSpPr txBox="1"/>
          <p:nvPr/>
        </p:nvSpPr>
        <p:spPr>
          <a:xfrm>
            <a:off x="657813" y="7330479"/>
            <a:ext cx="11170592"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5.  Donald ran 1.5 miles, how many feet did he run? </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 name="Week 7-Day 3"/>
          <p:cNvSpPr txBox="1"/>
          <p:nvPr/>
        </p:nvSpPr>
        <p:spPr>
          <a:xfrm>
            <a:off x="4706302" y="171450"/>
            <a:ext cx="3592196" cy="850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r>
              <a:t>Week 7-Day 3</a:t>
            </a:r>
          </a:p>
        </p:txBody>
      </p:sp>
      <p:sp>
        <p:nvSpPr>
          <p:cNvPr id="948" name="1. There are 56 sixth graders and 62 seventh graders.  Jocelyn said the ratio of sixth to seventh graders was 56:62 and Susie said the fraction of sixth graders to seventh graders is 28/31.  Who is correct?"/>
          <p:cNvSpPr txBox="1"/>
          <p:nvPr/>
        </p:nvSpPr>
        <p:spPr>
          <a:xfrm>
            <a:off x="592666" y="1123949"/>
            <a:ext cx="11819468" cy="2425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1. There are 56 sixth graders and 62 seventh graders.  Jocelyn said the ratio of sixth to seventh graders was 56:62 and Susie said the fraction of sixth graders to seventh graders is 28/31.  Who is correct? </a:t>
            </a:r>
          </a:p>
        </p:txBody>
      </p:sp>
      <p:sp>
        <p:nvSpPr>
          <p:cNvPr id="949" name="2.  3/4 ÷ 4 ="/>
          <p:cNvSpPr txBox="1"/>
          <p:nvPr/>
        </p:nvSpPr>
        <p:spPr>
          <a:xfrm>
            <a:off x="592666" y="4057650"/>
            <a:ext cx="11819468" cy="67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2.  </a:t>
            </a:r>
            <a:r>
              <a:rPr baseline="31999"/>
              <a:t>3</a:t>
            </a:r>
            <a:r>
              <a:t>/</a:t>
            </a:r>
            <a:r>
              <a:rPr baseline="-5999"/>
              <a:t>4</a:t>
            </a:r>
            <a:r>
              <a:t> ÷ 4 = </a:t>
            </a:r>
          </a:p>
        </p:txBody>
      </p:sp>
      <p:sp>
        <p:nvSpPr>
          <p:cNvPr id="950" name="3. 7/9 ÷ 2/3 ="/>
          <p:cNvSpPr txBox="1"/>
          <p:nvPr/>
        </p:nvSpPr>
        <p:spPr>
          <a:xfrm>
            <a:off x="592666" y="5238750"/>
            <a:ext cx="11819468" cy="67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3. </a:t>
            </a:r>
            <a:r>
              <a:rPr baseline="31999"/>
              <a:t>7</a:t>
            </a:r>
            <a:r>
              <a:t>/</a:t>
            </a:r>
            <a:r>
              <a:rPr baseline="-5999"/>
              <a:t>9</a:t>
            </a:r>
            <a:r>
              <a:t> ÷ </a:t>
            </a:r>
            <a:r>
              <a:rPr baseline="31999"/>
              <a:t>2</a:t>
            </a:r>
            <a:r>
              <a:t>/</a:t>
            </a:r>
            <a:r>
              <a:rPr baseline="-5999"/>
              <a:t>3</a:t>
            </a:r>
            <a:r>
              <a:t> =</a:t>
            </a:r>
          </a:p>
        </p:txBody>
      </p:sp>
      <p:sp>
        <p:nvSpPr>
          <p:cNvPr id="951" name="4. Convert 45% to a fraction, decimal and ratio."/>
          <p:cNvSpPr txBox="1"/>
          <p:nvPr/>
        </p:nvSpPr>
        <p:spPr>
          <a:xfrm>
            <a:off x="592666" y="6635750"/>
            <a:ext cx="11819468" cy="67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4. Convert 45% to a fraction, decimal and ratio. </a:t>
            </a:r>
          </a:p>
        </p:txBody>
      </p:sp>
      <p:sp>
        <p:nvSpPr>
          <p:cNvPr id="952" name="5. What is the prime factorization of 200?"/>
          <p:cNvSpPr txBox="1"/>
          <p:nvPr/>
        </p:nvSpPr>
        <p:spPr>
          <a:xfrm>
            <a:off x="592666" y="8151283"/>
            <a:ext cx="11819468"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5. What is the prime factorization of 200? </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 name="Week 7-Day 4"/>
          <p:cNvSpPr txBox="1"/>
          <p:nvPr/>
        </p:nvSpPr>
        <p:spPr>
          <a:xfrm>
            <a:off x="4706302" y="137583"/>
            <a:ext cx="3592196"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r>
              <a:t>Week 7-Day 4</a:t>
            </a:r>
          </a:p>
        </p:txBody>
      </p:sp>
      <p:sp>
        <p:nvSpPr>
          <p:cNvPr id="968" name="1. 9/14 ÷ 3/4 ="/>
          <p:cNvSpPr txBox="1"/>
          <p:nvPr/>
        </p:nvSpPr>
        <p:spPr>
          <a:xfrm>
            <a:off x="592666" y="980050"/>
            <a:ext cx="11819468"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1. </a:t>
            </a:r>
            <a:r>
              <a:rPr baseline="31999"/>
              <a:t>9</a:t>
            </a:r>
            <a:r>
              <a:t>/</a:t>
            </a:r>
            <a:r>
              <a:rPr baseline="-5999"/>
              <a:t>14</a:t>
            </a:r>
            <a:r>
              <a:t> ÷ </a:t>
            </a:r>
            <a:r>
              <a:rPr baseline="31999"/>
              <a:t>3</a:t>
            </a:r>
            <a:r>
              <a:t>/</a:t>
            </a:r>
            <a:r>
              <a:rPr baseline="-5999"/>
              <a:t>4</a:t>
            </a:r>
            <a:r>
              <a:t> =</a:t>
            </a:r>
          </a:p>
        </p:txBody>
      </p:sp>
      <p:sp>
        <p:nvSpPr>
          <p:cNvPr id="969" name="2.  3  ÷ 1/2 ="/>
          <p:cNvSpPr txBox="1"/>
          <p:nvPr/>
        </p:nvSpPr>
        <p:spPr>
          <a:xfrm>
            <a:off x="592666" y="2198149"/>
            <a:ext cx="11819468"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2.  3  ÷ </a:t>
            </a:r>
            <a:r>
              <a:rPr baseline="31999"/>
              <a:t>1</a:t>
            </a:r>
            <a:r>
              <a:t>/</a:t>
            </a:r>
            <a:r>
              <a:rPr baseline="-5999"/>
              <a:t>2</a:t>
            </a:r>
            <a:r>
              <a:t> =</a:t>
            </a:r>
          </a:p>
        </p:txBody>
      </p:sp>
      <p:sp>
        <p:nvSpPr>
          <p:cNvPr id="970" name="3. Gas mileage is the number of miles you can drive on a gallon of gasoline.  A test of a new car results in 370 miles on 10 gallons of gas.  How far could you drive on 75 gallons of gas?  What is the car’s gas mileage?"/>
          <p:cNvSpPr txBox="1"/>
          <p:nvPr/>
        </p:nvSpPr>
        <p:spPr>
          <a:xfrm>
            <a:off x="592666" y="3416249"/>
            <a:ext cx="11819468" cy="2425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3. Gas mileage is the number of miles you can drive on a gallon of gasoline.  A test of a new car results in 370 miles on 10 gallons of gas.  How far could you drive on 75 gallons of gas?  What is the car’s gas mileage? </a:t>
            </a:r>
          </a:p>
        </p:txBody>
      </p:sp>
      <p:sp>
        <p:nvSpPr>
          <p:cNvPr id="971" name="4. Use the distributive property to find the sum of:…"/>
          <p:cNvSpPr txBox="1"/>
          <p:nvPr/>
        </p:nvSpPr>
        <p:spPr>
          <a:xfrm>
            <a:off x="592666" y="6386948"/>
            <a:ext cx="11819468"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4. Use the distributive property to find the sum of: </a:t>
            </a:r>
          </a:p>
          <a:p>
            <a:r>
              <a:t>72 + 90</a:t>
            </a:r>
          </a:p>
        </p:txBody>
      </p:sp>
      <p:sp>
        <p:nvSpPr>
          <p:cNvPr id="972" name="5. Roxanne cut 5 shelves of equal length out of 1/2 yard of wood. How long was each shelf?"/>
          <p:cNvSpPr txBox="1"/>
          <p:nvPr/>
        </p:nvSpPr>
        <p:spPr>
          <a:xfrm>
            <a:off x="592666" y="8043248"/>
            <a:ext cx="11819468"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5. Roxanne cut 5 shelves of equal length out of </a:t>
            </a:r>
            <a:r>
              <a:rPr baseline="31999"/>
              <a:t>1</a:t>
            </a:r>
            <a:r>
              <a:t>/</a:t>
            </a:r>
            <a:r>
              <a:rPr baseline="-5999"/>
              <a:t>2</a:t>
            </a:r>
            <a:r>
              <a:t> yard of wood. How long was each shelf? </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 name="Week 7-FRIDAY FIVE"/>
          <p:cNvSpPr txBox="1"/>
          <p:nvPr/>
        </p:nvSpPr>
        <p:spPr>
          <a:xfrm>
            <a:off x="3876357" y="103716"/>
            <a:ext cx="5252086"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r>
              <a:t>Week 7-FRIDAY FIVE</a:t>
            </a:r>
          </a:p>
        </p:txBody>
      </p:sp>
      <p:sp>
        <p:nvSpPr>
          <p:cNvPr id="988" name="1. You can buy 5 cans of green beans at the Village Market for $3.30.  You can buy 10 cans of the same cans of beans at Sam’s Club for $4.90.  Which place has the better deal?"/>
          <p:cNvSpPr txBox="1"/>
          <p:nvPr/>
        </p:nvSpPr>
        <p:spPr>
          <a:xfrm>
            <a:off x="585121" y="1119716"/>
            <a:ext cx="11834558" cy="1841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1. You can buy 5 cans of green beans at the Village Market for $3.30.  You can buy 10 cans of the same cans of beans at Sam’s Club for $4.90.  Which place has the better deal?</a:t>
            </a:r>
          </a:p>
        </p:txBody>
      </p:sp>
      <p:sp>
        <p:nvSpPr>
          <p:cNvPr id="989" name="2. Convert 66% to a simplified ratio."/>
          <p:cNvSpPr txBox="1"/>
          <p:nvPr/>
        </p:nvSpPr>
        <p:spPr>
          <a:xfrm>
            <a:off x="585121" y="3495023"/>
            <a:ext cx="11834558"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2. Convert 66% to a simplified ratio. </a:t>
            </a:r>
          </a:p>
        </p:txBody>
      </p:sp>
      <p:sp>
        <p:nvSpPr>
          <p:cNvPr id="990" name="3. 7/9 ÷ 2/3 ="/>
          <p:cNvSpPr txBox="1"/>
          <p:nvPr/>
        </p:nvSpPr>
        <p:spPr>
          <a:xfrm>
            <a:off x="592666" y="4701116"/>
            <a:ext cx="11819468"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3. </a:t>
            </a:r>
            <a:r>
              <a:rPr baseline="31999"/>
              <a:t>7</a:t>
            </a:r>
            <a:r>
              <a:t>/</a:t>
            </a:r>
            <a:r>
              <a:rPr baseline="-5999"/>
              <a:t>9</a:t>
            </a:r>
            <a:r>
              <a:t> ÷ </a:t>
            </a:r>
            <a:r>
              <a:rPr baseline="31999"/>
              <a:t>2</a:t>
            </a:r>
            <a:r>
              <a:t>/</a:t>
            </a:r>
            <a:r>
              <a:rPr baseline="-5999"/>
              <a:t>3</a:t>
            </a:r>
            <a:r>
              <a:t> =</a:t>
            </a:r>
          </a:p>
        </p:txBody>
      </p:sp>
      <p:sp>
        <p:nvSpPr>
          <p:cNvPr id="991" name="4. Convert 45% to a fraction, decimal and ratio."/>
          <p:cNvSpPr txBox="1"/>
          <p:nvPr/>
        </p:nvSpPr>
        <p:spPr>
          <a:xfrm>
            <a:off x="592666" y="6098116"/>
            <a:ext cx="11819468"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4. Convert 45% to a fraction, decimal and ratio. </a:t>
            </a:r>
          </a:p>
        </p:txBody>
      </p:sp>
      <p:sp>
        <p:nvSpPr>
          <p:cNvPr id="992" name="5. Use the distributive property to find the sum of:…"/>
          <p:cNvSpPr txBox="1"/>
          <p:nvPr/>
        </p:nvSpPr>
        <p:spPr>
          <a:xfrm>
            <a:off x="592666" y="7495116"/>
            <a:ext cx="11819468"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5. Use the distributive property to find the sum of: </a:t>
            </a:r>
          </a:p>
          <a:p>
            <a:r>
              <a:t>72 + 90</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Week 1-Day 4"/>
          <p:cNvSpPr txBox="1"/>
          <p:nvPr/>
        </p:nvSpPr>
        <p:spPr>
          <a:xfrm>
            <a:off x="4706302" y="167216"/>
            <a:ext cx="3592196"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r>
              <a:t>Week 1-Day 4</a:t>
            </a:r>
          </a:p>
        </p:txBody>
      </p:sp>
      <p:sp>
        <p:nvSpPr>
          <p:cNvPr id="230" name="1. Tickets to the U of A Wildcats basketball game are selling for $31.98 for adults and $27.65 for children. If a family of 6 (two adults and four kids) wanted to attend, how much money can they expect to pay?"/>
          <p:cNvSpPr txBox="1"/>
          <p:nvPr/>
        </p:nvSpPr>
        <p:spPr>
          <a:xfrm>
            <a:off x="623946" y="1565478"/>
            <a:ext cx="11170592" cy="19112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70000"/>
              </a:lnSpc>
            </a:lvl1pPr>
          </a:lstStyle>
          <a:p>
            <a:r>
              <a:t>1. Tickets to the U of A Wildcats basketball game are selling for $31.98 for adults and $27.65 for children. If a family of 6 (two adults and four kids) wanted to attend, how much money can they expect to pay? </a:t>
            </a:r>
          </a:p>
        </p:txBody>
      </p:sp>
      <p:sp>
        <p:nvSpPr>
          <p:cNvPr id="231" name="2. Batman ran the annual Gotham Marathon race in 14.987 minutes and Robin ran it in 14.978 minutes, who ran it faster and by how much?"/>
          <p:cNvSpPr txBox="1"/>
          <p:nvPr/>
        </p:nvSpPr>
        <p:spPr>
          <a:xfrm>
            <a:off x="623946" y="3706954"/>
            <a:ext cx="11170592" cy="1498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70000"/>
              </a:lnSpc>
            </a:lvl1pPr>
          </a:lstStyle>
          <a:p>
            <a:r>
              <a:t>2. Batman ran the annual Gotham Marathon race in 14.987 minutes and Robin ran it in 14.978 minutes, who ran it faster and by how much? </a:t>
            </a:r>
          </a:p>
        </p:txBody>
      </p:sp>
      <p:sp>
        <p:nvSpPr>
          <p:cNvPr id="232" name="3. Write an equation and solve to find the sum of 34 and 245 thousandths and 16 and 23 hundredths."/>
          <p:cNvSpPr txBox="1"/>
          <p:nvPr/>
        </p:nvSpPr>
        <p:spPr>
          <a:xfrm>
            <a:off x="623946" y="5435762"/>
            <a:ext cx="11170592" cy="10852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70000"/>
              </a:lnSpc>
            </a:pPr>
            <a:r>
              <a:t>3. Write an equation and solve to find the sum of </a:t>
            </a:r>
            <a:r>
              <a:rPr>
                <a:solidFill>
                  <a:srgbClr val="0433FF"/>
                </a:solidFill>
              </a:rPr>
              <a:t>34 and 245 thousandths</a:t>
            </a:r>
            <a:r>
              <a:t> and </a:t>
            </a:r>
            <a:r>
              <a:rPr>
                <a:solidFill>
                  <a:schemeClr val="accent6">
                    <a:lumOff val="-6530"/>
                  </a:schemeClr>
                </a:solidFill>
              </a:rPr>
              <a:t>16 and 23 hundredths</a:t>
            </a:r>
            <a:r>
              <a:t>.</a:t>
            </a:r>
          </a:p>
        </p:txBody>
      </p:sp>
      <p:sp>
        <p:nvSpPr>
          <p:cNvPr id="233" name="4. Estimate the product of 23.1 and 5.03."/>
          <p:cNvSpPr txBox="1"/>
          <p:nvPr/>
        </p:nvSpPr>
        <p:spPr>
          <a:xfrm>
            <a:off x="623946" y="6718768"/>
            <a:ext cx="11170592"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70000"/>
              </a:lnSpc>
            </a:lvl1pPr>
          </a:lstStyle>
          <a:p>
            <a:r>
              <a:t>4. Estimate the product of 23.1 and 5.03. </a:t>
            </a:r>
          </a:p>
        </p:txBody>
      </p:sp>
      <p:sp>
        <p:nvSpPr>
          <p:cNvPr id="234" name="5. What digit is in the hundredths place when 19 is divided by .12?"/>
          <p:cNvSpPr txBox="1"/>
          <p:nvPr/>
        </p:nvSpPr>
        <p:spPr>
          <a:xfrm>
            <a:off x="623946" y="7894393"/>
            <a:ext cx="11170592" cy="10852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70000"/>
              </a:lnSpc>
            </a:lvl1pPr>
          </a:lstStyle>
          <a:p>
            <a:r>
              <a:t>5. What digit is in the hundredths place when 19 is divided by .12?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Week 1-FRIDAY FIVE"/>
          <p:cNvSpPr txBox="1"/>
          <p:nvPr/>
        </p:nvSpPr>
        <p:spPr>
          <a:xfrm>
            <a:off x="3876357" y="264583"/>
            <a:ext cx="5252086"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r>
              <a:t>Week 1-FRIDAY FIVE</a:t>
            </a:r>
          </a:p>
        </p:txBody>
      </p:sp>
      <p:sp>
        <p:nvSpPr>
          <p:cNvPr id="250" name="1. Write an equation and solve to find the sum of 34 and 245 thousandths and 16 and 23 hundredths."/>
          <p:cNvSpPr txBox="1"/>
          <p:nvPr/>
        </p:nvSpPr>
        <p:spPr>
          <a:xfrm>
            <a:off x="663104" y="1236295"/>
            <a:ext cx="11170592" cy="10852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70000"/>
              </a:lnSpc>
            </a:pPr>
            <a:r>
              <a:t>1. Write an equation and solve to find the sum of </a:t>
            </a:r>
            <a:r>
              <a:rPr>
                <a:solidFill>
                  <a:srgbClr val="0433FF"/>
                </a:solidFill>
              </a:rPr>
              <a:t>34 and 245 thousandths</a:t>
            </a:r>
            <a:r>
              <a:t> and </a:t>
            </a:r>
            <a:r>
              <a:rPr>
                <a:solidFill>
                  <a:schemeClr val="accent6">
                    <a:lumOff val="-10127"/>
                  </a:schemeClr>
                </a:solidFill>
              </a:rPr>
              <a:t>16 and 23 hundredths</a:t>
            </a:r>
            <a:r>
              <a:t>.</a:t>
            </a:r>
          </a:p>
        </p:txBody>
      </p:sp>
      <p:sp>
        <p:nvSpPr>
          <p:cNvPr id="251" name="2. Find the area of…"/>
          <p:cNvSpPr txBox="1"/>
          <p:nvPr/>
        </p:nvSpPr>
        <p:spPr>
          <a:xfrm>
            <a:off x="708613" y="2762250"/>
            <a:ext cx="5087494" cy="1257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2. Find the area of </a:t>
            </a:r>
          </a:p>
          <a:p>
            <a:r>
              <a:t>the rectangle to the right. </a:t>
            </a:r>
          </a:p>
        </p:txBody>
      </p:sp>
      <p:sp>
        <p:nvSpPr>
          <p:cNvPr id="252" name="Rectangle"/>
          <p:cNvSpPr/>
          <p:nvPr/>
        </p:nvSpPr>
        <p:spPr>
          <a:xfrm>
            <a:off x="6805083" y="3149088"/>
            <a:ext cx="3592196" cy="672289"/>
          </a:xfrm>
          <a:prstGeom prst="rect">
            <a:avLst/>
          </a:prstGeom>
          <a:solidFill>
            <a:schemeClr val="accent6">
              <a:hueOff val="-426454"/>
              <a:satOff val="8892"/>
              <a:lumOff val="9717"/>
            </a:schemeClr>
          </a:solidFill>
          <a:ln w="12700">
            <a:miter lim="400000"/>
          </a:ln>
        </p:spPr>
        <p:txBody>
          <a:bodyPr lIns="50800" tIns="50800" rIns="50800" bIns="50800" anchor="ctr"/>
          <a:lstStyle/>
          <a:p>
            <a:pPr algn="ctr">
              <a:defRPr sz="3000">
                <a:solidFill>
                  <a:srgbClr val="EEEEEE"/>
                </a:solidFill>
                <a:effectLst>
                  <a:outerShdw blurRad="25400" dist="25400" dir="2388334" rotWithShape="0">
                    <a:srgbClr val="000000">
                      <a:alpha val="79310"/>
                    </a:srgbClr>
                  </a:outerShdw>
                </a:effectLst>
              </a:defRPr>
            </a:pPr>
            <a:endParaRPr/>
          </a:p>
        </p:txBody>
      </p:sp>
      <p:sp>
        <p:nvSpPr>
          <p:cNvPr id="253" name="4.5 centimeters"/>
          <p:cNvSpPr txBox="1"/>
          <p:nvPr/>
        </p:nvSpPr>
        <p:spPr>
          <a:xfrm>
            <a:off x="8601181" y="2746727"/>
            <a:ext cx="2069783" cy="4864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500">
                <a:solidFill>
                  <a:srgbClr val="424242"/>
                </a:solidFill>
              </a:defRPr>
            </a:lvl1pPr>
          </a:lstStyle>
          <a:p>
            <a:r>
              <a:t>4.5 centimeters</a:t>
            </a:r>
          </a:p>
        </p:txBody>
      </p:sp>
      <p:sp>
        <p:nvSpPr>
          <p:cNvPr id="254" name="2.25 cm"/>
          <p:cNvSpPr txBox="1"/>
          <p:nvPr/>
        </p:nvSpPr>
        <p:spPr>
          <a:xfrm rot="5400000">
            <a:off x="10039297" y="3791867"/>
            <a:ext cx="1111568" cy="4864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500">
                <a:solidFill>
                  <a:srgbClr val="424242"/>
                </a:solidFill>
              </a:defRPr>
            </a:lvl1pPr>
          </a:lstStyle>
          <a:p>
            <a:r>
              <a:t>2.25 cm</a:t>
            </a:r>
          </a:p>
        </p:txBody>
      </p:sp>
      <p:sp>
        <p:nvSpPr>
          <p:cNvPr id="255" name="3. What is the remainder when 3,456 is divided by 7?"/>
          <p:cNvSpPr txBox="1"/>
          <p:nvPr/>
        </p:nvSpPr>
        <p:spPr>
          <a:xfrm>
            <a:off x="663104" y="4636594"/>
            <a:ext cx="11170592"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3. What is the remainder when 3,456 is divided by 7? </a:t>
            </a:r>
          </a:p>
        </p:txBody>
      </p:sp>
      <p:sp>
        <p:nvSpPr>
          <p:cNvPr id="256" name="4. Estimate the difference between 36.79 and 17.691."/>
          <p:cNvSpPr txBox="1"/>
          <p:nvPr/>
        </p:nvSpPr>
        <p:spPr>
          <a:xfrm>
            <a:off x="663104" y="6124506"/>
            <a:ext cx="11170592"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4. Estimate the difference between 36.79 and 17.691. </a:t>
            </a:r>
          </a:p>
        </p:txBody>
      </p:sp>
      <p:sp>
        <p:nvSpPr>
          <p:cNvPr id="257" name="5. What digit is in the hundredths place when 19 is divided by .12?"/>
          <p:cNvSpPr txBox="1"/>
          <p:nvPr/>
        </p:nvSpPr>
        <p:spPr>
          <a:xfrm>
            <a:off x="663104" y="7612825"/>
            <a:ext cx="11170592" cy="10852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70000"/>
              </a:lnSpc>
            </a:lvl1pPr>
          </a:lstStyle>
          <a:p>
            <a:r>
              <a:t>5. What digit is in the hundredths place when 19 is divided by .12?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 name="6th Grade…"/>
          <p:cNvSpPr txBox="1">
            <a:spLocks noGrp="1"/>
          </p:cNvSpPr>
          <p:nvPr>
            <p:ph type="ctrTitle"/>
          </p:nvPr>
        </p:nvSpPr>
        <p:spPr>
          <a:prstGeom prst="rect">
            <a:avLst/>
          </a:prstGeom>
        </p:spPr>
        <p:txBody>
          <a:bodyPr/>
          <a:lstStyle/>
          <a:p>
            <a:r>
              <a:t>6th Grade </a:t>
            </a:r>
          </a:p>
          <a:p>
            <a:r>
              <a:t>Math Review </a:t>
            </a:r>
          </a:p>
        </p:txBody>
      </p:sp>
      <p:sp>
        <p:nvSpPr>
          <p:cNvPr id="277" name="Benchmark 1…"/>
          <p:cNvSpPr txBox="1">
            <a:spLocks noGrp="1"/>
          </p:cNvSpPr>
          <p:nvPr>
            <p:ph type="subTitle" sz="quarter" idx="1"/>
          </p:nvPr>
        </p:nvSpPr>
        <p:spPr>
          <a:prstGeom prst="rect">
            <a:avLst/>
          </a:prstGeom>
        </p:spPr>
        <p:txBody>
          <a:bodyPr/>
          <a:lstStyle/>
          <a:p>
            <a:r>
              <a:t>Benchmark 1 </a:t>
            </a:r>
          </a:p>
          <a:p>
            <a:r>
              <a:t>Week 2</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Week 2-Day 1"/>
          <p:cNvSpPr txBox="1"/>
          <p:nvPr/>
        </p:nvSpPr>
        <p:spPr>
          <a:xfrm>
            <a:off x="4706302" y="137583"/>
            <a:ext cx="3592196"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r>
              <a:t>Week 2-Day 1</a:t>
            </a:r>
          </a:p>
        </p:txBody>
      </p:sp>
      <p:sp>
        <p:nvSpPr>
          <p:cNvPr id="280" name="1. A medium drink can hold 14.5 ounces, and a large drink can hold 23.75 ounces. How much more can a large drink hold than a medium drink?"/>
          <p:cNvSpPr txBox="1"/>
          <p:nvPr/>
        </p:nvSpPr>
        <p:spPr>
          <a:xfrm>
            <a:off x="428146" y="1111250"/>
            <a:ext cx="11885181" cy="1841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1. A medium drink can hold 14.5 ounces, and a large drink can hold 23.75 ounces. How much more can a large drink hold than a medium drink? </a:t>
            </a:r>
          </a:p>
        </p:txBody>
      </p:sp>
      <p:sp>
        <p:nvSpPr>
          <p:cNvPr id="281" name="2. Estimate the sum of 14.598 and 27. 04."/>
          <p:cNvSpPr txBox="1"/>
          <p:nvPr/>
        </p:nvSpPr>
        <p:spPr>
          <a:xfrm>
            <a:off x="428146" y="3672416"/>
            <a:ext cx="11885181"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2. Estimate the sum of 14.598 and 27. 04. </a:t>
            </a:r>
          </a:p>
        </p:txBody>
      </p:sp>
      <p:sp>
        <p:nvSpPr>
          <p:cNvPr id="282" name="3. What digit is in the tenths place when 12.34  is divided .2?"/>
          <p:cNvSpPr txBox="1"/>
          <p:nvPr/>
        </p:nvSpPr>
        <p:spPr>
          <a:xfrm>
            <a:off x="428146" y="4999566"/>
            <a:ext cx="11885181"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3. What digit is in the tenths place when 12.34  is divided .2? </a:t>
            </a:r>
          </a:p>
        </p:txBody>
      </p:sp>
      <p:sp>
        <p:nvSpPr>
          <p:cNvPr id="283" name="4. Pineapples are $2.45 per pound, the pineapple Keith bought was 3.4 pounds.  How much will he pay for his pineapple?"/>
          <p:cNvSpPr txBox="1"/>
          <p:nvPr/>
        </p:nvSpPr>
        <p:spPr>
          <a:xfrm>
            <a:off x="428146" y="6145741"/>
            <a:ext cx="11885181" cy="1841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4. Pineapples are $2.45 per pound, the pineapple Keith bought was 3.4 pounds.  How much will he pay for his pineapple? </a:t>
            </a:r>
          </a:p>
        </p:txBody>
      </p:sp>
      <p:sp>
        <p:nvSpPr>
          <p:cNvPr id="284" name="5. Find the product of 23.4 and 1.28."/>
          <p:cNvSpPr txBox="1"/>
          <p:nvPr/>
        </p:nvSpPr>
        <p:spPr>
          <a:xfrm>
            <a:off x="428146" y="8460316"/>
            <a:ext cx="11885181"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5. Find the product of 23.4 and 1.28.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Week 2-Day 2"/>
          <p:cNvSpPr txBox="1"/>
          <p:nvPr/>
        </p:nvSpPr>
        <p:spPr>
          <a:xfrm>
            <a:off x="4706302" y="273050"/>
            <a:ext cx="3592196" cy="850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r>
              <a:t>Week 2-Day 2</a:t>
            </a:r>
          </a:p>
        </p:txBody>
      </p:sp>
      <p:sp>
        <p:nvSpPr>
          <p:cNvPr id="300" name="1. What digit is in the tenths place when 12.03 is multiplied by .74?"/>
          <p:cNvSpPr txBox="1"/>
          <p:nvPr/>
        </p:nvSpPr>
        <p:spPr>
          <a:xfrm>
            <a:off x="587829" y="1030816"/>
            <a:ext cx="11829142"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1. What digit is in the tenths place when 12.03 is multiplied by .74? </a:t>
            </a:r>
          </a:p>
        </p:txBody>
      </p:sp>
      <p:sp>
        <p:nvSpPr>
          <p:cNvPr id="301" name="2. Find the perimeter of the rectangle to the right."/>
          <p:cNvSpPr txBox="1"/>
          <p:nvPr/>
        </p:nvSpPr>
        <p:spPr>
          <a:xfrm>
            <a:off x="587829" y="2885016"/>
            <a:ext cx="5389316"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2. Find the perimeter of the rectangle to the right. </a:t>
            </a:r>
          </a:p>
        </p:txBody>
      </p:sp>
      <p:sp>
        <p:nvSpPr>
          <p:cNvPr id="302" name="Rectangle"/>
          <p:cNvSpPr/>
          <p:nvPr/>
        </p:nvSpPr>
        <p:spPr>
          <a:xfrm>
            <a:off x="7035800" y="2878666"/>
            <a:ext cx="4192125" cy="1270001"/>
          </a:xfrm>
          <a:prstGeom prst="rect">
            <a:avLst/>
          </a:prstGeom>
          <a:blipFill>
            <a:blip r:embed="rId2"/>
          </a:blipFill>
          <a:ln w="12700">
            <a:miter lim="400000"/>
          </a:ln>
        </p:spPr>
        <p:txBody>
          <a:bodyPr lIns="50800" tIns="50800" rIns="50800" bIns="50800" anchor="ctr"/>
          <a:lstStyle/>
          <a:p>
            <a:pPr algn="ctr">
              <a:defRPr sz="3000">
                <a:solidFill>
                  <a:srgbClr val="FF2600"/>
                </a:solidFill>
                <a:effectLst>
                  <a:outerShdw blurRad="25400" dist="25400" dir="2388334" rotWithShape="0">
                    <a:srgbClr val="000000">
                      <a:alpha val="79310"/>
                    </a:srgbClr>
                  </a:outerShdw>
                </a:effectLst>
              </a:defRPr>
            </a:pPr>
            <a:endParaRPr/>
          </a:p>
        </p:txBody>
      </p:sp>
      <p:sp>
        <p:nvSpPr>
          <p:cNvPr id="303" name="5/9 feet"/>
          <p:cNvSpPr txBox="1"/>
          <p:nvPr/>
        </p:nvSpPr>
        <p:spPr>
          <a:xfrm>
            <a:off x="9131861" y="2237316"/>
            <a:ext cx="1148996"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rPr baseline="31999"/>
              <a:t>5</a:t>
            </a:r>
            <a:r>
              <a:t>/</a:t>
            </a:r>
            <a:r>
              <a:rPr baseline="-5999"/>
              <a:t>9 feet</a:t>
            </a:r>
          </a:p>
        </p:txBody>
      </p:sp>
      <p:sp>
        <p:nvSpPr>
          <p:cNvPr id="304" name="1/6 feet"/>
          <p:cNvSpPr txBox="1"/>
          <p:nvPr/>
        </p:nvSpPr>
        <p:spPr>
          <a:xfrm>
            <a:off x="11333195" y="3314700"/>
            <a:ext cx="1148995" cy="67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rPr baseline="31999"/>
              <a:t>1</a:t>
            </a:r>
            <a:r>
              <a:t>/</a:t>
            </a:r>
            <a:r>
              <a:rPr baseline="-5999"/>
              <a:t>6 feet</a:t>
            </a:r>
          </a:p>
        </p:txBody>
      </p:sp>
      <p:sp>
        <p:nvSpPr>
          <p:cNvPr id="305" name="3. What is the area of the rectangle above?"/>
          <p:cNvSpPr txBox="1"/>
          <p:nvPr/>
        </p:nvSpPr>
        <p:spPr>
          <a:xfrm>
            <a:off x="587829" y="5014383"/>
            <a:ext cx="11539489"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3. What is the area of the rectangle above? </a:t>
            </a:r>
          </a:p>
        </p:txBody>
      </p:sp>
      <p:sp>
        <p:nvSpPr>
          <p:cNvPr id="306" name="4.  Find the difference between 976 and 1.235."/>
          <p:cNvSpPr txBox="1"/>
          <p:nvPr/>
        </p:nvSpPr>
        <p:spPr>
          <a:xfrm>
            <a:off x="587829" y="6552793"/>
            <a:ext cx="11539489"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4.  Find the difference between 976 and 1.235. </a:t>
            </a:r>
          </a:p>
        </p:txBody>
      </p:sp>
      <p:sp>
        <p:nvSpPr>
          <p:cNvPr id="307" name="5. Use the distributive property to find the product of 987 and 6."/>
          <p:cNvSpPr txBox="1"/>
          <p:nvPr/>
        </p:nvSpPr>
        <p:spPr>
          <a:xfrm>
            <a:off x="587829" y="7799103"/>
            <a:ext cx="11539489" cy="125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5. Use the distributive property to find the product of 987 and 6. </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6">
  <a:themeElements>
    <a:clrScheme name="New_Template6">
      <a:dk1>
        <a:srgbClr val="000000"/>
      </a:dk1>
      <a:lt1>
        <a:srgbClr val="FFFFFF"/>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a:ea typeface="Superclarendon"/>
        <a:cs typeface="Superclarendon"/>
      </a:majorFont>
      <a:minorFont>
        <a:latin typeface="Superclarendon"/>
        <a:ea typeface="Superclarendon"/>
        <a:cs typeface="Superclarendon"/>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EEEEEE"/>
            </a:solidFill>
            <a:effectLst>
              <a:outerShdw blurRad="25400" dist="25400" dir="2388334" rotWithShape="0">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6">
  <a:themeElements>
    <a:clrScheme name="New_Template6">
      <a:dk1>
        <a:srgbClr val="000000"/>
      </a:dk1>
      <a:lt1>
        <a:srgbClr val="FFFFFF"/>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a:ea typeface="Superclarendon"/>
        <a:cs typeface="Superclarendon"/>
      </a:majorFont>
      <a:minorFont>
        <a:latin typeface="Superclarendon"/>
        <a:ea typeface="Superclarendon"/>
        <a:cs typeface="Superclarendon"/>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EEEEEE"/>
            </a:solidFill>
            <a:effectLst>
              <a:outerShdw blurRad="25400" dist="25400" dir="2388334" rotWithShape="0">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TotalTime>
  <Words>3162</Words>
  <Application>Microsoft Office PowerPoint</Application>
  <PresentationFormat>Custom</PresentationFormat>
  <Paragraphs>266</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New_Template6</vt:lpstr>
      <vt:lpstr>6th Grade  Math Review </vt:lpstr>
      <vt:lpstr>PowerPoint Presentation</vt:lpstr>
      <vt:lpstr>PowerPoint Presentation</vt:lpstr>
      <vt:lpstr>PowerPoint Presentation</vt:lpstr>
      <vt:lpstr>PowerPoint Presentation</vt:lpstr>
      <vt:lpstr>PowerPoint Presentation</vt:lpstr>
      <vt:lpstr>6th Grade  Math Review </vt:lpstr>
      <vt:lpstr>PowerPoint Presentation</vt:lpstr>
      <vt:lpstr>PowerPoint Presentation</vt:lpstr>
      <vt:lpstr>PowerPoint Presentation</vt:lpstr>
      <vt:lpstr>PowerPoint Presentation</vt:lpstr>
      <vt:lpstr>PowerPoint Presentation</vt:lpstr>
      <vt:lpstr>6th Grade  Math Review </vt:lpstr>
      <vt:lpstr>PowerPoint Presentation</vt:lpstr>
      <vt:lpstr>PowerPoint Presentation</vt:lpstr>
      <vt:lpstr>PowerPoint Presentation</vt:lpstr>
      <vt:lpstr>PowerPoint Presentation</vt:lpstr>
      <vt:lpstr>PowerPoint Presentation</vt:lpstr>
      <vt:lpstr>6th Grade  Math Review </vt:lpstr>
      <vt:lpstr>PowerPoint Presentation</vt:lpstr>
      <vt:lpstr>PowerPoint Presentation</vt:lpstr>
      <vt:lpstr>PowerPoint Presentation</vt:lpstr>
      <vt:lpstr>PowerPoint Presentation</vt:lpstr>
      <vt:lpstr>PowerPoint Presentation</vt:lpstr>
      <vt:lpstr>6th Grade  Math Review </vt:lpstr>
      <vt:lpstr>PowerPoint Presentation</vt:lpstr>
      <vt:lpstr>PowerPoint Presentation</vt:lpstr>
      <vt:lpstr>PowerPoint Presentation</vt:lpstr>
      <vt:lpstr>PowerPoint Presentation</vt:lpstr>
      <vt:lpstr>PowerPoint Presentation</vt:lpstr>
      <vt:lpstr>6th Grade  Math Review </vt:lpstr>
      <vt:lpstr>PowerPoint Presentation</vt:lpstr>
      <vt:lpstr>PowerPoint Presentation</vt:lpstr>
      <vt:lpstr>PowerPoint Presentation</vt:lpstr>
      <vt:lpstr>PowerPoint Presentation</vt:lpstr>
      <vt:lpstr>PowerPoint Presentation</vt:lpstr>
      <vt:lpstr>6th Grade  Math Review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6th Grade  Math Review</dc:title>
  <dc:creator>Samantha Pahe-Elliott</dc:creator>
  <cp:lastModifiedBy>Samantha Pahe-Elliott</cp:lastModifiedBy>
  <cp:revision>5</cp:revision>
  <dcterms:modified xsi:type="dcterms:W3CDTF">2020-03-18T18:53:11Z</dcterms:modified>
</cp:coreProperties>
</file>