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4"/>
      <p:bold r:id="rId5"/>
      <p:italic r:id="rId6"/>
      <p:boldItalic r:id="rId7"/>
    </p:embeddedFont>
    <p:embeddedFont>
      <p:font typeface="Rancho" panose="020B0604020202020204" charset="0"/>
      <p:regular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4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dfbcdc74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dfbcdc74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jp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mailto:csierra@atkinson.k12.ga.us" TargetMode="Externa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39450"/>
            <a:ext cx="9143999" cy="5482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r="18113"/>
          <a:stretch/>
        </p:blipFill>
        <p:spPr>
          <a:xfrm>
            <a:off x="3234488" y="1071087"/>
            <a:ext cx="3137050" cy="217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6294" y="3211762"/>
            <a:ext cx="3137050" cy="220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8000" y="-37501"/>
            <a:ext cx="1133855" cy="40098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7">
            <a:alphaModFix/>
          </a:blip>
          <a:srcRect l="9228" t="14558" r="7410" b="12941"/>
          <a:stretch/>
        </p:blipFill>
        <p:spPr>
          <a:xfrm>
            <a:off x="199775" y="417688"/>
            <a:ext cx="1133856" cy="4072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8">
            <a:alphaModFix/>
          </a:blip>
          <a:srcRect l="5821" t="6300" r="5839" b="9361"/>
          <a:stretch/>
        </p:blipFill>
        <p:spPr>
          <a:xfrm>
            <a:off x="1389300" y="411290"/>
            <a:ext cx="1131250" cy="420025"/>
          </a:xfrm>
          <a:prstGeom prst="rect">
            <a:avLst/>
          </a:prstGeom>
          <a:noFill/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9">
            <a:alphaModFix/>
          </a:blip>
          <a:srcRect t="15090" b="13658"/>
          <a:stretch/>
        </p:blipFill>
        <p:spPr>
          <a:xfrm>
            <a:off x="199763" y="-47026"/>
            <a:ext cx="1133856" cy="420026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41700" y="3150200"/>
            <a:ext cx="958324" cy="73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445175" y="3463050"/>
            <a:ext cx="318925" cy="30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39302" y="452325"/>
            <a:ext cx="2417300" cy="6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194175" y="2256625"/>
            <a:ext cx="2193649" cy="229962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5248600" y="3150202"/>
            <a:ext cx="7080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rgbClr val="EFEFEF"/>
                </a:solidFill>
                <a:highlight>
                  <a:srgbClr val="FF00FF"/>
                </a:highlight>
                <a:latin typeface="Comic Sans MS"/>
                <a:ea typeface="Comic Sans MS"/>
                <a:cs typeface="Comic Sans MS"/>
                <a:sym typeface="Comic Sans MS"/>
                <a:hlinkClick r:id="rId14"/>
              </a:rPr>
              <a:t>Email Me!</a:t>
            </a:r>
            <a:endParaRPr sz="1200" b="1">
              <a:solidFill>
                <a:srgbClr val="EFEFEF"/>
              </a:solidFill>
              <a:highlight>
                <a:srgbClr val="FF00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5925" y="1037300"/>
            <a:ext cx="1732965" cy="22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563350" y="2779050"/>
            <a:ext cx="958324" cy="84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194175" y="2180425"/>
            <a:ext cx="2193650" cy="11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738748" y="3687138"/>
            <a:ext cx="469550" cy="58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292950" y="3666525"/>
            <a:ext cx="540011" cy="6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867625" y="2170337"/>
            <a:ext cx="2892425" cy="28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3575950" y="1213000"/>
            <a:ext cx="2723100" cy="18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Rancho"/>
                <a:ea typeface="Rancho"/>
                <a:cs typeface="Rancho"/>
                <a:sym typeface="Rancho"/>
              </a:rPr>
              <a:t>Ms. Chrissy’s Virtual School Counselor Office</a:t>
            </a:r>
            <a:endParaRPr sz="2200" b="1">
              <a:latin typeface="Rancho"/>
              <a:ea typeface="Rancho"/>
              <a:cs typeface="Rancho"/>
              <a:sym typeface="Ranch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omic Sans MS"/>
                <a:ea typeface="Comic Sans MS"/>
                <a:cs typeface="Comic Sans MS"/>
                <a:sym typeface="Comic Sans MS"/>
              </a:rPr>
              <a:t>Welcome Back</a:t>
            </a: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omic Sans MS"/>
                <a:ea typeface="Comic Sans MS"/>
                <a:cs typeface="Comic Sans MS"/>
                <a:sym typeface="Comic Sans MS"/>
              </a:rPr>
              <a:t>Willacoochee Elementary School</a:t>
            </a: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21">
            <a:alphaModFix/>
          </a:blip>
          <a:srcRect l="7268" t="5877" r="5364" b="8564"/>
          <a:stretch/>
        </p:blipFill>
        <p:spPr>
          <a:xfrm>
            <a:off x="7736100" y="1256993"/>
            <a:ext cx="1222475" cy="99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7450" y="3712232"/>
            <a:ext cx="1438524" cy="1350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404525" y="3656950"/>
            <a:ext cx="1222486" cy="11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032800" y="256900"/>
            <a:ext cx="1919226" cy="191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736100" y="-53975"/>
            <a:ext cx="1350550" cy="135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2568612" y="-25662"/>
            <a:ext cx="923926" cy="92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On-screen Show (16:9)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Comic Sans MS</vt:lpstr>
      <vt:lpstr>Rancho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Sierra</dc:creator>
  <cp:lastModifiedBy>Christina Sierra</cp:lastModifiedBy>
  <cp:revision>1</cp:revision>
  <dcterms:modified xsi:type="dcterms:W3CDTF">2020-08-06T15:35:20Z</dcterms:modified>
</cp:coreProperties>
</file>