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18" d="100"/>
          <a:sy n="118" d="100"/>
        </p:scale>
        <p:origin x="498" y="-78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2/22/2024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370297" cy="3123932"/>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We are reviewing 6.2 in Reading this week.</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Feb. 26: APT Meeting</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Feb. 26-March 1: Dr. Seuss Birthday Celebration (Refer to the flyer that was sent home for daily activities. It was sent home on Parent Square as well.)</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Feb. 29: Dr. Seuss Night</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Tuesday Folders will be sent home Tuesday. Please sign and return.</a:t>
            </a:r>
          </a:p>
          <a:p>
            <a:r>
              <a:rPr lang="en-US" sz="700" dirty="0">
                <a:latin typeface="KG Miss Kindergarten" panose="02000000000000000000" pitchFamily="2" charset="0"/>
                <a:ea typeface="HelloAnnie" panose="02000603000000000000" pitchFamily="2" charset="0"/>
              </a:rPr>
              <a:t>         The cost for snack is $.75 each. Please send exact change in a</a:t>
            </a:r>
          </a:p>
          <a:p>
            <a:r>
              <a:rPr lang="en-US" sz="700" dirty="0">
                <a:latin typeface="KG Miss Kindergarten" panose="02000000000000000000" pitchFamily="2" charset="0"/>
                <a:ea typeface="HelloAnnie" panose="02000603000000000000" pitchFamily="2" charset="0"/>
              </a:rPr>
              <a:t>         labeled bag or envelope.</a:t>
            </a:r>
          </a:p>
          <a:p>
            <a:r>
              <a:rPr lang="en-US" sz="700" dirty="0">
                <a:latin typeface="KG Miss Kindergarten" panose="02000000000000000000" pitchFamily="2" charset="0"/>
                <a:ea typeface="HelloAnnie" panose="02000603000000000000" pitchFamily="2" charset="0"/>
              </a:rPr>
              <a:t>         Please remember to practice fluency nightly.</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2154436"/>
          </a:xfrm>
          <a:prstGeom prst="rect">
            <a:avLst/>
          </a:prstGeom>
          <a:noFill/>
        </p:spPr>
        <p:txBody>
          <a:bodyPr wrap="square" rtlCol="0">
            <a:spAutoFit/>
          </a:bodyPr>
          <a:lstStyle/>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8: Early Dismissal/Teacher </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Inservice</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25-29: Spring Break</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630319000"/>
              </p:ext>
            </p:extLst>
          </p:nvPr>
        </p:nvGraphicFramePr>
        <p:xfrm>
          <a:off x="1274474" y="5210801"/>
          <a:ext cx="6004140" cy="2971800"/>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cy, </a:t>
                      </a:r>
                      <a:r>
                        <a:rPr lang="en-US" sz="900" b="0" dirty="0" err="1">
                          <a:solidFill>
                            <a:schemeClr val="tx1"/>
                          </a:solidFill>
                          <a:latin typeface="KG Miss Kindergarten" panose="02000000000000000000" pitchFamily="2" charset="0"/>
                          <a:ea typeface="HelloAnnie" panose="02000603000000000000" pitchFamily="2" charset="0"/>
                        </a:rPr>
                        <a:t>ce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ci,ai,ay</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inferences, dialogue</a:t>
                      </a:r>
                    </a:p>
                    <a:p>
                      <a:r>
                        <a:rPr lang="en-US" sz="900" b="0" dirty="0">
                          <a:solidFill>
                            <a:schemeClr val="tx1"/>
                          </a:solidFill>
                          <a:latin typeface="KG Miss Kindergarten" panose="02000000000000000000" pitchFamily="2" charset="0"/>
                          <a:ea typeface="HelloAnnie" panose="02000603000000000000" pitchFamily="2" charset="0"/>
                        </a:rPr>
                        <a:t>Vocabulary: ceremony, instrument, recipe, dipped, originally</a:t>
                      </a:r>
                    </a:p>
                    <a:p>
                      <a:r>
                        <a:rPr lang="en-US" sz="800" b="1" dirty="0">
                          <a:solidFill>
                            <a:schemeClr val="tx1"/>
                          </a:solidFill>
                          <a:latin typeface="KG Miss Kindergarten" panose="02000000000000000000" pitchFamily="2" charset="0"/>
                          <a:ea typeface="HelloAnnie" panose="02000603000000000000" pitchFamily="2" charset="0"/>
                        </a:rPr>
                        <a:t>2/26 Reading Grade (Minor),</a:t>
                      </a: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536386">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Types of Sentenced (declarative, interrogative &amp; exclamatory)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x and 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Summaries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2/26 Dictation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latin typeface="KG Miss Kindergarten" panose="02000000000000000000" pitchFamily="2" charset="0"/>
                          <a:ea typeface="HelloAnnie" panose="02000603000000000000" pitchFamily="2" charset="0"/>
                        </a:rPr>
                        <a:t>CompleteTopic</a:t>
                      </a:r>
                      <a:r>
                        <a:rPr lang="en-US" sz="1000" b="0" dirty="0">
                          <a:solidFill>
                            <a:schemeClr val="tx1"/>
                          </a:solidFill>
                          <a:latin typeface="KG Miss Kindergarten" panose="02000000000000000000" pitchFamily="2" charset="0"/>
                          <a:ea typeface="HelloAnnie" panose="02000603000000000000" pitchFamily="2" charset="0"/>
                        </a:rPr>
                        <a:t> 9: Comparing &amp; Ordering Numbers to 100 &amp; begin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10: Use Models &amp; Strategies to Add Tens and Ones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2/26 Topic 9 Math Test 3/1 Minor Grade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Dental Health Unit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80008" y="1872753"/>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00457" y="5004594"/>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293853" y="1251161"/>
            <a:ext cx="3556551"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February 26-01,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1250</TotalTime>
  <Words>459</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Times New Roman</vt:lpstr>
      <vt:lpstr>Calibri Light</vt:lpstr>
      <vt:lpstr>KG Miss Kindy Chunky</vt:lpstr>
      <vt:lpstr>HelloBoomerang</vt:lpstr>
      <vt:lpstr>HelloAnnie</vt:lpstr>
      <vt:lpstr>KG Miss Kindergarten</vt:lpstr>
      <vt:lpstr>HelloEtchASketch</vt:lpstr>
      <vt:lpstr>Calibri</vt:lpstr>
      <vt:lpstr>Arial</vt:lpstr>
      <vt:lpstr>HelloButtons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68</cp:revision>
  <cp:lastPrinted>2020-09-18T19:42:53Z</cp:lastPrinted>
  <dcterms:created xsi:type="dcterms:W3CDTF">2016-10-11T18:59:43Z</dcterms:created>
  <dcterms:modified xsi:type="dcterms:W3CDTF">2024-02-22T13:11:17Z</dcterms:modified>
</cp:coreProperties>
</file>