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88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review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2-d shapes, angles, sides, vertices,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cubes, equal partitions, fractions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Liberty lessons, checking on our seeds we planted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Speaking respectfully 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Cam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18,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tests this week due to ACAP testing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13 minor grade 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March </a:t>
            </a:r>
            <a:r>
              <a:rPr lang="en-US" sz="1300" dirty="0" smtClean="0"/>
              <a:t>18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-21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ACAP</a:t>
            </a:r>
          </a:p>
          <a:p>
            <a:r>
              <a:rPr lang="en-US" sz="1300" dirty="0" smtClean="0"/>
              <a:t>March 18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report cards go home</a:t>
            </a:r>
          </a:p>
          <a:p>
            <a:r>
              <a:rPr lang="en-US" sz="1300" dirty="0" smtClean="0"/>
              <a:t>March 22</a:t>
            </a:r>
            <a:r>
              <a:rPr lang="en-US" sz="1300" baseline="30000" dirty="0" smtClean="0"/>
              <a:t>nd</a:t>
            </a:r>
            <a:r>
              <a:rPr lang="en-US" sz="1300" dirty="0" smtClean="0"/>
              <a:t>- </a:t>
            </a:r>
            <a:r>
              <a:rPr lang="en-US" sz="1300" smtClean="0"/>
              <a:t>Bunny </a:t>
            </a:r>
            <a:r>
              <a:rPr lang="en-US" sz="1300" smtClean="0"/>
              <a:t>Hop-1:00/special </a:t>
            </a:r>
            <a:r>
              <a:rPr lang="en-US" sz="1300" dirty="0" smtClean="0"/>
              <a:t>snack/Freaky Friday</a:t>
            </a:r>
          </a:p>
          <a:p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2225</TotalTime>
  <Words>100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62</cp:revision>
  <cp:lastPrinted>2024-03-14T16:11:07Z</cp:lastPrinted>
  <dcterms:created xsi:type="dcterms:W3CDTF">2016-06-16T14:10:06Z</dcterms:created>
  <dcterms:modified xsi:type="dcterms:W3CDTF">2024-03-14T16:11:34Z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