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5" r:id="rId5"/>
  </p:sldMasterIdLst>
  <p:notesMasterIdLst>
    <p:notesMasterId r:id="rId23"/>
  </p:notesMasterIdLst>
  <p:handoutMasterIdLst>
    <p:handoutMasterId r:id="rId24"/>
  </p:handoutMasterIdLst>
  <p:sldIdLst>
    <p:sldId id="295" r:id="rId6"/>
    <p:sldId id="296" r:id="rId7"/>
    <p:sldId id="297" r:id="rId8"/>
    <p:sldId id="262" r:id="rId9"/>
    <p:sldId id="279" r:id="rId10"/>
    <p:sldId id="256" r:id="rId11"/>
    <p:sldId id="298" r:id="rId12"/>
    <p:sldId id="299" r:id="rId13"/>
    <p:sldId id="300" r:id="rId14"/>
    <p:sldId id="301" r:id="rId15"/>
    <p:sldId id="302" r:id="rId16"/>
    <p:sldId id="305" r:id="rId17"/>
    <p:sldId id="303" r:id="rId18"/>
    <p:sldId id="306" r:id="rId19"/>
    <p:sldId id="294" r:id="rId20"/>
    <p:sldId id="307" r:id="rId21"/>
    <p:sldId id="30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11/1/2024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11/1/2024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7" name="Google Shape;1347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7" name="Google Shape;1347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74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7474" y="-34"/>
            <a:ext cx="12319259" cy="6861759"/>
            <a:chOff x="175425" y="830850"/>
            <a:chExt cx="7196950" cy="4050625"/>
          </a:xfrm>
        </p:grpSpPr>
        <p:sp>
          <p:nvSpPr>
            <p:cNvPr id="10" name="Google Shape;10;p2"/>
            <p:cNvSpPr/>
            <p:nvPr/>
          </p:nvSpPr>
          <p:spPr>
            <a:xfrm>
              <a:off x="239300" y="830850"/>
              <a:ext cx="2243525" cy="4050325"/>
            </a:xfrm>
            <a:custGeom>
              <a:avLst/>
              <a:gdLst/>
              <a:ahLst/>
              <a:cxnLst/>
              <a:rect l="l" t="t" r="r" b="b"/>
              <a:pathLst>
                <a:path w="89741" h="162013" extrusionOk="0">
                  <a:moveTo>
                    <a:pt x="1" y="1"/>
                  </a:moveTo>
                  <a:lnTo>
                    <a:pt x="1" y="12680"/>
                  </a:lnTo>
                  <a:cubicBezTo>
                    <a:pt x="7261" y="18597"/>
                    <a:pt x="11979" y="26904"/>
                    <a:pt x="11765" y="36695"/>
                  </a:cubicBezTo>
                  <a:cubicBezTo>
                    <a:pt x="11491" y="48839"/>
                    <a:pt x="10030" y="59201"/>
                    <a:pt x="20534" y="68078"/>
                  </a:cubicBezTo>
                  <a:cubicBezTo>
                    <a:pt x="28900" y="75148"/>
                    <a:pt x="37634" y="78808"/>
                    <a:pt x="39381" y="90679"/>
                  </a:cubicBezTo>
                  <a:cubicBezTo>
                    <a:pt x="41056" y="102123"/>
                    <a:pt x="32346" y="115847"/>
                    <a:pt x="42054" y="125556"/>
                  </a:cubicBezTo>
                  <a:cubicBezTo>
                    <a:pt x="47188" y="130689"/>
                    <a:pt x="54365" y="132923"/>
                    <a:pt x="58667" y="139019"/>
                  </a:cubicBezTo>
                  <a:cubicBezTo>
                    <a:pt x="63824" y="146315"/>
                    <a:pt x="63622" y="153992"/>
                    <a:pt x="63254" y="162013"/>
                  </a:cubicBezTo>
                  <a:lnTo>
                    <a:pt x="84453" y="162013"/>
                  </a:lnTo>
                  <a:cubicBezTo>
                    <a:pt x="89741" y="142144"/>
                    <a:pt x="80365" y="132151"/>
                    <a:pt x="65167" y="121195"/>
                  </a:cubicBezTo>
                  <a:cubicBezTo>
                    <a:pt x="57039" y="115336"/>
                    <a:pt x="53391" y="106294"/>
                    <a:pt x="55720" y="96324"/>
                  </a:cubicBezTo>
                  <a:cubicBezTo>
                    <a:pt x="57633" y="88148"/>
                    <a:pt x="60176" y="81898"/>
                    <a:pt x="54615" y="74186"/>
                  </a:cubicBezTo>
                  <a:cubicBezTo>
                    <a:pt x="50147" y="67995"/>
                    <a:pt x="43468" y="63218"/>
                    <a:pt x="37444" y="58679"/>
                  </a:cubicBezTo>
                  <a:cubicBezTo>
                    <a:pt x="25026" y="49315"/>
                    <a:pt x="28377" y="42399"/>
                    <a:pt x="27926" y="28401"/>
                  </a:cubicBezTo>
                  <a:cubicBezTo>
                    <a:pt x="27450" y="13987"/>
                    <a:pt x="18348" y="7867"/>
                    <a:pt x="92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39300" y="1053650"/>
              <a:ext cx="1893875" cy="3827525"/>
            </a:xfrm>
            <a:custGeom>
              <a:avLst/>
              <a:gdLst/>
              <a:ahLst/>
              <a:cxnLst/>
              <a:rect l="l" t="t" r="r" b="b"/>
              <a:pathLst>
                <a:path w="75755" h="153101" extrusionOk="0">
                  <a:moveTo>
                    <a:pt x="1" y="1"/>
                  </a:moveTo>
                  <a:lnTo>
                    <a:pt x="1" y="31015"/>
                  </a:lnTo>
                  <a:cubicBezTo>
                    <a:pt x="143" y="32239"/>
                    <a:pt x="191" y="33463"/>
                    <a:pt x="167" y="34699"/>
                  </a:cubicBezTo>
                  <a:cubicBezTo>
                    <a:pt x="119" y="36541"/>
                    <a:pt x="60" y="38347"/>
                    <a:pt x="1" y="40118"/>
                  </a:cubicBezTo>
                  <a:lnTo>
                    <a:pt x="1" y="46713"/>
                  </a:lnTo>
                  <a:cubicBezTo>
                    <a:pt x="321" y="53854"/>
                    <a:pt x="2080" y="60283"/>
                    <a:pt x="8937" y="66082"/>
                  </a:cubicBezTo>
                  <a:cubicBezTo>
                    <a:pt x="17302" y="73140"/>
                    <a:pt x="26036" y="76800"/>
                    <a:pt x="27783" y="88671"/>
                  </a:cubicBezTo>
                  <a:cubicBezTo>
                    <a:pt x="29458" y="100115"/>
                    <a:pt x="20760" y="113839"/>
                    <a:pt x="30468" y="123548"/>
                  </a:cubicBezTo>
                  <a:cubicBezTo>
                    <a:pt x="35590" y="128681"/>
                    <a:pt x="42767" y="130915"/>
                    <a:pt x="47081" y="137011"/>
                  </a:cubicBezTo>
                  <a:cubicBezTo>
                    <a:pt x="50741" y="142192"/>
                    <a:pt x="51691" y="147563"/>
                    <a:pt x="51810" y="153101"/>
                  </a:cubicBezTo>
                  <a:lnTo>
                    <a:pt x="74162" y="153101"/>
                  </a:lnTo>
                  <a:cubicBezTo>
                    <a:pt x="75755" y="137665"/>
                    <a:pt x="66902" y="128800"/>
                    <a:pt x="53557" y="119187"/>
                  </a:cubicBezTo>
                  <a:cubicBezTo>
                    <a:pt x="45441" y="113328"/>
                    <a:pt x="41781" y="104285"/>
                    <a:pt x="44122" y="94316"/>
                  </a:cubicBezTo>
                  <a:cubicBezTo>
                    <a:pt x="46023" y="86152"/>
                    <a:pt x="48578" y="79902"/>
                    <a:pt x="43017" y="72190"/>
                  </a:cubicBezTo>
                  <a:cubicBezTo>
                    <a:pt x="38537" y="65987"/>
                    <a:pt x="31871" y="61222"/>
                    <a:pt x="25846" y="56671"/>
                  </a:cubicBezTo>
                  <a:cubicBezTo>
                    <a:pt x="13428" y="47319"/>
                    <a:pt x="16779" y="40403"/>
                    <a:pt x="16316" y="26405"/>
                  </a:cubicBezTo>
                  <a:cubicBezTo>
                    <a:pt x="15888" y="13238"/>
                    <a:pt x="8259" y="6976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75425" y="1744650"/>
              <a:ext cx="1522250" cy="3136525"/>
            </a:xfrm>
            <a:custGeom>
              <a:avLst/>
              <a:gdLst/>
              <a:ahLst/>
              <a:cxnLst/>
              <a:rect l="l" t="t" r="r" b="b"/>
              <a:pathLst>
                <a:path w="60890" h="125461" extrusionOk="0">
                  <a:moveTo>
                    <a:pt x="2556" y="0"/>
                  </a:moveTo>
                  <a:lnTo>
                    <a:pt x="2556" y="48816"/>
                  </a:lnTo>
                  <a:cubicBezTo>
                    <a:pt x="8271" y="53153"/>
                    <a:pt x="13108" y="57443"/>
                    <a:pt x="14355" y="65939"/>
                  </a:cubicBezTo>
                  <a:cubicBezTo>
                    <a:pt x="16043" y="77382"/>
                    <a:pt x="7332" y="91107"/>
                    <a:pt x="17041" y="100815"/>
                  </a:cubicBezTo>
                  <a:cubicBezTo>
                    <a:pt x="22174" y="105949"/>
                    <a:pt x="29352" y="108183"/>
                    <a:pt x="33653" y="114279"/>
                  </a:cubicBezTo>
                  <a:cubicBezTo>
                    <a:pt x="36220" y="117915"/>
                    <a:pt x="37456" y="121646"/>
                    <a:pt x="38014" y="125461"/>
                  </a:cubicBezTo>
                  <a:lnTo>
                    <a:pt x="60889" y="125461"/>
                  </a:lnTo>
                  <a:cubicBezTo>
                    <a:pt x="60307" y="112948"/>
                    <a:pt x="51989" y="104998"/>
                    <a:pt x="40130" y="96454"/>
                  </a:cubicBezTo>
                  <a:cubicBezTo>
                    <a:pt x="32013" y="90596"/>
                    <a:pt x="28353" y="81553"/>
                    <a:pt x="30694" y="71583"/>
                  </a:cubicBezTo>
                  <a:cubicBezTo>
                    <a:pt x="32608" y="63408"/>
                    <a:pt x="35151" y="57157"/>
                    <a:pt x="29589" y="49445"/>
                  </a:cubicBezTo>
                  <a:cubicBezTo>
                    <a:pt x="25109" y="43254"/>
                    <a:pt x="18443" y="38477"/>
                    <a:pt x="12418" y="33938"/>
                  </a:cubicBezTo>
                  <a:cubicBezTo>
                    <a:pt x="1" y="24574"/>
                    <a:pt x="3352" y="17670"/>
                    <a:pt x="2900" y="3672"/>
                  </a:cubicBezTo>
                  <a:cubicBezTo>
                    <a:pt x="2853" y="2436"/>
                    <a:pt x="2746" y="1213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39300" y="2755600"/>
              <a:ext cx="1126825" cy="2125875"/>
            </a:xfrm>
            <a:custGeom>
              <a:avLst/>
              <a:gdLst/>
              <a:ahLst/>
              <a:cxnLst/>
              <a:rect l="l" t="t" r="r" b="b"/>
              <a:pathLst>
                <a:path w="45073" h="85035" extrusionOk="0">
                  <a:moveTo>
                    <a:pt x="1" y="0"/>
                  </a:moveTo>
                  <a:lnTo>
                    <a:pt x="1" y="62635"/>
                  </a:lnTo>
                  <a:cubicBezTo>
                    <a:pt x="535" y="63384"/>
                    <a:pt x="1129" y="64085"/>
                    <a:pt x="1783" y="64738"/>
                  </a:cubicBezTo>
                  <a:cubicBezTo>
                    <a:pt x="6916" y="69872"/>
                    <a:pt x="14082" y="72106"/>
                    <a:pt x="18395" y="78202"/>
                  </a:cubicBezTo>
                  <a:cubicBezTo>
                    <a:pt x="19869" y="80281"/>
                    <a:pt x="21010" y="82587"/>
                    <a:pt x="21770" y="85035"/>
                  </a:cubicBezTo>
                  <a:lnTo>
                    <a:pt x="45073" y="85035"/>
                  </a:lnTo>
                  <a:cubicBezTo>
                    <a:pt x="42969" y="74946"/>
                    <a:pt x="35293" y="67887"/>
                    <a:pt x="24872" y="60377"/>
                  </a:cubicBezTo>
                  <a:cubicBezTo>
                    <a:pt x="16744" y="54519"/>
                    <a:pt x="13096" y="45476"/>
                    <a:pt x="15425" y="35506"/>
                  </a:cubicBezTo>
                  <a:cubicBezTo>
                    <a:pt x="17338" y="27331"/>
                    <a:pt x="19881" y="21081"/>
                    <a:pt x="14320" y="13368"/>
                  </a:cubicBezTo>
                  <a:cubicBezTo>
                    <a:pt x="10541" y="8140"/>
                    <a:pt x="5205" y="3922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291500" y="830850"/>
              <a:ext cx="2276500" cy="4050325"/>
            </a:xfrm>
            <a:custGeom>
              <a:avLst/>
              <a:gdLst/>
              <a:ahLst/>
              <a:cxnLst/>
              <a:rect l="l" t="t" r="r" b="b"/>
              <a:pathLst>
                <a:path w="91060" h="162013" extrusionOk="0">
                  <a:moveTo>
                    <a:pt x="1426" y="1"/>
                  </a:moveTo>
                  <a:cubicBezTo>
                    <a:pt x="1664" y="1593"/>
                    <a:pt x="1759" y="3197"/>
                    <a:pt x="1723" y="4813"/>
                  </a:cubicBezTo>
                  <a:cubicBezTo>
                    <a:pt x="1450" y="16946"/>
                    <a:pt x="0" y="27319"/>
                    <a:pt x="10493" y="36184"/>
                  </a:cubicBezTo>
                  <a:cubicBezTo>
                    <a:pt x="18858" y="43254"/>
                    <a:pt x="27592" y="46914"/>
                    <a:pt x="29339" y="58785"/>
                  </a:cubicBezTo>
                  <a:cubicBezTo>
                    <a:pt x="31027" y="70229"/>
                    <a:pt x="22316" y="83954"/>
                    <a:pt x="32025" y="93662"/>
                  </a:cubicBezTo>
                  <a:cubicBezTo>
                    <a:pt x="37158" y="98795"/>
                    <a:pt x="44324" y="101029"/>
                    <a:pt x="48637" y="107125"/>
                  </a:cubicBezTo>
                  <a:cubicBezTo>
                    <a:pt x="55066" y="116216"/>
                    <a:pt x="53153" y="125900"/>
                    <a:pt x="53010" y="136143"/>
                  </a:cubicBezTo>
                  <a:cubicBezTo>
                    <a:pt x="52832" y="148312"/>
                    <a:pt x="58393" y="154253"/>
                    <a:pt x="64679" y="162013"/>
                  </a:cubicBezTo>
                  <a:lnTo>
                    <a:pt x="91059" y="162013"/>
                  </a:lnTo>
                  <a:cubicBezTo>
                    <a:pt x="89443" y="160099"/>
                    <a:pt x="87578" y="158400"/>
                    <a:pt x="85522" y="156974"/>
                  </a:cubicBezTo>
                  <a:cubicBezTo>
                    <a:pt x="73389" y="148632"/>
                    <a:pt x="70585" y="144473"/>
                    <a:pt x="74399" y="130143"/>
                  </a:cubicBezTo>
                  <a:cubicBezTo>
                    <a:pt x="79699" y="110251"/>
                    <a:pt x="70324" y="100269"/>
                    <a:pt x="55113" y="89289"/>
                  </a:cubicBezTo>
                  <a:cubicBezTo>
                    <a:pt x="46985" y="83443"/>
                    <a:pt x="43337" y="74388"/>
                    <a:pt x="45666" y="64430"/>
                  </a:cubicBezTo>
                  <a:cubicBezTo>
                    <a:pt x="47580" y="56254"/>
                    <a:pt x="50123" y="50004"/>
                    <a:pt x="44561" y="42292"/>
                  </a:cubicBezTo>
                  <a:cubicBezTo>
                    <a:pt x="40093" y="36101"/>
                    <a:pt x="33427" y="31324"/>
                    <a:pt x="27402" y="26785"/>
                  </a:cubicBezTo>
                  <a:cubicBezTo>
                    <a:pt x="16066" y="18241"/>
                    <a:pt x="17872" y="11729"/>
                    <a:pt x="1792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988175" y="830850"/>
              <a:ext cx="2085500" cy="4050325"/>
            </a:xfrm>
            <a:custGeom>
              <a:avLst/>
              <a:gdLst/>
              <a:ahLst/>
              <a:cxnLst/>
              <a:rect l="l" t="t" r="r" b="b"/>
              <a:pathLst>
                <a:path w="83420" h="162013" extrusionOk="0">
                  <a:moveTo>
                    <a:pt x="1" y="1"/>
                  </a:moveTo>
                  <a:cubicBezTo>
                    <a:pt x="1581" y="3696"/>
                    <a:pt x="2353" y="7689"/>
                    <a:pt x="2258" y="11717"/>
                  </a:cubicBezTo>
                  <a:cubicBezTo>
                    <a:pt x="1997" y="23861"/>
                    <a:pt x="535" y="34223"/>
                    <a:pt x="11028" y="43100"/>
                  </a:cubicBezTo>
                  <a:cubicBezTo>
                    <a:pt x="19394" y="50170"/>
                    <a:pt x="28140" y="53818"/>
                    <a:pt x="29874" y="65689"/>
                  </a:cubicBezTo>
                  <a:cubicBezTo>
                    <a:pt x="31562" y="77145"/>
                    <a:pt x="22852" y="90869"/>
                    <a:pt x="32560" y="100566"/>
                  </a:cubicBezTo>
                  <a:cubicBezTo>
                    <a:pt x="37693" y="105699"/>
                    <a:pt x="44871" y="107945"/>
                    <a:pt x="49172" y="114029"/>
                  </a:cubicBezTo>
                  <a:cubicBezTo>
                    <a:pt x="55601" y="123120"/>
                    <a:pt x="53688" y="132816"/>
                    <a:pt x="53545" y="143047"/>
                  </a:cubicBezTo>
                  <a:cubicBezTo>
                    <a:pt x="53427" y="151461"/>
                    <a:pt x="56053" y="156891"/>
                    <a:pt x="59760" y="162013"/>
                  </a:cubicBezTo>
                  <a:lnTo>
                    <a:pt x="83419" y="162013"/>
                  </a:lnTo>
                  <a:cubicBezTo>
                    <a:pt x="73544" y="154835"/>
                    <a:pt x="71429" y="150272"/>
                    <a:pt x="74947" y="137047"/>
                  </a:cubicBezTo>
                  <a:cubicBezTo>
                    <a:pt x="80246" y="117155"/>
                    <a:pt x="70871" y="107173"/>
                    <a:pt x="55661" y="96193"/>
                  </a:cubicBezTo>
                  <a:cubicBezTo>
                    <a:pt x="47533" y="90347"/>
                    <a:pt x="43884" y="81292"/>
                    <a:pt x="46214" y="71322"/>
                  </a:cubicBezTo>
                  <a:cubicBezTo>
                    <a:pt x="48127" y="63158"/>
                    <a:pt x="50670" y="56908"/>
                    <a:pt x="45108" y="49196"/>
                  </a:cubicBezTo>
                  <a:cubicBezTo>
                    <a:pt x="40640" y="43005"/>
                    <a:pt x="33962" y="38228"/>
                    <a:pt x="27938" y="33689"/>
                  </a:cubicBezTo>
                  <a:cubicBezTo>
                    <a:pt x="15520" y="24325"/>
                    <a:pt x="18871" y="17409"/>
                    <a:pt x="18419" y="3411"/>
                  </a:cubicBezTo>
                  <a:cubicBezTo>
                    <a:pt x="18384" y="2270"/>
                    <a:pt x="18277" y="1129"/>
                    <a:pt x="1812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21775" y="830850"/>
              <a:ext cx="2073300" cy="4050325"/>
            </a:xfrm>
            <a:custGeom>
              <a:avLst/>
              <a:gdLst/>
              <a:ahLst/>
              <a:cxnLst/>
              <a:rect l="l" t="t" r="r" b="b"/>
              <a:pathLst>
                <a:path w="82932" h="162013" extrusionOk="0">
                  <a:moveTo>
                    <a:pt x="0" y="1"/>
                  </a:moveTo>
                  <a:cubicBezTo>
                    <a:pt x="3221" y="4789"/>
                    <a:pt x="5074" y="10410"/>
                    <a:pt x="4944" y="16625"/>
                  </a:cubicBezTo>
                  <a:cubicBezTo>
                    <a:pt x="4670" y="28757"/>
                    <a:pt x="3209" y="39131"/>
                    <a:pt x="13713" y="47996"/>
                  </a:cubicBezTo>
                  <a:cubicBezTo>
                    <a:pt x="22079" y="55066"/>
                    <a:pt x="30813" y="58726"/>
                    <a:pt x="32560" y="70597"/>
                  </a:cubicBezTo>
                  <a:cubicBezTo>
                    <a:pt x="34235" y="82040"/>
                    <a:pt x="25537" y="95765"/>
                    <a:pt x="35245" y="105474"/>
                  </a:cubicBezTo>
                  <a:cubicBezTo>
                    <a:pt x="40367" y="110619"/>
                    <a:pt x="47544" y="112841"/>
                    <a:pt x="51846" y="118937"/>
                  </a:cubicBezTo>
                  <a:cubicBezTo>
                    <a:pt x="58274" y="128027"/>
                    <a:pt x="56373" y="137712"/>
                    <a:pt x="56219" y="147943"/>
                  </a:cubicBezTo>
                  <a:cubicBezTo>
                    <a:pt x="56136" y="153766"/>
                    <a:pt x="57371" y="158163"/>
                    <a:pt x="59356" y="162013"/>
                  </a:cubicBezTo>
                  <a:lnTo>
                    <a:pt x="80270" y="162013"/>
                  </a:lnTo>
                  <a:cubicBezTo>
                    <a:pt x="75529" y="157022"/>
                    <a:pt x="74958" y="151983"/>
                    <a:pt x="77620" y="141954"/>
                  </a:cubicBezTo>
                  <a:cubicBezTo>
                    <a:pt x="82932" y="122062"/>
                    <a:pt x="73544" y="112081"/>
                    <a:pt x="58334" y="101113"/>
                  </a:cubicBezTo>
                  <a:cubicBezTo>
                    <a:pt x="50218" y="95254"/>
                    <a:pt x="46558" y="86199"/>
                    <a:pt x="48887" y="76230"/>
                  </a:cubicBezTo>
                  <a:cubicBezTo>
                    <a:pt x="50800" y="68066"/>
                    <a:pt x="53343" y="61816"/>
                    <a:pt x="47782" y="54104"/>
                  </a:cubicBezTo>
                  <a:cubicBezTo>
                    <a:pt x="43314" y="47913"/>
                    <a:pt x="36647" y="43136"/>
                    <a:pt x="30623" y="38596"/>
                  </a:cubicBezTo>
                  <a:cubicBezTo>
                    <a:pt x="18193" y="29233"/>
                    <a:pt x="21544" y="22317"/>
                    <a:pt x="21093" y="8319"/>
                  </a:cubicBezTo>
                  <a:cubicBezTo>
                    <a:pt x="21021" y="5490"/>
                    <a:pt x="20534" y="2686"/>
                    <a:pt x="19655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16275" y="831150"/>
              <a:ext cx="2160925" cy="4050025"/>
            </a:xfrm>
            <a:custGeom>
              <a:avLst/>
              <a:gdLst/>
              <a:ahLst/>
              <a:cxnLst/>
              <a:rect l="l" t="t" r="r" b="b"/>
              <a:pathLst>
                <a:path w="86437" h="162001" extrusionOk="0">
                  <a:moveTo>
                    <a:pt x="0" y="0"/>
                  </a:moveTo>
                  <a:cubicBezTo>
                    <a:pt x="5347" y="5585"/>
                    <a:pt x="8639" y="12751"/>
                    <a:pt x="8449" y="20974"/>
                  </a:cubicBezTo>
                  <a:cubicBezTo>
                    <a:pt x="8187" y="33106"/>
                    <a:pt x="6726" y="43480"/>
                    <a:pt x="17230" y="52345"/>
                  </a:cubicBezTo>
                  <a:cubicBezTo>
                    <a:pt x="25584" y="59415"/>
                    <a:pt x="34330" y="63075"/>
                    <a:pt x="36077" y="74946"/>
                  </a:cubicBezTo>
                  <a:cubicBezTo>
                    <a:pt x="37752" y="86389"/>
                    <a:pt x="29042" y="100114"/>
                    <a:pt x="38750" y="109823"/>
                  </a:cubicBezTo>
                  <a:cubicBezTo>
                    <a:pt x="43884" y="114956"/>
                    <a:pt x="51061" y="117190"/>
                    <a:pt x="55363" y="123286"/>
                  </a:cubicBezTo>
                  <a:cubicBezTo>
                    <a:pt x="61792" y="132376"/>
                    <a:pt x="59878" y="142061"/>
                    <a:pt x="59736" y="152304"/>
                  </a:cubicBezTo>
                  <a:cubicBezTo>
                    <a:pt x="59688" y="156047"/>
                    <a:pt x="60187" y="159208"/>
                    <a:pt x="61079" y="162001"/>
                  </a:cubicBezTo>
                  <a:lnTo>
                    <a:pt x="80733" y="162001"/>
                  </a:lnTo>
                  <a:cubicBezTo>
                    <a:pt x="78974" y="158127"/>
                    <a:pt x="79224" y="153492"/>
                    <a:pt x="81137" y="146303"/>
                  </a:cubicBezTo>
                  <a:cubicBezTo>
                    <a:pt x="86437" y="126411"/>
                    <a:pt x="77061" y="116430"/>
                    <a:pt x="61839" y="105450"/>
                  </a:cubicBezTo>
                  <a:cubicBezTo>
                    <a:pt x="53723" y="99615"/>
                    <a:pt x="50075" y="90560"/>
                    <a:pt x="52404" y="80602"/>
                  </a:cubicBezTo>
                  <a:cubicBezTo>
                    <a:pt x="54317" y="72427"/>
                    <a:pt x="56860" y="66177"/>
                    <a:pt x="51299" y="58465"/>
                  </a:cubicBezTo>
                  <a:cubicBezTo>
                    <a:pt x="46831" y="52274"/>
                    <a:pt x="40153" y="47497"/>
                    <a:pt x="34128" y="42957"/>
                  </a:cubicBezTo>
                  <a:cubicBezTo>
                    <a:pt x="21710" y="33594"/>
                    <a:pt x="25061" y="26678"/>
                    <a:pt x="24610" y="12680"/>
                  </a:cubicBezTo>
                  <a:cubicBezTo>
                    <a:pt x="24443" y="7558"/>
                    <a:pt x="23184" y="3470"/>
                    <a:pt x="21223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294950" y="830850"/>
              <a:ext cx="2319300" cy="4050325"/>
            </a:xfrm>
            <a:custGeom>
              <a:avLst/>
              <a:gdLst/>
              <a:ahLst/>
              <a:cxnLst/>
              <a:rect l="l" t="t" r="r" b="b"/>
              <a:pathLst>
                <a:path w="92772" h="162013" extrusionOk="0">
                  <a:moveTo>
                    <a:pt x="1" y="1"/>
                  </a:moveTo>
                  <a:cubicBezTo>
                    <a:pt x="1284" y="2056"/>
                    <a:pt x="2984" y="4041"/>
                    <a:pt x="5253" y="5942"/>
                  </a:cubicBezTo>
                  <a:cubicBezTo>
                    <a:pt x="13607" y="13024"/>
                    <a:pt x="22365" y="16672"/>
                    <a:pt x="24100" y="28543"/>
                  </a:cubicBezTo>
                  <a:cubicBezTo>
                    <a:pt x="25775" y="39987"/>
                    <a:pt x="17077" y="53711"/>
                    <a:pt x="26773" y="63420"/>
                  </a:cubicBezTo>
                  <a:cubicBezTo>
                    <a:pt x="31907" y="68553"/>
                    <a:pt x="39084" y="70787"/>
                    <a:pt x="43386" y="76883"/>
                  </a:cubicBezTo>
                  <a:cubicBezTo>
                    <a:pt x="49814" y="85986"/>
                    <a:pt x="47901" y="95670"/>
                    <a:pt x="47759" y="105901"/>
                  </a:cubicBezTo>
                  <a:cubicBezTo>
                    <a:pt x="47557" y="120708"/>
                    <a:pt x="55839" y="126293"/>
                    <a:pt x="63575" y="137165"/>
                  </a:cubicBezTo>
                  <a:cubicBezTo>
                    <a:pt x="67484" y="142643"/>
                    <a:pt x="70336" y="148656"/>
                    <a:pt x="69588" y="155548"/>
                  </a:cubicBezTo>
                  <a:cubicBezTo>
                    <a:pt x="69362" y="157652"/>
                    <a:pt x="68898" y="159826"/>
                    <a:pt x="68411" y="162013"/>
                  </a:cubicBezTo>
                  <a:lnTo>
                    <a:pt x="89480" y="162013"/>
                  </a:lnTo>
                  <a:cubicBezTo>
                    <a:pt x="90335" y="157141"/>
                    <a:pt x="92771" y="152530"/>
                    <a:pt x="92415" y="147373"/>
                  </a:cubicBezTo>
                  <a:cubicBezTo>
                    <a:pt x="91845" y="139150"/>
                    <a:pt x="86889" y="131283"/>
                    <a:pt x="80282" y="126744"/>
                  </a:cubicBezTo>
                  <a:cubicBezTo>
                    <a:pt x="68150" y="118390"/>
                    <a:pt x="65345" y="114231"/>
                    <a:pt x="69160" y="99900"/>
                  </a:cubicBezTo>
                  <a:cubicBezTo>
                    <a:pt x="74460" y="80008"/>
                    <a:pt x="65084" y="70027"/>
                    <a:pt x="49874" y="59059"/>
                  </a:cubicBezTo>
                  <a:cubicBezTo>
                    <a:pt x="41746" y="53200"/>
                    <a:pt x="38098" y="44158"/>
                    <a:pt x="40427" y="34188"/>
                  </a:cubicBezTo>
                  <a:cubicBezTo>
                    <a:pt x="42340" y="26012"/>
                    <a:pt x="44883" y="19762"/>
                    <a:pt x="39322" y="12050"/>
                  </a:cubicBezTo>
                  <a:cubicBezTo>
                    <a:pt x="35971" y="7404"/>
                    <a:pt x="31372" y="3554"/>
                    <a:pt x="2673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934025" y="830850"/>
              <a:ext cx="2386125" cy="4050325"/>
            </a:xfrm>
            <a:custGeom>
              <a:avLst/>
              <a:gdLst/>
              <a:ahLst/>
              <a:cxnLst/>
              <a:rect l="l" t="t" r="r" b="b"/>
              <a:pathLst>
                <a:path w="95445" h="162013" extrusionOk="0">
                  <a:moveTo>
                    <a:pt x="0" y="1"/>
                  </a:moveTo>
                  <a:cubicBezTo>
                    <a:pt x="1082" y="4611"/>
                    <a:pt x="3387" y="8877"/>
                    <a:pt x="8092" y="12858"/>
                  </a:cubicBezTo>
                  <a:cubicBezTo>
                    <a:pt x="16458" y="19928"/>
                    <a:pt x="25192" y="23588"/>
                    <a:pt x="26939" y="35447"/>
                  </a:cubicBezTo>
                  <a:cubicBezTo>
                    <a:pt x="28614" y="46903"/>
                    <a:pt x="19916" y="60627"/>
                    <a:pt x="29624" y="70336"/>
                  </a:cubicBezTo>
                  <a:cubicBezTo>
                    <a:pt x="34758" y="75457"/>
                    <a:pt x="41923" y="77703"/>
                    <a:pt x="46237" y="83799"/>
                  </a:cubicBezTo>
                  <a:cubicBezTo>
                    <a:pt x="52666" y="92890"/>
                    <a:pt x="50752" y="102574"/>
                    <a:pt x="50598" y="112805"/>
                  </a:cubicBezTo>
                  <a:cubicBezTo>
                    <a:pt x="50396" y="127612"/>
                    <a:pt x="58678" y="133208"/>
                    <a:pt x="66426" y="144069"/>
                  </a:cubicBezTo>
                  <a:cubicBezTo>
                    <a:pt x="70240" y="149440"/>
                    <a:pt x="73057" y="155311"/>
                    <a:pt x="72463" y="162013"/>
                  </a:cubicBezTo>
                  <a:lnTo>
                    <a:pt x="94149" y="162013"/>
                  </a:lnTo>
                  <a:cubicBezTo>
                    <a:pt x="94862" y="159517"/>
                    <a:pt x="95444" y="156962"/>
                    <a:pt x="95254" y="154277"/>
                  </a:cubicBezTo>
                  <a:cubicBezTo>
                    <a:pt x="94684" y="146054"/>
                    <a:pt x="89729" y="138199"/>
                    <a:pt x="83122" y="133648"/>
                  </a:cubicBezTo>
                  <a:cubicBezTo>
                    <a:pt x="70989" y="125294"/>
                    <a:pt x="68185" y="121147"/>
                    <a:pt x="71999" y="106816"/>
                  </a:cubicBezTo>
                  <a:cubicBezTo>
                    <a:pt x="77299" y="86924"/>
                    <a:pt x="67923" y="76943"/>
                    <a:pt x="52713" y="65963"/>
                  </a:cubicBezTo>
                  <a:cubicBezTo>
                    <a:pt x="44597" y="60116"/>
                    <a:pt x="40937" y="51062"/>
                    <a:pt x="43266" y="41104"/>
                  </a:cubicBezTo>
                  <a:cubicBezTo>
                    <a:pt x="45179" y="32928"/>
                    <a:pt x="47722" y="26678"/>
                    <a:pt x="42161" y="18966"/>
                  </a:cubicBezTo>
                  <a:cubicBezTo>
                    <a:pt x="37693" y="12775"/>
                    <a:pt x="31027" y="7998"/>
                    <a:pt x="25002" y="3458"/>
                  </a:cubicBezTo>
                  <a:cubicBezTo>
                    <a:pt x="23588" y="2401"/>
                    <a:pt x="22245" y="1248"/>
                    <a:pt x="21009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515725" y="830850"/>
              <a:ext cx="2401875" cy="4050325"/>
            </a:xfrm>
            <a:custGeom>
              <a:avLst/>
              <a:gdLst/>
              <a:ahLst/>
              <a:cxnLst/>
              <a:rect l="l" t="t" r="r" b="b"/>
              <a:pathLst>
                <a:path w="96075" h="162013" extrusionOk="0">
                  <a:moveTo>
                    <a:pt x="1" y="1"/>
                  </a:moveTo>
                  <a:cubicBezTo>
                    <a:pt x="524" y="6512"/>
                    <a:pt x="2508" y="12406"/>
                    <a:pt x="8842" y="17766"/>
                  </a:cubicBezTo>
                  <a:cubicBezTo>
                    <a:pt x="17207" y="24824"/>
                    <a:pt x="25953" y="28484"/>
                    <a:pt x="27688" y="40355"/>
                  </a:cubicBezTo>
                  <a:cubicBezTo>
                    <a:pt x="29364" y="51798"/>
                    <a:pt x="20665" y="65523"/>
                    <a:pt x="30374" y="75231"/>
                  </a:cubicBezTo>
                  <a:cubicBezTo>
                    <a:pt x="35507" y="80365"/>
                    <a:pt x="42673" y="82611"/>
                    <a:pt x="46986" y="88695"/>
                  </a:cubicBezTo>
                  <a:cubicBezTo>
                    <a:pt x="53415" y="97797"/>
                    <a:pt x="51502" y="107482"/>
                    <a:pt x="51359" y="117713"/>
                  </a:cubicBezTo>
                  <a:cubicBezTo>
                    <a:pt x="51145" y="132519"/>
                    <a:pt x="59428" y="138104"/>
                    <a:pt x="67175" y="148977"/>
                  </a:cubicBezTo>
                  <a:cubicBezTo>
                    <a:pt x="70039" y="152982"/>
                    <a:pt x="72333" y="157295"/>
                    <a:pt x="73057" y="162013"/>
                  </a:cubicBezTo>
                  <a:lnTo>
                    <a:pt x="95944" y="162013"/>
                  </a:lnTo>
                  <a:cubicBezTo>
                    <a:pt x="96051" y="161074"/>
                    <a:pt x="96075" y="160123"/>
                    <a:pt x="96015" y="159185"/>
                  </a:cubicBezTo>
                  <a:cubicBezTo>
                    <a:pt x="95445" y="150962"/>
                    <a:pt x="90490" y="143095"/>
                    <a:pt x="83883" y="138556"/>
                  </a:cubicBezTo>
                  <a:cubicBezTo>
                    <a:pt x="71750" y="130202"/>
                    <a:pt x="68946" y="126043"/>
                    <a:pt x="72760" y="111712"/>
                  </a:cubicBezTo>
                  <a:cubicBezTo>
                    <a:pt x="78060" y="91832"/>
                    <a:pt x="68685" y="81838"/>
                    <a:pt x="53462" y="70870"/>
                  </a:cubicBezTo>
                  <a:cubicBezTo>
                    <a:pt x="45346" y="65012"/>
                    <a:pt x="41698" y="55969"/>
                    <a:pt x="44027" y="45999"/>
                  </a:cubicBezTo>
                  <a:cubicBezTo>
                    <a:pt x="45929" y="37836"/>
                    <a:pt x="48483" y="31585"/>
                    <a:pt x="42922" y="23873"/>
                  </a:cubicBezTo>
                  <a:cubicBezTo>
                    <a:pt x="38442" y="17670"/>
                    <a:pt x="31776" y="12905"/>
                    <a:pt x="25751" y="8354"/>
                  </a:cubicBezTo>
                  <a:cubicBezTo>
                    <a:pt x="21866" y="5431"/>
                    <a:pt x="19525" y="2745"/>
                    <a:pt x="1812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194300" y="830850"/>
              <a:ext cx="2400100" cy="4050325"/>
            </a:xfrm>
            <a:custGeom>
              <a:avLst/>
              <a:gdLst/>
              <a:ahLst/>
              <a:cxnLst/>
              <a:rect l="l" t="t" r="r" b="b"/>
              <a:pathLst>
                <a:path w="96004" h="162013" extrusionOk="0">
                  <a:moveTo>
                    <a:pt x="1" y="1"/>
                  </a:moveTo>
                  <a:cubicBezTo>
                    <a:pt x="24" y="8259"/>
                    <a:pt x="1272" y="15591"/>
                    <a:pt x="8996" y="22127"/>
                  </a:cubicBezTo>
                  <a:cubicBezTo>
                    <a:pt x="17373" y="29185"/>
                    <a:pt x="26096" y="32845"/>
                    <a:pt x="27842" y="44716"/>
                  </a:cubicBezTo>
                  <a:cubicBezTo>
                    <a:pt x="29518" y="56159"/>
                    <a:pt x="20820" y="69884"/>
                    <a:pt x="30528" y="79593"/>
                  </a:cubicBezTo>
                  <a:cubicBezTo>
                    <a:pt x="35661" y="84726"/>
                    <a:pt x="42827" y="86960"/>
                    <a:pt x="47140" y="93056"/>
                  </a:cubicBezTo>
                  <a:cubicBezTo>
                    <a:pt x="53569" y="102158"/>
                    <a:pt x="51656" y="111843"/>
                    <a:pt x="51501" y="122074"/>
                  </a:cubicBezTo>
                  <a:cubicBezTo>
                    <a:pt x="51299" y="136880"/>
                    <a:pt x="59582" y="142465"/>
                    <a:pt x="67329" y="153338"/>
                  </a:cubicBezTo>
                  <a:cubicBezTo>
                    <a:pt x="69278" y="156083"/>
                    <a:pt x="70966" y="158959"/>
                    <a:pt x="72083" y="162013"/>
                  </a:cubicBezTo>
                  <a:lnTo>
                    <a:pt x="96003" y="162013"/>
                  </a:lnTo>
                  <a:cubicBezTo>
                    <a:pt x="94969" y="154360"/>
                    <a:pt x="90228" y="147171"/>
                    <a:pt x="84025" y="142917"/>
                  </a:cubicBezTo>
                  <a:cubicBezTo>
                    <a:pt x="71893" y="134563"/>
                    <a:pt x="69088" y="130404"/>
                    <a:pt x="72914" y="116073"/>
                  </a:cubicBezTo>
                  <a:cubicBezTo>
                    <a:pt x="78214" y="96181"/>
                    <a:pt x="68839" y="86199"/>
                    <a:pt x="53617" y="75231"/>
                  </a:cubicBezTo>
                  <a:cubicBezTo>
                    <a:pt x="45500" y="69373"/>
                    <a:pt x="41841" y="60330"/>
                    <a:pt x="44181" y="50360"/>
                  </a:cubicBezTo>
                  <a:cubicBezTo>
                    <a:pt x="46083" y="42185"/>
                    <a:pt x="48638" y="35935"/>
                    <a:pt x="43076" y="28223"/>
                  </a:cubicBezTo>
                  <a:cubicBezTo>
                    <a:pt x="38596" y="22032"/>
                    <a:pt x="31930" y="17255"/>
                    <a:pt x="25905" y="12715"/>
                  </a:cubicBezTo>
                  <a:cubicBezTo>
                    <a:pt x="20000" y="8271"/>
                    <a:pt x="17671" y="4373"/>
                    <a:pt x="1677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575600" y="830850"/>
              <a:ext cx="796775" cy="2144900"/>
            </a:xfrm>
            <a:custGeom>
              <a:avLst/>
              <a:gdLst/>
              <a:ahLst/>
              <a:cxnLst/>
              <a:rect l="l" t="t" r="r" b="b"/>
              <a:pathLst>
                <a:path w="31871" h="85796" extrusionOk="0">
                  <a:moveTo>
                    <a:pt x="6370" y="1"/>
                  </a:moveTo>
                  <a:cubicBezTo>
                    <a:pt x="6417" y="10755"/>
                    <a:pt x="1" y="22911"/>
                    <a:pt x="8830" y="31752"/>
                  </a:cubicBezTo>
                  <a:cubicBezTo>
                    <a:pt x="13963" y="36885"/>
                    <a:pt x="21140" y="39119"/>
                    <a:pt x="25442" y="45215"/>
                  </a:cubicBezTo>
                  <a:cubicBezTo>
                    <a:pt x="31871" y="54306"/>
                    <a:pt x="29958" y="63990"/>
                    <a:pt x="29815" y="74233"/>
                  </a:cubicBezTo>
                  <a:cubicBezTo>
                    <a:pt x="29744" y="78832"/>
                    <a:pt x="30504" y="82539"/>
                    <a:pt x="31811" y="85795"/>
                  </a:cubicBezTo>
                  <a:lnTo>
                    <a:pt x="31811" y="27296"/>
                  </a:lnTo>
                  <a:cubicBezTo>
                    <a:pt x="23767" y="21437"/>
                    <a:pt x="20166" y="12430"/>
                    <a:pt x="22483" y="2520"/>
                  </a:cubicBezTo>
                  <a:cubicBezTo>
                    <a:pt x="22685" y="1664"/>
                    <a:pt x="22887" y="820"/>
                    <a:pt x="23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263975" y="830850"/>
              <a:ext cx="1106925" cy="2735475"/>
            </a:xfrm>
            <a:custGeom>
              <a:avLst/>
              <a:gdLst/>
              <a:ahLst/>
              <a:cxnLst/>
              <a:rect l="l" t="t" r="r" b="b"/>
              <a:pathLst>
                <a:path w="44277" h="109419" extrusionOk="0">
                  <a:moveTo>
                    <a:pt x="6156" y="1"/>
                  </a:moveTo>
                  <a:cubicBezTo>
                    <a:pt x="6548" y="1236"/>
                    <a:pt x="6833" y="2496"/>
                    <a:pt x="7023" y="3779"/>
                  </a:cubicBezTo>
                  <a:cubicBezTo>
                    <a:pt x="8699" y="15234"/>
                    <a:pt x="0" y="28959"/>
                    <a:pt x="9709" y="38656"/>
                  </a:cubicBezTo>
                  <a:cubicBezTo>
                    <a:pt x="14842" y="43789"/>
                    <a:pt x="22008" y="46035"/>
                    <a:pt x="26321" y="52119"/>
                  </a:cubicBezTo>
                  <a:cubicBezTo>
                    <a:pt x="32750" y="61221"/>
                    <a:pt x="30837" y="70906"/>
                    <a:pt x="30694" y="81137"/>
                  </a:cubicBezTo>
                  <a:cubicBezTo>
                    <a:pt x="30504" y="94529"/>
                    <a:pt x="37254" y="100376"/>
                    <a:pt x="44276" y="109419"/>
                  </a:cubicBezTo>
                  <a:lnTo>
                    <a:pt x="44276" y="43789"/>
                  </a:lnTo>
                  <a:cubicBezTo>
                    <a:pt x="41080" y="40533"/>
                    <a:pt x="37182" y="37456"/>
                    <a:pt x="32797" y="34295"/>
                  </a:cubicBezTo>
                  <a:cubicBezTo>
                    <a:pt x="24669" y="28448"/>
                    <a:pt x="21021" y="19394"/>
                    <a:pt x="23350" y="9424"/>
                  </a:cubicBezTo>
                  <a:cubicBezTo>
                    <a:pt x="24147" y="6037"/>
                    <a:pt x="25050" y="2971"/>
                    <a:pt x="2543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864400" y="830850"/>
              <a:ext cx="1506200" cy="4050325"/>
            </a:xfrm>
            <a:custGeom>
              <a:avLst/>
              <a:gdLst/>
              <a:ahLst/>
              <a:cxnLst/>
              <a:rect l="l" t="t" r="r" b="b"/>
              <a:pathLst>
                <a:path w="60248" h="162013" extrusionOk="0">
                  <a:moveTo>
                    <a:pt x="3827" y="1"/>
                  </a:moveTo>
                  <a:cubicBezTo>
                    <a:pt x="5372" y="2377"/>
                    <a:pt x="6501" y="5170"/>
                    <a:pt x="7024" y="8687"/>
                  </a:cubicBezTo>
                  <a:cubicBezTo>
                    <a:pt x="8699" y="20130"/>
                    <a:pt x="1" y="33855"/>
                    <a:pt x="9709" y="43563"/>
                  </a:cubicBezTo>
                  <a:cubicBezTo>
                    <a:pt x="14843" y="48697"/>
                    <a:pt x="22008" y="50931"/>
                    <a:pt x="26322" y="57027"/>
                  </a:cubicBezTo>
                  <a:cubicBezTo>
                    <a:pt x="32750" y="66129"/>
                    <a:pt x="30837" y="75814"/>
                    <a:pt x="30694" y="86045"/>
                  </a:cubicBezTo>
                  <a:cubicBezTo>
                    <a:pt x="30481" y="100851"/>
                    <a:pt x="38763" y="106436"/>
                    <a:pt x="46511" y="117309"/>
                  </a:cubicBezTo>
                  <a:cubicBezTo>
                    <a:pt x="50408" y="122787"/>
                    <a:pt x="53260" y="128800"/>
                    <a:pt x="52512" y="135680"/>
                  </a:cubicBezTo>
                  <a:cubicBezTo>
                    <a:pt x="51692" y="143273"/>
                    <a:pt x="47830" y="151663"/>
                    <a:pt x="51109" y="159220"/>
                  </a:cubicBezTo>
                  <a:cubicBezTo>
                    <a:pt x="51549" y="160206"/>
                    <a:pt x="52096" y="161145"/>
                    <a:pt x="52749" y="162013"/>
                  </a:cubicBezTo>
                  <a:lnTo>
                    <a:pt x="60247" y="162013"/>
                  </a:lnTo>
                  <a:lnTo>
                    <a:pt x="60247" y="104784"/>
                  </a:lnTo>
                  <a:cubicBezTo>
                    <a:pt x="50634" y="97738"/>
                    <a:pt x="48602" y="93127"/>
                    <a:pt x="52084" y="80044"/>
                  </a:cubicBezTo>
                  <a:cubicBezTo>
                    <a:pt x="57384" y="60152"/>
                    <a:pt x="48008" y="50170"/>
                    <a:pt x="32786" y="39202"/>
                  </a:cubicBezTo>
                  <a:cubicBezTo>
                    <a:pt x="24670" y="33344"/>
                    <a:pt x="21010" y="24289"/>
                    <a:pt x="23339" y="14331"/>
                  </a:cubicBezTo>
                  <a:cubicBezTo>
                    <a:pt x="24575" y="9055"/>
                    <a:pt x="26072" y="4575"/>
                    <a:pt x="25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546825" y="830850"/>
              <a:ext cx="1824075" cy="4050325"/>
            </a:xfrm>
            <a:custGeom>
              <a:avLst/>
              <a:gdLst/>
              <a:ahLst/>
              <a:cxnLst/>
              <a:rect l="l" t="t" r="r" b="b"/>
              <a:pathLst>
                <a:path w="72963" h="162013" extrusionOk="0">
                  <a:moveTo>
                    <a:pt x="143" y="1"/>
                  </a:moveTo>
                  <a:cubicBezTo>
                    <a:pt x="3554" y="3280"/>
                    <a:pt x="6156" y="7142"/>
                    <a:pt x="7024" y="13048"/>
                  </a:cubicBezTo>
                  <a:cubicBezTo>
                    <a:pt x="8699" y="24491"/>
                    <a:pt x="1" y="38216"/>
                    <a:pt x="9697" y="47924"/>
                  </a:cubicBezTo>
                  <a:cubicBezTo>
                    <a:pt x="14831" y="53058"/>
                    <a:pt x="22008" y="55292"/>
                    <a:pt x="26310" y="61388"/>
                  </a:cubicBezTo>
                  <a:cubicBezTo>
                    <a:pt x="32738" y="70478"/>
                    <a:pt x="30837" y="80163"/>
                    <a:pt x="30683" y="90406"/>
                  </a:cubicBezTo>
                  <a:cubicBezTo>
                    <a:pt x="30469" y="105212"/>
                    <a:pt x="38763" y="110797"/>
                    <a:pt x="46499" y="121670"/>
                  </a:cubicBezTo>
                  <a:cubicBezTo>
                    <a:pt x="50408" y="127148"/>
                    <a:pt x="53260" y="133161"/>
                    <a:pt x="52512" y="140041"/>
                  </a:cubicBezTo>
                  <a:cubicBezTo>
                    <a:pt x="51739" y="147111"/>
                    <a:pt x="48341" y="154883"/>
                    <a:pt x="50539" y="162013"/>
                  </a:cubicBezTo>
                  <a:lnTo>
                    <a:pt x="72962" y="162013"/>
                  </a:lnTo>
                  <a:lnTo>
                    <a:pt x="72962" y="155025"/>
                  </a:lnTo>
                  <a:cubicBezTo>
                    <a:pt x="72297" y="153124"/>
                    <a:pt x="72012" y="151104"/>
                    <a:pt x="72119" y="149096"/>
                  </a:cubicBezTo>
                  <a:cubicBezTo>
                    <a:pt x="72178" y="147373"/>
                    <a:pt x="72523" y="145709"/>
                    <a:pt x="72962" y="144046"/>
                  </a:cubicBezTo>
                  <a:lnTo>
                    <a:pt x="72962" y="122858"/>
                  </a:lnTo>
                  <a:cubicBezTo>
                    <a:pt x="70788" y="118176"/>
                    <a:pt x="67318" y="114065"/>
                    <a:pt x="63218" y="111237"/>
                  </a:cubicBezTo>
                  <a:cubicBezTo>
                    <a:pt x="51074" y="102895"/>
                    <a:pt x="48270" y="98736"/>
                    <a:pt x="52096" y="84405"/>
                  </a:cubicBezTo>
                  <a:cubicBezTo>
                    <a:pt x="57384" y="64513"/>
                    <a:pt x="48020" y="54531"/>
                    <a:pt x="32798" y="43552"/>
                  </a:cubicBezTo>
                  <a:cubicBezTo>
                    <a:pt x="24682" y="37705"/>
                    <a:pt x="21022" y="28650"/>
                    <a:pt x="23351" y="18692"/>
                  </a:cubicBezTo>
                  <a:cubicBezTo>
                    <a:pt x="24979" y="11765"/>
                    <a:pt x="27047" y="6227"/>
                    <a:pt x="2426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1161733" y="1147233"/>
            <a:ext cx="9868800" cy="4572800"/>
            <a:chOff x="871300" y="860425"/>
            <a:chExt cx="7401600" cy="3429600"/>
          </a:xfrm>
        </p:grpSpPr>
        <p:sp>
          <p:nvSpPr>
            <p:cNvPr id="27" name="Google Shape;27;p2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6391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4693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1620233" y="2042759"/>
            <a:ext cx="8951600" cy="214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5200"/>
              <a:buNone/>
              <a:defRPr sz="6933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2946800" y="4308833"/>
            <a:ext cx="6298800" cy="7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950967" y="719333"/>
            <a:ext cx="263600" cy="263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2"/>
          <p:cNvSpPr/>
          <p:nvPr/>
        </p:nvSpPr>
        <p:spPr>
          <a:xfrm>
            <a:off x="11327400" y="3969433"/>
            <a:ext cx="150400" cy="1504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2"/>
          <p:cNvSpPr/>
          <p:nvPr/>
        </p:nvSpPr>
        <p:spPr>
          <a:xfrm>
            <a:off x="8969833" y="5913867"/>
            <a:ext cx="94000" cy="940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2"/>
          <p:cNvSpPr/>
          <p:nvPr/>
        </p:nvSpPr>
        <p:spPr>
          <a:xfrm>
            <a:off x="11171000" y="1828033"/>
            <a:ext cx="263600" cy="2636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2"/>
          <p:cNvSpPr/>
          <p:nvPr/>
        </p:nvSpPr>
        <p:spPr>
          <a:xfrm>
            <a:off x="345317" y="411400"/>
            <a:ext cx="150400" cy="150400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2"/>
          <p:cNvSpPr/>
          <p:nvPr/>
        </p:nvSpPr>
        <p:spPr>
          <a:xfrm>
            <a:off x="4482151" y="6007867"/>
            <a:ext cx="150400" cy="1504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2"/>
          <p:cNvSpPr/>
          <p:nvPr/>
        </p:nvSpPr>
        <p:spPr>
          <a:xfrm>
            <a:off x="10002567" y="6292367"/>
            <a:ext cx="263600" cy="263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2"/>
          <p:cNvSpPr/>
          <p:nvPr/>
        </p:nvSpPr>
        <p:spPr>
          <a:xfrm>
            <a:off x="11434584" y="1516867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" name="Google Shape;39;p2"/>
          <p:cNvSpPr/>
          <p:nvPr/>
        </p:nvSpPr>
        <p:spPr>
          <a:xfrm>
            <a:off x="7019451" y="644133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13779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3"/>
          <p:cNvGrpSpPr/>
          <p:nvPr/>
        </p:nvGrpSpPr>
        <p:grpSpPr>
          <a:xfrm>
            <a:off x="-4802912" y="-5122662"/>
            <a:ext cx="20303573" cy="19055879"/>
            <a:chOff x="-3602184" y="-3841997"/>
            <a:chExt cx="15227680" cy="14291909"/>
          </a:xfrm>
        </p:grpSpPr>
        <p:sp>
          <p:nvSpPr>
            <p:cNvPr id="42" name="Google Shape;42;p3"/>
            <p:cNvSpPr/>
            <p:nvPr/>
          </p:nvSpPr>
          <p:spPr>
            <a:xfrm>
              <a:off x="5903425" y="3473485"/>
              <a:ext cx="2287928" cy="2493484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3"/>
            <p:cNvSpPr/>
            <p:nvPr/>
          </p:nvSpPr>
          <p:spPr>
            <a:xfrm rot="4507825">
              <a:off x="3514393" y="2161725"/>
              <a:ext cx="3865249" cy="2992653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3"/>
            <p:cNvSpPr/>
            <p:nvPr/>
          </p:nvSpPr>
          <p:spPr>
            <a:xfrm rot="312702">
              <a:off x="866119" y="2654583"/>
              <a:ext cx="3769784" cy="4407881"/>
            </a:xfrm>
            <a:custGeom>
              <a:avLst/>
              <a:gdLst/>
              <a:ahLst/>
              <a:cxnLst/>
              <a:rect l="l" t="t" r="r" b="b"/>
              <a:pathLst>
                <a:path w="31387" h="36699" extrusionOk="0">
                  <a:moveTo>
                    <a:pt x="20710" y="0"/>
                  </a:moveTo>
                  <a:cubicBezTo>
                    <a:pt x="17064" y="0"/>
                    <a:pt x="18369" y="6526"/>
                    <a:pt x="16259" y="8868"/>
                  </a:cubicBezTo>
                  <a:cubicBezTo>
                    <a:pt x="15067" y="10192"/>
                    <a:pt x="13047" y="10468"/>
                    <a:pt x="12087" y="11986"/>
                  </a:cubicBezTo>
                  <a:cubicBezTo>
                    <a:pt x="11133" y="13504"/>
                    <a:pt x="11604" y="15763"/>
                    <a:pt x="11541" y="17488"/>
                  </a:cubicBezTo>
                  <a:cubicBezTo>
                    <a:pt x="11441" y="20023"/>
                    <a:pt x="10619" y="21887"/>
                    <a:pt x="8529" y="23286"/>
                  </a:cubicBezTo>
                  <a:cubicBezTo>
                    <a:pt x="7456" y="24007"/>
                    <a:pt x="6603" y="24233"/>
                    <a:pt x="6208" y="25519"/>
                  </a:cubicBezTo>
                  <a:cubicBezTo>
                    <a:pt x="5355" y="28330"/>
                    <a:pt x="7243" y="30125"/>
                    <a:pt x="4708" y="32634"/>
                  </a:cubicBezTo>
                  <a:cubicBezTo>
                    <a:pt x="3898" y="33434"/>
                    <a:pt x="2721" y="34062"/>
                    <a:pt x="1566" y="34062"/>
                  </a:cubicBezTo>
                  <a:cubicBezTo>
                    <a:pt x="1344" y="34062"/>
                    <a:pt x="1124" y="34039"/>
                    <a:pt x="906" y="33989"/>
                  </a:cubicBezTo>
                  <a:cubicBezTo>
                    <a:pt x="781" y="34372"/>
                    <a:pt x="492" y="34447"/>
                    <a:pt x="204" y="34554"/>
                  </a:cubicBezTo>
                  <a:cubicBezTo>
                    <a:pt x="0" y="36146"/>
                    <a:pt x="890" y="36699"/>
                    <a:pt x="2136" y="36699"/>
                  </a:cubicBezTo>
                  <a:cubicBezTo>
                    <a:pt x="4081" y="36699"/>
                    <a:pt x="6893" y="35349"/>
                    <a:pt x="7758" y="34504"/>
                  </a:cubicBezTo>
                  <a:cubicBezTo>
                    <a:pt x="10142" y="32170"/>
                    <a:pt x="8768" y="27809"/>
                    <a:pt x="11560" y="25720"/>
                  </a:cubicBezTo>
                  <a:cubicBezTo>
                    <a:pt x="12727" y="24848"/>
                    <a:pt x="14352" y="25155"/>
                    <a:pt x="15575" y="24227"/>
                  </a:cubicBezTo>
                  <a:cubicBezTo>
                    <a:pt x="16818" y="23280"/>
                    <a:pt x="17156" y="21774"/>
                    <a:pt x="17508" y="20306"/>
                  </a:cubicBezTo>
                  <a:cubicBezTo>
                    <a:pt x="17853" y="18850"/>
                    <a:pt x="17708" y="17143"/>
                    <a:pt x="19032" y="16152"/>
                  </a:cubicBezTo>
                  <a:cubicBezTo>
                    <a:pt x="20243" y="15230"/>
                    <a:pt x="22408" y="15336"/>
                    <a:pt x="23895" y="14791"/>
                  </a:cubicBezTo>
                  <a:cubicBezTo>
                    <a:pt x="27277" y="13536"/>
                    <a:pt x="31386" y="9809"/>
                    <a:pt x="30445" y="5681"/>
                  </a:cubicBezTo>
                  <a:cubicBezTo>
                    <a:pt x="30131" y="4319"/>
                    <a:pt x="29171" y="3623"/>
                    <a:pt x="27973" y="3033"/>
                  </a:cubicBezTo>
                  <a:cubicBezTo>
                    <a:pt x="26153" y="2129"/>
                    <a:pt x="23964" y="837"/>
                    <a:pt x="22050" y="235"/>
                  </a:cubicBezTo>
                  <a:cubicBezTo>
                    <a:pt x="21541" y="74"/>
                    <a:pt x="21097" y="0"/>
                    <a:pt x="2071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3"/>
            <p:cNvSpPr/>
            <p:nvPr/>
          </p:nvSpPr>
          <p:spPr>
            <a:xfrm rot="-6580255">
              <a:off x="1849252" y="-1323315"/>
              <a:ext cx="3865155" cy="4086752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3"/>
            <p:cNvSpPr/>
            <p:nvPr/>
          </p:nvSpPr>
          <p:spPr>
            <a:xfrm rot="4709472">
              <a:off x="5194763" y="-1987401"/>
              <a:ext cx="2927497" cy="3375889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-1017500" y="-3841997"/>
              <a:ext cx="5034803" cy="6442567"/>
            </a:xfrm>
            <a:custGeom>
              <a:avLst/>
              <a:gdLst/>
              <a:ahLst/>
              <a:cxnLst/>
              <a:rect l="l" t="t" r="r" b="b"/>
              <a:pathLst>
                <a:path w="19941" h="37365" extrusionOk="0">
                  <a:moveTo>
                    <a:pt x="11643" y="1"/>
                  </a:moveTo>
                  <a:cubicBezTo>
                    <a:pt x="10526" y="1"/>
                    <a:pt x="9381" y="135"/>
                    <a:pt x="8289" y="293"/>
                  </a:cubicBezTo>
                  <a:cubicBezTo>
                    <a:pt x="1" y="1498"/>
                    <a:pt x="2780" y="11768"/>
                    <a:pt x="6193" y="16280"/>
                  </a:cubicBezTo>
                  <a:cubicBezTo>
                    <a:pt x="7668" y="18231"/>
                    <a:pt x="8496" y="20151"/>
                    <a:pt x="7793" y="22598"/>
                  </a:cubicBezTo>
                  <a:cubicBezTo>
                    <a:pt x="7185" y="24674"/>
                    <a:pt x="6601" y="25735"/>
                    <a:pt x="7599" y="27874"/>
                  </a:cubicBezTo>
                  <a:cubicBezTo>
                    <a:pt x="8283" y="29330"/>
                    <a:pt x="9305" y="30541"/>
                    <a:pt x="9481" y="32203"/>
                  </a:cubicBezTo>
                  <a:cubicBezTo>
                    <a:pt x="9632" y="33621"/>
                    <a:pt x="8515" y="34901"/>
                    <a:pt x="8659" y="36150"/>
                  </a:cubicBezTo>
                  <a:cubicBezTo>
                    <a:pt x="8769" y="37091"/>
                    <a:pt x="9268" y="37365"/>
                    <a:pt x="9980" y="37365"/>
                  </a:cubicBezTo>
                  <a:cubicBezTo>
                    <a:pt x="10607" y="37365"/>
                    <a:pt x="11398" y="37152"/>
                    <a:pt x="12235" y="36997"/>
                  </a:cubicBezTo>
                  <a:cubicBezTo>
                    <a:pt x="12355" y="35849"/>
                    <a:pt x="13691" y="34406"/>
                    <a:pt x="13917" y="32969"/>
                  </a:cubicBezTo>
                  <a:cubicBezTo>
                    <a:pt x="14237" y="30936"/>
                    <a:pt x="12599" y="29687"/>
                    <a:pt x="12744" y="27742"/>
                  </a:cubicBezTo>
                  <a:cubicBezTo>
                    <a:pt x="12875" y="25942"/>
                    <a:pt x="14569" y="24267"/>
                    <a:pt x="15153" y="22554"/>
                  </a:cubicBezTo>
                  <a:cubicBezTo>
                    <a:pt x="15649" y="21079"/>
                    <a:pt x="15881" y="19592"/>
                    <a:pt x="15479" y="18068"/>
                  </a:cubicBezTo>
                  <a:cubicBezTo>
                    <a:pt x="15228" y="17114"/>
                    <a:pt x="14350" y="16142"/>
                    <a:pt x="14224" y="15182"/>
                  </a:cubicBezTo>
                  <a:cubicBezTo>
                    <a:pt x="13666" y="10972"/>
                    <a:pt x="19940" y="7671"/>
                    <a:pt x="17970" y="3505"/>
                  </a:cubicBezTo>
                  <a:cubicBezTo>
                    <a:pt x="16645" y="715"/>
                    <a:pt x="14215" y="1"/>
                    <a:pt x="1164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3"/>
            <p:cNvSpPr/>
            <p:nvPr/>
          </p:nvSpPr>
          <p:spPr>
            <a:xfrm rot="1703915">
              <a:off x="6056818" y="-1808849"/>
              <a:ext cx="4572408" cy="5346376"/>
            </a:xfrm>
            <a:custGeom>
              <a:avLst/>
              <a:gdLst/>
              <a:ahLst/>
              <a:cxnLst/>
              <a:rect l="l" t="t" r="r" b="b"/>
              <a:pathLst>
                <a:path w="31387" h="36699" extrusionOk="0">
                  <a:moveTo>
                    <a:pt x="20710" y="0"/>
                  </a:moveTo>
                  <a:cubicBezTo>
                    <a:pt x="17064" y="0"/>
                    <a:pt x="18369" y="6526"/>
                    <a:pt x="16259" y="8868"/>
                  </a:cubicBezTo>
                  <a:cubicBezTo>
                    <a:pt x="15067" y="10192"/>
                    <a:pt x="13047" y="10468"/>
                    <a:pt x="12087" y="11986"/>
                  </a:cubicBezTo>
                  <a:cubicBezTo>
                    <a:pt x="11133" y="13504"/>
                    <a:pt x="11604" y="15763"/>
                    <a:pt x="11541" y="17488"/>
                  </a:cubicBezTo>
                  <a:cubicBezTo>
                    <a:pt x="11441" y="20023"/>
                    <a:pt x="10619" y="21887"/>
                    <a:pt x="8529" y="23286"/>
                  </a:cubicBezTo>
                  <a:cubicBezTo>
                    <a:pt x="7456" y="24007"/>
                    <a:pt x="6603" y="24233"/>
                    <a:pt x="6208" y="25519"/>
                  </a:cubicBezTo>
                  <a:cubicBezTo>
                    <a:pt x="5355" y="28330"/>
                    <a:pt x="7243" y="30125"/>
                    <a:pt x="4708" y="32634"/>
                  </a:cubicBezTo>
                  <a:cubicBezTo>
                    <a:pt x="3898" y="33434"/>
                    <a:pt x="2721" y="34062"/>
                    <a:pt x="1566" y="34062"/>
                  </a:cubicBezTo>
                  <a:cubicBezTo>
                    <a:pt x="1344" y="34062"/>
                    <a:pt x="1124" y="34039"/>
                    <a:pt x="906" y="33989"/>
                  </a:cubicBezTo>
                  <a:cubicBezTo>
                    <a:pt x="781" y="34372"/>
                    <a:pt x="492" y="34447"/>
                    <a:pt x="204" y="34554"/>
                  </a:cubicBezTo>
                  <a:cubicBezTo>
                    <a:pt x="0" y="36146"/>
                    <a:pt x="890" y="36699"/>
                    <a:pt x="2136" y="36699"/>
                  </a:cubicBezTo>
                  <a:cubicBezTo>
                    <a:pt x="4081" y="36699"/>
                    <a:pt x="6893" y="35349"/>
                    <a:pt x="7758" y="34504"/>
                  </a:cubicBezTo>
                  <a:cubicBezTo>
                    <a:pt x="10142" y="32170"/>
                    <a:pt x="8768" y="27809"/>
                    <a:pt x="11560" y="25720"/>
                  </a:cubicBezTo>
                  <a:cubicBezTo>
                    <a:pt x="12727" y="24848"/>
                    <a:pt x="14352" y="25155"/>
                    <a:pt x="15575" y="24227"/>
                  </a:cubicBezTo>
                  <a:cubicBezTo>
                    <a:pt x="16818" y="23280"/>
                    <a:pt x="17156" y="21774"/>
                    <a:pt x="17508" y="20306"/>
                  </a:cubicBezTo>
                  <a:cubicBezTo>
                    <a:pt x="17853" y="18850"/>
                    <a:pt x="17708" y="17143"/>
                    <a:pt x="19032" y="16152"/>
                  </a:cubicBezTo>
                  <a:cubicBezTo>
                    <a:pt x="20243" y="15230"/>
                    <a:pt x="22408" y="15336"/>
                    <a:pt x="23895" y="14791"/>
                  </a:cubicBezTo>
                  <a:cubicBezTo>
                    <a:pt x="27277" y="13536"/>
                    <a:pt x="31386" y="9809"/>
                    <a:pt x="30445" y="5681"/>
                  </a:cubicBezTo>
                  <a:cubicBezTo>
                    <a:pt x="30131" y="4319"/>
                    <a:pt x="29171" y="3623"/>
                    <a:pt x="27973" y="3033"/>
                  </a:cubicBezTo>
                  <a:cubicBezTo>
                    <a:pt x="26153" y="2129"/>
                    <a:pt x="23964" y="837"/>
                    <a:pt x="22050" y="235"/>
                  </a:cubicBezTo>
                  <a:cubicBezTo>
                    <a:pt x="21541" y="74"/>
                    <a:pt x="21097" y="0"/>
                    <a:pt x="2071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3"/>
            <p:cNvSpPr/>
            <p:nvPr/>
          </p:nvSpPr>
          <p:spPr>
            <a:xfrm rot="-837288">
              <a:off x="-1426184" y="205700"/>
              <a:ext cx="3445553" cy="3755136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3"/>
            <p:cNvSpPr/>
            <p:nvPr/>
          </p:nvSpPr>
          <p:spPr>
            <a:xfrm rot="1206133">
              <a:off x="-2117122" y="498626"/>
              <a:ext cx="4577173" cy="9452653"/>
            </a:xfrm>
            <a:custGeom>
              <a:avLst/>
              <a:gdLst/>
              <a:ahLst/>
              <a:cxnLst/>
              <a:rect l="l" t="t" r="r" b="b"/>
              <a:pathLst>
                <a:path w="20887" h="43134" extrusionOk="0">
                  <a:moveTo>
                    <a:pt x="18935" y="1"/>
                  </a:moveTo>
                  <a:cubicBezTo>
                    <a:pt x="18596" y="1"/>
                    <a:pt x="18190" y="58"/>
                    <a:pt x="17707" y="187"/>
                  </a:cubicBezTo>
                  <a:cubicBezTo>
                    <a:pt x="14281" y="2665"/>
                    <a:pt x="13697" y="5802"/>
                    <a:pt x="13032" y="9623"/>
                  </a:cubicBezTo>
                  <a:cubicBezTo>
                    <a:pt x="12631" y="11988"/>
                    <a:pt x="11671" y="13431"/>
                    <a:pt x="9876" y="14969"/>
                  </a:cubicBezTo>
                  <a:cubicBezTo>
                    <a:pt x="7881" y="16675"/>
                    <a:pt x="7574" y="17936"/>
                    <a:pt x="7078" y="20421"/>
                  </a:cubicBezTo>
                  <a:cubicBezTo>
                    <a:pt x="6451" y="23577"/>
                    <a:pt x="5146" y="26162"/>
                    <a:pt x="2624" y="28276"/>
                  </a:cubicBezTo>
                  <a:cubicBezTo>
                    <a:pt x="1758" y="29004"/>
                    <a:pt x="566" y="29481"/>
                    <a:pt x="371" y="30566"/>
                  </a:cubicBezTo>
                  <a:cubicBezTo>
                    <a:pt x="1" y="32637"/>
                    <a:pt x="1469" y="35843"/>
                    <a:pt x="1820" y="38001"/>
                  </a:cubicBezTo>
                  <a:cubicBezTo>
                    <a:pt x="2094" y="39636"/>
                    <a:pt x="2724" y="43134"/>
                    <a:pt x="4834" y="43134"/>
                  </a:cubicBezTo>
                  <a:cubicBezTo>
                    <a:pt x="5048" y="43134"/>
                    <a:pt x="5277" y="43098"/>
                    <a:pt x="5522" y="43020"/>
                  </a:cubicBezTo>
                  <a:cubicBezTo>
                    <a:pt x="8935" y="41947"/>
                    <a:pt x="12179" y="38095"/>
                    <a:pt x="12913" y="34626"/>
                  </a:cubicBezTo>
                  <a:cubicBezTo>
                    <a:pt x="13748" y="30698"/>
                    <a:pt x="12110" y="27203"/>
                    <a:pt x="12210" y="23376"/>
                  </a:cubicBezTo>
                  <a:cubicBezTo>
                    <a:pt x="12317" y="19373"/>
                    <a:pt x="16314" y="18200"/>
                    <a:pt x="17242" y="14460"/>
                  </a:cubicBezTo>
                  <a:cubicBezTo>
                    <a:pt x="17826" y="12108"/>
                    <a:pt x="16966" y="9723"/>
                    <a:pt x="17474" y="7402"/>
                  </a:cubicBezTo>
                  <a:cubicBezTo>
                    <a:pt x="17675" y="6492"/>
                    <a:pt x="18196" y="5451"/>
                    <a:pt x="18698" y="4673"/>
                  </a:cubicBezTo>
                  <a:cubicBezTo>
                    <a:pt x="19118" y="4027"/>
                    <a:pt x="19915" y="3462"/>
                    <a:pt x="20229" y="2759"/>
                  </a:cubicBezTo>
                  <a:cubicBezTo>
                    <a:pt x="20619" y="1888"/>
                    <a:pt x="20886" y="1"/>
                    <a:pt x="18935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920435" y="1337084"/>
              <a:ext cx="3888600" cy="1663163"/>
            </a:xfrm>
            <a:custGeom>
              <a:avLst/>
              <a:gdLst/>
              <a:ahLst/>
              <a:cxnLst/>
              <a:rect l="l" t="t" r="r" b="b"/>
              <a:pathLst>
                <a:path w="32376" h="13847" extrusionOk="0">
                  <a:moveTo>
                    <a:pt x="29454" y="1"/>
                  </a:moveTo>
                  <a:cubicBezTo>
                    <a:pt x="29130" y="1"/>
                    <a:pt x="28762" y="99"/>
                    <a:pt x="28348" y="314"/>
                  </a:cubicBezTo>
                  <a:cubicBezTo>
                    <a:pt x="26114" y="1475"/>
                    <a:pt x="25299" y="4110"/>
                    <a:pt x="22996" y="5095"/>
                  </a:cubicBezTo>
                  <a:cubicBezTo>
                    <a:pt x="22455" y="5326"/>
                    <a:pt x="21899" y="5429"/>
                    <a:pt x="21341" y="5429"/>
                  </a:cubicBezTo>
                  <a:cubicBezTo>
                    <a:pt x="20309" y="5429"/>
                    <a:pt x="19271" y="5077"/>
                    <a:pt x="18309" y="4531"/>
                  </a:cubicBezTo>
                  <a:cubicBezTo>
                    <a:pt x="16990" y="3779"/>
                    <a:pt x="16501" y="3183"/>
                    <a:pt x="15608" y="3183"/>
                  </a:cubicBezTo>
                  <a:cubicBezTo>
                    <a:pt x="15159" y="3183"/>
                    <a:pt x="14608" y="3333"/>
                    <a:pt x="13798" y="3690"/>
                  </a:cubicBezTo>
                  <a:cubicBezTo>
                    <a:pt x="11972" y="4499"/>
                    <a:pt x="10686" y="6087"/>
                    <a:pt x="9005" y="7116"/>
                  </a:cubicBezTo>
                  <a:cubicBezTo>
                    <a:pt x="7895" y="7795"/>
                    <a:pt x="5844" y="8801"/>
                    <a:pt x="4166" y="8801"/>
                  </a:cubicBezTo>
                  <a:cubicBezTo>
                    <a:pt x="3519" y="8801"/>
                    <a:pt x="2928" y="8652"/>
                    <a:pt x="2467" y="8276"/>
                  </a:cubicBezTo>
                  <a:lnTo>
                    <a:pt x="2467" y="8276"/>
                  </a:lnTo>
                  <a:cubicBezTo>
                    <a:pt x="1" y="12010"/>
                    <a:pt x="4072" y="12673"/>
                    <a:pt x="6834" y="12673"/>
                  </a:cubicBezTo>
                  <a:cubicBezTo>
                    <a:pt x="7586" y="12673"/>
                    <a:pt x="8241" y="12624"/>
                    <a:pt x="8641" y="12574"/>
                  </a:cubicBezTo>
                  <a:cubicBezTo>
                    <a:pt x="11091" y="12274"/>
                    <a:pt x="13387" y="10691"/>
                    <a:pt x="15835" y="10691"/>
                  </a:cubicBezTo>
                  <a:cubicBezTo>
                    <a:pt x="16096" y="10691"/>
                    <a:pt x="16358" y="10709"/>
                    <a:pt x="16622" y="10748"/>
                  </a:cubicBezTo>
                  <a:cubicBezTo>
                    <a:pt x="19860" y="11234"/>
                    <a:pt x="22184" y="13847"/>
                    <a:pt x="25548" y="13847"/>
                  </a:cubicBezTo>
                  <a:cubicBezTo>
                    <a:pt x="25879" y="13847"/>
                    <a:pt x="26219" y="13821"/>
                    <a:pt x="26572" y="13766"/>
                  </a:cubicBezTo>
                  <a:cubicBezTo>
                    <a:pt x="28680" y="13440"/>
                    <a:pt x="30707" y="12078"/>
                    <a:pt x="31284" y="10002"/>
                  </a:cubicBezTo>
                  <a:cubicBezTo>
                    <a:pt x="31860" y="7941"/>
                    <a:pt x="32375" y="1"/>
                    <a:pt x="2945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7040201" y="2784651"/>
              <a:ext cx="4470182" cy="3461019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1161733" y="1147233"/>
            <a:ext cx="9868800" cy="4572800"/>
            <a:chOff x="871300" y="860425"/>
            <a:chExt cx="7401600" cy="3429600"/>
          </a:xfrm>
        </p:grpSpPr>
        <p:sp>
          <p:nvSpPr>
            <p:cNvPr id="54" name="Google Shape;54;p3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6391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4693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6" name="Google Shape;56;p3"/>
          <p:cNvSpPr txBox="1">
            <a:spLocks noGrp="1"/>
          </p:cNvSpPr>
          <p:nvPr>
            <p:ph type="title"/>
          </p:nvPr>
        </p:nvSpPr>
        <p:spPr>
          <a:xfrm>
            <a:off x="2717600" y="3170451"/>
            <a:ext cx="6756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7" name="Google Shape;57;p3"/>
          <p:cNvSpPr txBox="1">
            <a:spLocks noGrp="1"/>
          </p:cNvSpPr>
          <p:nvPr>
            <p:ph type="title" idx="2" hasCustomPrompt="1"/>
          </p:nvPr>
        </p:nvSpPr>
        <p:spPr>
          <a:xfrm>
            <a:off x="4877400" y="1965584"/>
            <a:ext cx="2437200" cy="112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3"/>
          <p:cNvSpPr txBox="1">
            <a:spLocks noGrp="1"/>
          </p:cNvSpPr>
          <p:nvPr>
            <p:ph type="subTitle" idx="1"/>
          </p:nvPr>
        </p:nvSpPr>
        <p:spPr>
          <a:xfrm>
            <a:off x="2717600" y="4401667"/>
            <a:ext cx="6756800" cy="5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"/>
          <p:cNvSpPr/>
          <p:nvPr/>
        </p:nvSpPr>
        <p:spPr>
          <a:xfrm>
            <a:off x="764333" y="197321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3"/>
          <p:cNvSpPr/>
          <p:nvPr/>
        </p:nvSpPr>
        <p:spPr>
          <a:xfrm>
            <a:off x="820917" y="5098467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3"/>
          <p:cNvSpPr/>
          <p:nvPr/>
        </p:nvSpPr>
        <p:spPr>
          <a:xfrm>
            <a:off x="11639051" y="5427300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3"/>
          <p:cNvSpPr/>
          <p:nvPr/>
        </p:nvSpPr>
        <p:spPr>
          <a:xfrm>
            <a:off x="8579717" y="719333"/>
            <a:ext cx="150400" cy="150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41911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dk2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oogle Shape;177;p8"/>
          <p:cNvGrpSpPr/>
          <p:nvPr/>
        </p:nvGrpSpPr>
        <p:grpSpPr>
          <a:xfrm>
            <a:off x="-4802912" y="-5122662"/>
            <a:ext cx="20303573" cy="19055879"/>
            <a:chOff x="-3602184" y="-3841997"/>
            <a:chExt cx="15227680" cy="14291909"/>
          </a:xfrm>
        </p:grpSpPr>
        <p:sp>
          <p:nvSpPr>
            <p:cNvPr id="178" name="Google Shape;178;p8"/>
            <p:cNvSpPr/>
            <p:nvPr/>
          </p:nvSpPr>
          <p:spPr>
            <a:xfrm>
              <a:off x="5903425" y="3473485"/>
              <a:ext cx="2287928" cy="2493484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8"/>
            <p:cNvSpPr/>
            <p:nvPr/>
          </p:nvSpPr>
          <p:spPr>
            <a:xfrm rot="4507825">
              <a:off x="3514393" y="2161725"/>
              <a:ext cx="3865249" cy="2992653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8"/>
            <p:cNvSpPr/>
            <p:nvPr/>
          </p:nvSpPr>
          <p:spPr>
            <a:xfrm rot="312702">
              <a:off x="866119" y="2654583"/>
              <a:ext cx="3769784" cy="4407881"/>
            </a:xfrm>
            <a:custGeom>
              <a:avLst/>
              <a:gdLst/>
              <a:ahLst/>
              <a:cxnLst/>
              <a:rect l="l" t="t" r="r" b="b"/>
              <a:pathLst>
                <a:path w="31387" h="36699" extrusionOk="0">
                  <a:moveTo>
                    <a:pt x="20710" y="0"/>
                  </a:moveTo>
                  <a:cubicBezTo>
                    <a:pt x="17064" y="0"/>
                    <a:pt x="18369" y="6526"/>
                    <a:pt x="16259" y="8868"/>
                  </a:cubicBezTo>
                  <a:cubicBezTo>
                    <a:pt x="15067" y="10192"/>
                    <a:pt x="13047" y="10468"/>
                    <a:pt x="12087" y="11986"/>
                  </a:cubicBezTo>
                  <a:cubicBezTo>
                    <a:pt x="11133" y="13504"/>
                    <a:pt x="11604" y="15763"/>
                    <a:pt x="11541" y="17488"/>
                  </a:cubicBezTo>
                  <a:cubicBezTo>
                    <a:pt x="11441" y="20023"/>
                    <a:pt x="10619" y="21887"/>
                    <a:pt x="8529" y="23286"/>
                  </a:cubicBezTo>
                  <a:cubicBezTo>
                    <a:pt x="7456" y="24007"/>
                    <a:pt x="6603" y="24233"/>
                    <a:pt x="6208" y="25519"/>
                  </a:cubicBezTo>
                  <a:cubicBezTo>
                    <a:pt x="5355" y="28330"/>
                    <a:pt x="7243" y="30125"/>
                    <a:pt x="4708" y="32634"/>
                  </a:cubicBezTo>
                  <a:cubicBezTo>
                    <a:pt x="3898" y="33434"/>
                    <a:pt x="2721" y="34062"/>
                    <a:pt x="1566" y="34062"/>
                  </a:cubicBezTo>
                  <a:cubicBezTo>
                    <a:pt x="1344" y="34062"/>
                    <a:pt x="1124" y="34039"/>
                    <a:pt x="906" y="33989"/>
                  </a:cubicBezTo>
                  <a:cubicBezTo>
                    <a:pt x="781" y="34372"/>
                    <a:pt x="492" y="34447"/>
                    <a:pt x="204" y="34554"/>
                  </a:cubicBezTo>
                  <a:cubicBezTo>
                    <a:pt x="0" y="36146"/>
                    <a:pt x="890" y="36699"/>
                    <a:pt x="2136" y="36699"/>
                  </a:cubicBezTo>
                  <a:cubicBezTo>
                    <a:pt x="4081" y="36699"/>
                    <a:pt x="6893" y="35349"/>
                    <a:pt x="7758" y="34504"/>
                  </a:cubicBezTo>
                  <a:cubicBezTo>
                    <a:pt x="10142" y="32170"/>
                    <a:pt x="8768" y="27809"/>
                    <a:pt x="11560" y="25720"/>
                  </a:cubicBezTo>
                  <a:cubicBezTo>
                    <a:pt x="12727" y="24848"/>
                    <a:pt x="14352" y="25155"/>
                    <a:pt x="15575" y="24227"/>
                  </a:cubicBezTo>
                  <a:cubicBezTo>
                    <a:pt x="16818" y="23280"/>
                    <a:pt x="17156" y="21774"/>
                    <a:pt x="17508" y="20306"/>
                  </a:cubicBezTo>
                  <a:cubicBezTo>
                    <a:pt x="17853" y="18850"/>
                    <a:pt x="17708" y="17143"/>
                    <a:pt x="19032" y="16152"/>
                  </a:cubicBezTo>
                  <a:cubicBezTo>
                    <a:pt x="20243" y="15230"/>
                    <a:pt x="22408" y="15336"/>
                    <a:pt x="23895" y="14791"/>
                  </a:cubicBezTo>
                  <a:cubicBezTo>
                    <a:pt x="27277" y="13536"/>
                    <a:pt x="31386" y="9809"/>
                    <a:pt x="30445" y="5681"/>
                  </a:cubicBezTo>
                  <a:cubicBezTo>
                    <a:pt x="30131" y="4319"/>
                    <a:pt x="29171" y="3623"/>
                    <a:pt x="27973" y="3033"/>
                  </a:cubicBezTo>
                  <a:cubicBezTo>
                    <a:pt x="26153" y="2129"/>
                    <a:pt x="23964" y="837"/>
                    <a:pt x="22050" y="235"/>
                  </a:cubicBezTo>
                  <a:cubicBezTo>
                    <a:pt x="21541" y="74"/>
                    <a:pt x="21097" y="0"/>
                    <a:pt x="2071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8"/>
            <p:cNvSpPr/>
            <p:nvPr/>
          </p:nvSpPr>
          <p:spPr>
            <a:xfrm rot="-6580255">
              <a:off x="1849252" y="-1323315"/>
              <a:ext cx="3865155" cy="4086752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8"/>
            <p:cNvSpPr/>
            <p:nvPr/>
          </p:nvSpPr>
          <p:spPr>
            <a:xfrm rot="4709472">
              <a:off x="5194763" y="-1987401"/>
              <a:ext cx="2927497" cy="3375889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-1017500" y="-3841997"/>
              <a:ext cx="5034803" cy="6442567"/>
            </a:xfrm>
            <a:custGeom>
              <a:avLst/>
              <a:gdLst/>
              <a:ahLst/>
              <a:cxnLst/>
              <a:rect l="l" t="t" r="r" b="b"/>
              <a:pathLst>
                <a:path w="19941" h="37365" extrusionOk="0">
                  <a:moveTo>
                    <a:pt x="11643" y="1"/>
                  </a:moveTo>
                  <a:cubicBezTo>
                    <a:pt x="10526" y="1"/>
                    <a:pt x="9381" y="135"/>
                    <a:pt x="8289" y="293"/>
                  </a:cubicBezTo>
                  <a:cubicBezTo>
                    <a:pt x="1" y="1498"/>
                    <a:pt x="2780" y="11768"/>
                    <a:pt x="6193" y="16280"/>
                  </a:cubicBezTo>
                  <a:cubicBezTo>
                    <a:pt x="7668" y="18231"/>
                    <a:pt x="8496" y="20151"/>
                    <a:pt x="7793" y="22598"/>
                  </a:cubicBezTo>
                  <a:cubicBezTo>
                    <a:pt x="7185" y="24674"/>
                    <a:pt x="6601" y="25735"/>
                    <a:pt x="7599" y="27874"/>
                  </a:cubicBezTo>
                  <a:cubicBezTo>
                    <a:pt x="8283" y="29330"/>
                    <a:pt x="9305" y="30541"/>
                    <a:pt x="9481" y="32203"/>
                  </a:cubicBezTo>
                  <a:cubicBezTo>
                    <a:pt x="9632" y="33621"/>
                    <a:pt x="8515" y="34901"/>
                    <a:pt x="8659" y="36150"/>
                  </a:cubicBezTo>
                  <a:cubicBezTo>
                    <a:pt x="8769" y="37091"/>
                    <a:pt x="9268" y="37365"/>
                    <a:pt x="9980" y="37365"/>
                  </a:cubicBezTo>
                  <a:cubicBezTo>
                    <a:pt x="10607" y="37365"/>
                    <a:pt x="11398" y="37152"/>
                    <a:pt x="12235" y="36997"/>
                  </a:cubicBezTo>
                  <a:cubicBezTo>
                    <a:pt x="12355" y="35849"/>
                    <a:pt x="13691" y="34406"/>
                    <a:pt x="13917" y="32969"/>
                  </a:cubicBezTo>
                  <a:cubicBezTo>
                    <a:pt x="14237" y="30936"/>
                    <a:pt x="12599" y="29687"/>
                    <a:pt x="12744" y="27742"/>
                  </a:cubicBezTo>
                  <a:cubicBezTo>
                    <a:pt x="12875" y="25942"/>
                    <a:pt x="14569" y="24267"/>
                    <a:pt x="15153" y="22554"/>
                  </a:cubicBezTo>
                  <a:cubicBezTo>
                    <a:pt x="15649" y="21079"/>
                    <a:pt x="15881" y="19592"/>
                    <a:pt x="15479" y="18068"/>
                  </a:cubicBezTo>
                  <a:cubicBezTo>
                    <a:pt x="15228" y="17114"/>
                    <a:pt x="14350" y="16142"/>
                    <a:pt x="14224" y="15182"/>
                  </a:cubicBezTo>
                  <a:cubicBezTo>
                    <a:pt x="13666" y="10972"/>
                    <a:pt x="19940" y="7671"/>
                    <a:pt x="17970" y="3505"/>
                  </a:cubicBezTo>
                  <a:cubicBezTo>
                    <a:pt x="16645" y="715"/>
                    <a:pt x="14215" y="1"/>
                    <a:pt x="11643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4" name="Google Shape;184;p8"/>
            <p:cNvSpPr/>
            <p:nvPr/>
          </p:nvSpPr>
          <p:spPr>
            <a:xfrm rot="1703915">
              <a:off x="6056818" y="-1808849"/>
              <a:ext cx="4572408" cy="5346376"/>
            </a:xfrm>
            <a:custGeom>
              <a:avLst/>
              <a:gdLst/>
              <a:ahLst/>
              <a:cxnLst/>
              <a:rect l="l" t="t" r="r" b="b"/>
              <a:pathLst>
                <a:path w="31387" h="36699" extrusionOk="0">
                  <a:moveTo>
                    <a:pt x="20710" y="0"/>
                  </a:moveTo>
                  <a:cubicBezTo>
                    <a:pt x="17064" y="0"/>
                    <a:pt x="18369" y="6526"/>
                    <a:pt x="16259" y="8868"/>
                  </a:cubicBezTo>
                  <a:cubicBezTo>
                    <a:pt x="15067" y="10192"/>
                    <a:pt x="13047" y="10468"/>
                    <a:pt x="12087" y="11986"/>
                  </a:cubicBezTo>
                  <a:cubicBezTo>
                    <a:pt x="11133" y="13504"/>
                    <a:pt x="11604" y="15763"/>
                    <a:pt x="11541" y="17488"/>
                  </a:cubicBezTo>
                  <a:cubicBezTo>
                    <a:pt x="11441" y="20023"/>
                    <a:pt x="10619" y="21887"/>
                    <a:pt x="8529" y="23286"/>
                  </a:cubicBezTo>
                  <a:cubicBezTo>
                    <a:pt x="7456" y="24007"/>
                    <a:pt x="6603" y="24233"/>
                    <a:pt x="6208" y="25519"/>
                  </a:cubicBezTo>
                  <a:cubicBezTo>
                    <a:pt x="5355" y="28330"/>
                    <a:pt x="7243" y="30125"/>
                    <a:pt x="4708" y="32634"/>
                  </a:cubicBezTo>
                  <a:cubicBezTo>
                    <a:pt x="3898" y="33434"/>
                    <a:pt x="2721" y="34062"/>
                    <a:pt x="1566" y="34062"/>
                  </a:cubicBezTo>
                  <a:cubicBezTo>
                    <a:pt x="1344" y="34062"/>
                    <a:pt x="1124" y="34039"/>
                    <a:pt x="906" y="33989"/>
                  </a:cubicBezTo>
                  <a:cubicBezTo>
                    <a:pt x="781" y="34372"/>
                    <a:pt x="492" y="34447"/>
                    <a:pt x="204" y="34554"/>
                  </a:cubicBezTo>
                  <a:cubicBezTo>
                    <a:pt x="0" y="36146"/>
                    <a:pt x="890" y="36699"/>
                    <a:pt x="2136" y="36699"/>
                  </a:cubicBezTo>
                  <a:cubicBezTo>
                    <a:pt x="4081" y="36699"/>
                    <a:pt x="6893" y="35349"/>
                    <a:pt x="7758" y="34504"/>
                  </a:cubicBezTo>
                  <a:cubicBezTo>
                    <a:pt x="10142" y="32170"/>
                    <a:pt x="8768" y="27809"/>
                    <a:pt x="11560" y="25720"/>
                  </a:cubicBezTo>
                  <a:cubicBezTo>
                    <a:pt x="12727" y="24848"/>
                    <a:pt x="14352" y="25155"/>
                    <a:pt x="15575" y="24227"/>
                  </a:cubicBezTo>
                  <a:cubicBezTo>
                    <a:pt x="16818" y="23280"/>
                    <a:pt x="17156" y="21774"/>
                    <a:pt x="17508" y="20306"/>
                  </a:cubicBezTo>
                  <a:cubicBezTo>
                    <a:pt x="17853" y="18850"/>
                    <a:pt x="17708" y="17143"/>
                    <a:pt x="19032" y="16152"/>
                  </a:cubicBezTo>
                  <a:cubicBezTo>
                    <a:pt x="20243" y="15230"/>
                    <a:pt x="22408" y="15336"/>
                    <a:pt x="23895" y="14791"/>
                  </a:cubicBezTo>
                  <a:cubicBezTo>
                    <a:pt x="27277" y="13536"/>
                    <a:pt x="31386" y="9809"/>
                    <a:pt x="30445" y="5681"/>
                  </a:cubicBezTo>
                  <a:cubicBezTo>
                    <a:pt x="30131" y="4319"/>
                    <a:pt x="29171" y="3623"/>
                    <a:pt x="27973" y="3033"/>
                  </a:cubicBezTo>
                  <a:cubicBezTo>
                    <a:pt x="26153" y="2129"/>
                    <a:pt x="23964" y="837"/>
                    <a:pt x="22050" y="235"/>
                  </a:cubicBezTo>
                  <a:cubicBezTo>
                    <a:pt x="21541" y="74"/>
                    <a:pt x="21097" y="0"/>
                    <a:pt x="20710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5" name="Google Shape;185;p8"/>
            <p:cNvSpPr/>
            <p:nvPr/>
          </p:nvSpPr>
          <p:spPr>
            <a:xfrm rot="-837288">
              <a:off x="-1426184" y="205700"/>
              <a:ext cx="3445553" cy="3755136"/>
            </a:xfrm>
            <a:custGeom>
              <a:avLst/>
              <a:gdLst/>
              <a:ahLst/>
              <a:cxnLst/>
              <a:rect l="l" t="t" r="r" b="b"/>
              <a:pathLst>
                <a:path w="19049" h="20760" extrusionOk="0">
                  <a:moveTo>
                    <a:pt x="5884" y="0"/>
                  </a:moveTo>
                  <a:cubicBezTo>
                    <a:pt x="4427" y="0"/>
                    <a:pt x="3087" y="886"/>
                    <a:pt x="2246" y="2748"/>
                  </a:cubicBezTo>
                  <a:cubicBezTo>
                    <a:pt x="0" y="7742"/>
                    <a:pt x="1744" y="13144"/>
                    <a:pt x="6362" y="16068"/>
                  </a:cubicBezTo>
                  <a:cubicBezTo>
                    <a:pt x="8677" y="17536"/>
                    <a:pt x="11538" y="16438"/>
                    <a:pt x="13929" y="17950"/>
                  </a:cubicBezTo>
                  <a:cubicBezTo>
                    <a:pt x="14936" y="18585"/>
                    <a:pt x="16541" y="20759"/>
                    <a:pt x="17730" y="20759"/>
                  </a:cubicBezTo>
                  <a:cubicBezTo>
                    <a:pt x="18305" y="20759"/>
                    <a:pt x="18783" y="20251"/>
                    <a:pt x="19049" y="18816"/>
                  </a:cubicBezTo>
                  <a:cubicBezTo>
                    <a:pt x="19049" y="17781"/>
                    <a:pt x="18785" y="16595"/>
                    <a:pt x="18289" y="15679"/>
                  </a:cubicBezTo>
                  <a:cubicBezTo>
                    <a:pt x="17110" y="13483"/>
                    <a:pt x="15673" y="13947"/>
                    <a:pt x="13935" y="12956"/>
                  </a:cubicBezTo>
                  <a:cubicBezTo>
                    <a:pt x="12417" y="12096"/>
                    <a:pt x="12298" y="10189"/>
                    <a:pt x="11984" y="8664"/>
                  </a:cubicBezTo>
                  <a:cubicBezTo>
                    <a:pt x="11476" y="6249"/>
                    <a:pt x="11181" y="3281"/>
                    <a:pt x="9280" y="1531"/>
                  </a:cubicBezTo>
                  <a:cubicBezTo>
                    <a:pt x="8194" y="524"/>
                    <a:pt x="7004" y="0"/>
                    <a:pt x="58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6" name="Google Shape;186;p8"/>
            <p:cNvSpPr/>
            <p:nvPr/>
          </p:nvSpPr>
          <p:spPr>
            <a:xfrm rot="1206133">
              <a:off x="-2117122" y="498626"/>
              <a:ext cx="4577173" cy="9452653"/>
            </a:xfrm>
            <a:custGeom>
              <a:avLst/>
              <a:gdLst/>
              <a:ahLst/>
              <a:cxnLst/>
              <a:rect l="l" t="t" r="r" b="b"/>
              <a:pathLst>
                <a:path w="20887" h="43134" extrusionOk="0">
                  <a:moveTo>
                    <a:pt x="18935" y="1"/>
                  </a:moveTo>
                  <a:cubicBezTo>
                    <a:pt x="18596" y="1"/>
                    <a:pt x="18190" y="58"/>
                    <a:pt x="17707" y="187"/>
                  </a:cubicBezTo>
                  <a:cubicBezTo>
                    <a:pt x="14281" y="2665"/>
                    <a:pt x="13697" y="5802"/>
                    <a:pt x="13032" y="9623"/>
                  </a:cubicBezTo>
                  <a:cubicBezTo>
                    <a:pt x="12631" y="11988"/>
                    <a:pt x="11671" y="13431"/>
                    <a:pt x="9876" y="14969"/>
                  </a:cubicBezTo>
                  <a:cubicBezTo>
                    <a:pt x="7881" y="16675"/>
                    <a:pt x="7574" y="17936"/>
                    <a:pt x="7078" y="20421"/>
                  </a:cubicBezTo>
                  <a:cubicBezTo>
                    <a:pt x="6451" y="23577"/>
                    <a:pt x="5146" y="26162"/>
                    <a:pt x="2624" y="28276"/>
                  </a:cubicBezTo>
                  <a:cubicBezTo>
                    <a:pt x="1758" y="29004"/>
                    <a:pt x="566" y="29481"/>
                    <a:pt x="371" y="30566"/>
                  </a:cubicBezTo>
                  <a:cubicBezTo>
                    <a:pt x="1" y="32637"/>
                    <a:pt x="1469" y="35843"/>
                    <a:pt x="1820" y="38001"/>
                  </a:cubicBezTo>
                  <a:cubicBezTo>
                    <a:pt x="2094" y="39636"/>
                    <a:pt x="2724" y="43134"/>
                    <a:pt x="4834" y="43134"/>
                  </a:cubicBezTo>
                  <a:cubicBezTo>
                    <a:pt x="5048" y="43134"/>
                    <a:pt x="5277" y="43098"/>
                    <a:pt x="5522" y="43020"/>
                  </a:cubicBezTo>
                  <a:cubicBezTo>
                    <a:pt x="8935" y="41947"/>
                    <a:pt x="12179" y="38095"/>
                    <a:pt x="12913" y="34626"/>
                  </a:cubicBezTo>
                  <a:cubicBezTo>
                    <a:pt x="13748" y="30698"/>
                    <a:pt x="12110" y="27203"/>
                    <a:pt x="12210" y="23376"/>
                  </a:cubicBezTo>
                  <a:cubicBezTo>
                    <a:pt x="12317" y="19373"/>
                    <a:pt x="16314" y="18200"/>
                    <a:pt x="17242" y="14460"/>
                  </a:cubicBezTo>
                  <a:cubicBezTo>
                    <a:pt x="17826" y="12108"/>
                    <a:pt x="16966" y="9723"/>
                    <a:pt x="17474" y="7402"/>
                  </a:cubicBezTo>
                  <a:cubicBezTo>
                    <a:pt x="17675" y="6492"/>
                    <a:pt x="18196" y="5451"/>
                    <a:pt x="18698" y="4673"/>
                  </a:cubicBezTo>
                  <a:cubicBezTo>
                    <a:pt x="19118" y="4027"/>
                    <a:pt x="19915" y="3462"/>
                    <a:pt x="20229" y="2759"/>
                  </a:cubicBezTo>
                  <a:cubicBezTo>
                    <a:pt x="20619" y="1888"/>
                    <a:pt x="20886" y="1"/>
                    <a:pt x="18935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6920435" y="1337084"/>
              <a:ext cx="3888600" cy="1663163"/>
            </a:xfrm>
            <a:custGeom>
              <a:avLst/>
              <a:gdLst/>
              <a:ahLst/>
              <a:cxnLst/>
              <a:rect l="l" t="t" r="r" b="b"/>
              <a:pathLst>
                <a:path w="32376" h="13847" extrusionOk="0">
                  <a:moveTo>
                    <a:pt x="29454" y="1"/>
                  </a:moveTo>
                  <a:cubicBezTo>
                    <a:pt x="29130" y="1"/>
                    <a:pt x="28762" y="99"/>
                    <a:pt x="28348" y="314"/>
                  </a:cubicBezTo>
                  <a:cubicBezTo>
                    <a:pt x="26114" y="1475"/>
                    <a:pt x="25299" y="4110"/>
                    <a:pt x="22996" y="5095"/>
                  </a:cubicBezTo>
                  <a:cubicBezTo>
                    <a:pt x="22455" y="5326"/>
                    <a:pt x="21899" y="5429"/>
                    <a:pt x="21341" y="5429"/>
                  </a:cubicBezTo>
                  <a:cubicBezTo>
                    <a:pt x="20309" y="5429"/>
                    <a:pt x="19271" y="5077"/>
                    <a:pt x="18309" y="4531"/>
                  </a:cubicBezTo>
                  <a:cubicBezTo>
                    <a:pt x="16990" y="3779"/>
                    <a:pt x="16501" y="3183"/>
                    <a:pt x="15608" y="3183"/>
                  </a:cubicBezTo>
                  <a:cubicBezTo>
                    <a:pt x="15159" y="3183"/>
                    <a:pt x="14608" y="3333"/>
                    <a:pt x="13798" y="3690"/>
                  </a:cubicBezTo>
                  <a:cubicBezTo>
                    <a:pt x="11972" y="4499"/>
                    <a:pt x="10686" y="6087"/>
                    <a:pt x="9005" y="7116"/>
                  </a:cubicBezTo>
                  <a:cubicBezTo>
                    <a:pt x="7895" y="7795"/>
                    <a:pt x="5844" y="8801"/>
                    <a:pt x="4166" y="8801"/>
                  </a:cubicBezTo>
                  <a:cubicBezTo>
                    <a:pt x="3519" y="8801"/>
                    <a:pt x="2928" y="8652"/>
                    <a:pt x="2467" y="8276"/>
                  </a:cubicBezTo>
                  <a:lnTo>
                    <a:pt x="2467" y="8276"/>
                  </a:lnTo>
                  <a:cubicBezTo>
                    <a:pt x="1" y="12010"/>
                    <a:pt x="4072" y="12673"/>
                    <a:pt x="6834" y="12673"/>
                  </a:cubicBezTo>
                  <a:cubicBezTo>
                    <a:pt x="7586" y="12673"/>
                    <a:pt x="8241" y="12624"/>
                    <a:pt x="8641" y="12574"/>
                  </a:cubicBezTo>
                  <a:cubicBezTo>
                    <a:pt x="11091" y="12274"/>
                    <a:pt x="13387" y="10691"/>
                    <a:pt x="15835" y="10691"/>
                  </a:cubicBezTo>
                  <a:cubicBezTo>
                    <a:pt x="16096" y="10691"/>
                    <a:pt x="16358" y="10709"/>
                    <a:pt x="16622" y="10748"/>
                  </a:cubicBezTo>
                  <a:cubicBezTo>
                    <a:pt x="19860" y="11234"/>
                    <a:pt x="22184" y="13847"/>
                    <a:pt x="25548" y="13847"/>
                  </a:cubicBezTo>
                  <a:cubicBezTo>
                    <a:pt x="25879" y="13847"/>
                    <a:pt x="26219" y="13821"/>
                    <a:pt x="26572" y="13766"/>
                  </a:cubicBezTo>
                  <a:cubicBezTo>
                    <a:pt x="28680" y="13440"/>
                    <a:pt x="30707" y="12078"/>
                    <a:pt x="31284" y="10002"/>
                  </a:cubicBezTo>
                  <a:cubicBezTo>
                    <a:pt x="31860" y="7941"/>
                    <a:pt x="32375" y="1"/>
                    <a:pt x="2945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7040201" y="2784651"/>
              <a:ext cx="4470182" cy="3461019"/>
            </a:xfrm>
            <a:custGeom>
              <a:avLst/>
              <a:gdLst/>
              <a:ahLst/>
              <a:cxnLst/>
              <a:rect l="l" t="t" r="r" b="b"/>
              <a:pathLst>
                <a:path w="32181" h="24916" extrusionOk="0">
                  <a:moveTo>
                    <a:pt x="2039" y="1"/>
                  </a:moveTo>
                  <a:lnTo>
                    <a:pt x="2039" y="1"/>
                  </a:lnTo>
                  <a:cubicBezTo>
                    <a:pt x="0" y="3295"/>
                    <a:pt x="2020" y="4744"/>
                    <a:pt x="3319" y="6714"/>
                  </a:cubicBezTo>
                  <a:cubicBezTo>
                    <a:pt x="4279" y="8176"/>
                    <a:pt x="4649" y="9682"/>
                    <a:pt x="6218" y="10529"/>
                  </a:cubicBezTo>
                  <a:cubicBezTo>
                    <a:pt x="7291" y="11100"/>
                    <a:pt x="8771" y="11282"/>
                    <a:pt x="9932" y="11627"/>
                  </a:cubicBezTo>
                  <a:cubicBezTo>
                    <a:pt x="13678" y="12725"/>
                    <a:pt x="15378" y="16797"/>
                    <a:pt x="18321" y="19294"/>
                  </a:cubicBezTo>
                  <a:cubicBezTo>
                    <a:pt x="21062" y="21621"/>
                    <a:pt x="25348" y="24915"/>
                    <a:pt x="29012" y="24915"/>
                  </a:cubicBezTo>
                  <a:cubicBezTo>
                    <a:pt x="32130" y="24915"/>
                    <a:pt x="32180" y="22481"/>
                    <a:pt x="32174" y="19984"/>
                  </a:cubicBezTo>
                  <a:cubicBezTo>
                    <a:pt x="32162" y="15545"/>
                    <a:pt x="32085" y="13558"/>
                    <a:pt x="27600" y="13558"/>
                  </a:cubicBezTo>
                  <a:cubicBezTo>
                    <a:pt x="27267" y="13558"/>
                    <a:pt x="26910" y="13569"/>
                    <a:pt x="26527" y="13591"/>
                  </a:cubicBezTo>
                  <a:cubicBezTo>
                    <a:pt x="25480" y="13651"/>
                    <a:pt x="24445" y="13707"/>
                    <a:pt x="23429" y="13707"/>
                  </a:cubicBezTo>
                  <a:cubicBezTo>
                    <a:pt x="20537" y="13707"/>
                    <a:pt x="17801" y="13255"/>
                    <a:pt x="15391" y="11175"/>
                  </a:cubicBezTo>
                  <a:cubicBezTo>
                    <a:pt x="13421" y="9468"/>
                    <a:pt x="12712" y="7172"/>
                    <a:pt x="11130" y="5202"/>
                  </a:cubicBezTo>
                  <a:cubicBezTo>
                    <a:pt x="9129" y="2717"/>
                    <a:pt x="5396" y="20"/>
                    <a:pt x="203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627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9" name="Google Shape;189;p8"/>
          <p:cNvGrpSpPr/>
          <p:nvPr/>
        </p:nvGrpSpPr>
        <p:grpSpPr>
          <a:xfrm>
            <a:off x="1161733" y="1147233"/>
            <a:ext cx="9868800" cy="4572800"/>
            <a:chOff x="871300" y="860425"/>
            <a:chExt cx="7401600" cy="3429600"/>
          </a:xfrm>
        </p:grpSpPr>
        <p:sp>
          <p:nvSpPr>
            <p:cNvPr id="190" name="Google Shape;190;p8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2" name="Google Shape;192;p8"/>
          <p:cNvSpPr txBox="1">
            <a:spLocks noGrp="1"/>
          </p:cNvSpPr>
          <p:nvPr>
            <p:ph type="title"/>
          </p:nvPr>
        </p:nvSpPr>
        <p:spPr>
          <a:xfrm>
            <a:off x="2104800" y="1742800"/>
            <a:ext cx="7982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508300" y="58751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8"/>
          <p:cNvSpPr/>
          <p:nvPr/>
        </p:nvSpPr>
        <p:spPr>
          <a:xfrm>
            <a:off x="899561" y="1251800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8"/>
          <p:cNvSpPr/>
          <p:nvPr/>
        </p:nvSpPr>
        <p:spPr>
          <a:xfrm>
            <a:off x="564884" y="4686967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6" name="Google Shape;196;p8"/>
          <p:cNvSpPr/>
          <p:nvPr/>
        </p:nvSpPr>
        <p:spPr>
          <a:xfrm>
            <a:off x="4924867" y="6384817"/>
            <a:ext cx="263600" cy="2636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7" name="Google Shape;197;p8"/>
          <p:cNvSpPr/>
          <p:nvPr/>
        </p:nvSpPr>
        <p:spPr>
          <a:xfrm>
            <a:off x="3975617" y="437133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8" name="Google Shape;198;p8"/>
          <p:cNvSpPr/>
          <p:nvPr/>
        </p:nvSpPr>
        <p:spPr>
          <a:xfrm>
            <a:off x="6239661" y="851133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9" name="Google Shape;199;p8"/>
          <p:cNvSpPr/>
          <p:nvPr/>
        </p:nvSpPr>
        <p:spPr>
          <a:xfrm>
            <a:off x="6526784" y="644133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0" name="Google Shape;200;p8"/>
          <p:cNvSpPr/>
          <p:nvPr/>
        </p:nvSpPr>
        <p:spPr>
          <a:xfrm>
            <a:off x="10147817" y="5865333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1" name="Google Shape;201;p8"/>
          <p:cNvSpPr/>
          <p:nvPr/>
        </p:nvSpPr>
        <p:spPr>
          <a:xfrm>
            <a:off x="11373117" y="4027400"/>
            <a:ext cx="150400" cy="150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2" name="Google Shape;202;p8"/>
          <p:cNvSpPr/>
          <p:nvPr/>
        </p:nvSpPr>
        <p:spPr>
          <a:xfrm>
            <a:off x="11671195" y="3924600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89464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204;p9"/>
          <p:cNvGrpSpPr/>
          <p:nvPr/>
        </p:nvGrpSpPr>
        <p:grpSpPr>
          <a:xfrm>
            <a:off x="9" y="-21233"/>
            <a:ext cx="12191983" cy="6951600"/>
            <a:chOff x="6" y="-15925"/>
            <a:chExt cx="9143987" cy="5213700"/>
          </a:xfrm>
        </p:grpSpPr>
        <p:sp>
          <p:nvSpPr>
            <p:cNvPr id="205" name="Google Shape;205;p9"/>
            <p:cNvSpPr/>
            <p:nvPr/>
          </p:nvSpPr>
          <p:spPr>
            <a:xfrm>
              <a:off x="3432175" y="-15925"/>
              <a:ext cx="2265825" cy="5213700"/>
            </a:xfrm>
            <a:custGeom>
              <a:avLst/>
              <a:gdLst/>
              <a:ahLst/>
              <a:cxnLst/>
              <a:rect l="l" t="t" r="r" b="b"/>
              <a:pathLst>
                <a:path w="90633" h="208548" extrusionOk="0">
                  <a:moveTo>
                    <a:pt x="0" y="127"/>
                  </a:moveTo>
                  <a:lnTo>
                    <a:pt x="28682" y="126070"/>
                  </a:lnTo>
                  <a:lnTo>
                    <a:pt x="6582" y="208548"/>
                  </a:lnTo>
                  <a:lnTo>
                    <a:pt x="87064" y="208548"/>
                  </a:lnTo>
                  <a:lnTo>
                    <a:pt x="50352" y="114342"/>
                  </a:lnTo>
                  <a:lnTo>
                    <a:pt x="90633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06" name="Google Shape;206;p9"/>
            <p:cNvGrpSpPr/>
            <p:nvPr/>
          </p:nvGrpSpPr>
          <p:grpSpPr>
            <a:xfrm flipH="1">
              <a:off x="6" y="0"/>
              <a:ext cx="3530762" cy="5143477"/>
              <a:chOff x="5613231" y="0"/>
              <a:chExt cx="3530762" cy="5143477"/>
            </a:xfrm>
          </p:grpSpPr>
          <p:sp>
            <p:nvSpPr>
              <p:cNvPr id="207" name="Google Shape;207;p9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8" name="Google Shape;208;p9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9" name="Google Shape;209;p9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0" name="Google Shape;210;p9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1" name="Google Shape;211;p9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2" name="Google Shape;212;p9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3" name="Google Shape;213;p9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14" name="Google Shape;214;p9"/>
            <p:cNvGrpSpPr/>
            <p:nvPr/>
          </p:nvGrpSpPr>
          <p:grpSpPr>
            <a:xfrm>
              <a:off x="5613231" y="0"/>
              <a:ext cx="3530762" cy="5143477"/>
              <a:chOff x="5613231" y="0"/>
              <a:chExt cx="3530762" cy="5143477"/>
            </a:xfrm>
          </p:grpSpPr>
          <p:sp>
            <p:nvSpPr>
              <p:cNvPr id="215" name="Google Shape;215;p9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6" name="Google Shape;216;p9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7" name="Google Shape;217;p9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8" name="Google Shape;218;p9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9" name="Google Shape;219;p9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0" name="Google Shape;220;p9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1" name="Google Shape;221;p9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222" name="Google Shape;222;p9"/>
          <p:cNvGrpSpPr/>
          <p:nvPr/>
        </p:nvGrpSpPr>
        <p:grpSpPr>
          <a:xfrm>
            <a:off x="1161733" y="1147233"/>
            <a:ext cx="9868800" cy="4572800"/>
            <a:chOff x="871300" y="860425"/>
            <a:chExt cx="7401600" cy="3429600"/>
          </a:xfrm>
        </p:grpSpPr>
        <p:sp>
          <p:nvSpPr>
            <p:cNvPr id="223" name="Google Shape;223;p9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4" name="Google Shape;224;p9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5" name="Google Shape;225;p9"/>
          <p:cNvSpPr txBox="1">
            <a:spLocks noGrp="1"/>
          </p:cNvSpPr>
          <p:nvPr>
            <p:ph type="title"/>
          </p:nvPr>
        </p:nvSpPr>
        <p:spPr>
          <a:xfrm>
            <a:off x="2566400" y="1886567"/>
            <a:ext cx="7059200" cy="2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9"/>
          <p:cNvSpPr txBox="1">
            <a:spLocks noGrp="1"/>
          </p:cNvSpPr>
          <p:nvPr>
            <p:ph type="subTitle" idx="1"/>
          </p:nvPr>
        </p:nvSpPr>
        <p:spPr>
          <a:xfrm>
            <a:off x="2566500" y="3903467"/>
            <a:ext cx="70592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9"/>
          <p:cNvSpPr/>
          <p:nvPr/>
        </p:nvSpPr>
        <p:spPr>
          <a:xfrm>
            <a:off x="8189567" y="595496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8" name="Google Shape;228;p9"/>
          <p:cNvSpPr/>
          <p:nvPr/>
        </p:nvSpPr>
        <p:spPr>
          <a:xfrm>
            <a:off x="7920351" y="6274167"/>
            <a:ext cx="150400" cy="150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" name="Google Shape;229;p9"/>
          <p:cNvSpPr/>
          <p:nvPr/>
        </p:nvSpPr>
        <p:spPr>
          <a:xfrm>
            <a:off x="11181655" y="4535213"/>
            <a:ext cx="460331" cy="473059"/>
          </a:xfrm>
          <a:custGeom>
            <a:avLst/>
            <a:gdLst/>
            <a:ahLst/>
            <a:cxnLst/>
            <a:rect l="l" t="t" r="r" b="b"/>
            <a:pathLst>
              <a:path w="8897" h="9143" extrusionOk="0">
                <a:moveTo>
                  <a:pt x="5917" y="1"/>
                </a:moveTo>
                <a:lnTo>
                  <a:pt x="3520" y="2128"/>
                </a:lnTo>
                <a:lnTo>
                  <a:pt x="414" y="1356"/>
                </a:lnTo>
                <a:lnTo>
                  <a:pt x="1694" y="4286"/>
                </a:lnTo>
                <a:lnTo>
                  <a:pt x="0" y="7003"/>
                </a:lnTo>
                <a:lnTo>
                  <a:pt x="3188" y="6695"/>
                </a:lnTo>
                <a:lnTo>
                  <a:pt x="5245" y="9142"/>
                </a:lnTo>
                <a:lnTo>
                  <a:pt x="5936" y="6018"/>
                </a:lnTo>
                <a:lnTo>
                  <a:pt x="8897" y="4819"/>
                </a:lnTo>
                <a:lnTo>
                  <a:pt x="6143" y="3194"/>
                </a:lnTo>
                <a:lnTo>
                  <a:pt x="5917" y="1"/>
                </a:lnTo>
                <a:close/>
              </a:path>
            </a:pathLst>
          </a:custGeom>
          <a:solidFill>
            <a:schemeClr val="dk2"/>
          </a:solidFill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0" name="Google Shape;230;p9"/>
          <p:cNvSpPr/>
          <p:nvPr/>
        </p:nvSpPr>
        <p:spPr>
          <a:xfrm>
            <a:off x="950951" y="5713300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1" name="Google Shape;231;p9"/>
          <p:cNvSpPr/>
          <p:nvPr/>
        </p:nvSpPr>
        <p:spPr>
          <a:xfrm rot="-2700000">
            <a:off x="898906" y="594863"/>
            <a:ext cx="614727" cy="631724"/>
          </a:xfrm>
          <a:custGeom>
            <a:avLst/>
            <a:gdLst/>
            <a:ahLst/>
            <a:cxnLst/>
            <a:rect l="l" t="t" r="r" b="b"/>
            <a:pathLst>
              <a:path w="8897" h="9143" extrusionOk="0">
                <a:moveTo>
                  <a:pt x="5917" y="1"/>
                </a:moveTo>
                <a:lnTo>
                  <a:pt x="3520" y="2128"/>
                </a:lnTo>
                <a:lnTo>
                  <a:pt x="414" y="1356"/>
                </a:lnTo>
                <a:lnTo>
                  <a:pt x="1694" y="4286"/>
                </a:lnTo>
                <a:lnTo>
                  <a:pt x="0" y="7003"/>
                </a:lnTo>
                <a:lnTo>
                  <a:pt x="3188" y="6695"/>
                </a:lnTo>
                <a:lnTo>
                  <a:pt x="5245" y="9142"/>
                </a:lnTo>
                <a:lnTo>
                  <a:pt x="5936" y="6018"/>
                </a:lnTo>
                <a:lnTo>
                  <a:pt x="8897" y="4819"/>
                </a:lnTo>
                <a:lnTo>
                  <a:pt x="6143" y="3194"/>
                </a:lnTo>
                <a:lnTo>
                  <a:pt x="5917" y="1"/>
                </a:lnTo>
                <a:close/>
              </a:path>
            </a:pathLst>
          </a:custGeom>
          <a:solidFill>
            <a:schemeClr val="dk2"/>
          </a:solidFill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2" name="Google Shape;232;p9"/>
          <p:cNvSpPr/>
          <p:nvPr/>
        </p:nvSpPr>
        <p:spPr>
          <a:xfrm>
            <a:off x="381584" y="1854233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9"/>
          <p:cNvSpPr/>
          <p:nvPr/>
        </p:nvSpPr>
        <p:spPr>
          <a:xfrm>
            <a:off x="713028" y="2241767"/>
            <a:ext cx="102800" cy="102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9"/>
          <p:cNvSpPr/>
          <p:nvPr/>
        </p:nvSpPr>
        <p:spPr>
          <a:xfrm>
            <a:off x="11109233" y="1136533"/>
            <a:ext cx="263600" cy="2636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9"/>
          <p:cNvSpPr/>
          <p:nvPr/>
        </p:nvSpPr>
        <p:spPr>
          <a:xfrm>
            <a:off x="8302751" y="644133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25393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929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bg>
      <p:bgPr>
        <a:solidFill>
          <a:schemeClr val="dk2"/>
        </a:solidFill>
        <a:effectLst/>
      </p:bgPr>
    </p:bg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0" name="Google Shape;360;p15"/>
          <p:cNvGrpSpPr/>
          <p:nvPr/>
        </p:nvGrpSpPr>
        <p:grpSpPr>
          <a:xfrm>
            <a:off x="9" y="-21233"/>
            <a:ext cx="12191983" cy="6951600"/>
            <a:chOff x="6" y="-15925"/>
            <a:chExt cx="9143987" cy="5213700"/>
          </a:xfrm>
        </p:grpSpPr>
        <p:sp>
          <p:nvSpPr>
            <p:cNvPr id="361" name="Google Shape;361;p15"/>
            <p:cNvSpPr/>
            <p:nvPr/>
          </p:nvSpPr>
          <p:spPr>
            <a:xfrm>
              <a:off x="3432175" y="-15925"/>
              <a:ext cx="2265825" cy="5213700"/>
            </a:xfrm>
            <a:custGeom>
              <a:avLst/>
              <a:gdLst/>
              <a:ahLst/>
              <a:cxnLst/>
              <a:rect l="l" t="t" r="r" b="b"/>
              <a:pathLst>
                <a:path w="90633" h="208548" extrusionOk="0">
                  <a:moveTo>
                    <a:pt x="0" y="127"/>
                  </a:moveTo>
                  <a:lnTo>
                    <a:pt x="28682" y="126070"/>
                  </a:lnTo>
                  <a:lnTo>
                    <a:pt x="6582" y="208548"/>
                  </a:lnTo>
                  <a:lnTo>
                    <a:pt x="87064" y="208548"/>
                  </a:lnTo>
                  <a:lnTo>
                    <a:pt x="50352" y="114342"/>
                  </a:lnTo>
                  <a:lnTo>
                    <a:pt x="90633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362" name="Google Shape;362;p15"/>
            <p:cNvGrpSpPr/>
            <p:nvPr/>
          </p:nvGrpSpPr>
          <p:grpSpPr>
            <a:xfrm flipH="1">
              <a:off x="6" y="0"/>
              <a:ext cx="3530762" cy="5143477"/>
              <a:chOff x="5613231" y="0"/>
              <a:chExt cx="3530762" cy="5143477"/>
            </a:xfrm>
          </p:grpSpPr>
          <p:sp>
            <p:nvSpPr>
              <p:cNvPr id="363" name="Google Shape;363;p15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4" name="Google Shape;364;p15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5" name="Google Shape;365;p15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6" name="Google Shape;366;p15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7" name="Google Shape;367;p15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8" name="Google Shape;368;p15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69" name="Google Shape;369;p15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70" name="Google Shape;370;p15"/>
            <p:cNvGrpSpPr/>
            <p:nvPr/>
          </p:nvGrpSpPr>
          <p:grpSpPr>
            <a:xfrm>
              <a:off x="5613231" y="0"/>
              <a:ext cx="3530762" cy="5143477"/>
              <a:chOff x="5613231" y="0"/>
              <a:chExt cx="3530762" cy="5143477"/>
            </a:xfrm>
          </p:grpSpPr>
          <p:sp>
            <p:nvSpPr>
              <p:cNvPr id="371" name="Google Shape;371;p15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2" name="Google Shape;372;p15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3" name="Google Shape;373;p15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4" name="Google Shape;374;p15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5" name="Google Shape;375;p15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6" name="Google Shape;376;p15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77" name="Google Shape;377;p15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78" name="Google Shape;378;p15"/>
          <p:cNvGrpSpPr/>
          <p:nvPr/>
        </p:nvGrpSpPr>
        <p:grpSpPr>
          <a:xfrm>
            <a:off x="580887" y="878088"/>
            <a:ext cx="11030357" cy="5111019"/>
            <a:chOff x="871300" y="860425"/>
            <a:chExt cx="7401600" cy="3429600"/>
          </a:xfrm>
        </p:grpSpPr>
        <p:sp>
          <p:nvSpPr>
            <p:cNvPr id="379" name="Google Shape;379;p15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15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1" name="Google Shape;381;p15"/>
          <p:cNvSpPr txBox="1">
            <a:spLocks noGrp="1"/>
          </p:cNvSpPr>
          <p:nvPr>
            <p:ph type="title"/>
          </p:nvPr>
        </p:nvSpPr>
        <p:spPr>
          <a:xfrm>
            <a:off x="2216333" y="3170451"/>
            <a:ext cx="6756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82" name="Google Shape;382;p15"/>
          <p:cNvSpPr txBox="1">
            <a:spLocks noGrp="1"/>
          </p:cNvSpPr>
          <p:nvPr>
            <p:ph type="title" idx="2" hasCustomPrompt="1"/>
          </p:nvPr>
        </p:nvSpPr>
        <p:spPr>
          <a:xfrm>
            <a:off x="2216333" y="1863984"/>
            <a:ext cx="2437200" cy="112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83" name="Google Shape;383;p15"/>
          <p:cNvSpPr txBox="1">
            <a:spLocks noGrp="1"/>
          </p:cNvSpPr>
          <p:nvPr>
            <p:ph type="subTitle" idx="1"/>
          </p:nvPr>
        </p:nvSpPr>
        <p:spPr>
          <a:xfrm>
            <a:off x="2216333" y="4401667"/>
            <a:ext cx="6756800" cy="5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4" name="Google Shape;384;p15"/>
          <p:cNvSpPr/>
          <p:nvPr/>
        </p:nvSpPr>
        <p:spPr>
          <a:xfrm>
            <a:off x="2438467" y="38831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15"/>
          <p:cNvSpPr/>
          <p:nvPr/>
        </p:nvSpPr>
        <p:spPr>
          <a:xfrm>
            <a:off x="1134761" y="869733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15"/>
          <p:cNvSpPr/>
          <p:nvPr/>
        </p:nvSpPr>
        <p:spPr>
          <a:xfrm>
            <a:off x="950951" y="5577700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15"/>
          <p:cNvSpPr/>
          <p:nvPr/>
        </p:nvSpPr>
        <p:spPr>
          <a:xfrm>
            <a:off x="10593784" y="644133"/>
            <a:ext cx="150400" cy="150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15"/>
          <p:cNvSpPr/>
          <p:nvPr/>
        </p:nvSpPr>
        <p:spPr>
          <a:xfrm>
            <a:off x="10933717" y="5728100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9" name="Google Shape;389;p15"/>
          <p:cNvSpPr/>
          <p:nvPr/>
        </p:nvSpPr>
        <p:spPr>
          <a:xfrm>
            <a:off x="10957528" y="1383017"/>
            <a:ext cx="102800" cy="1028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0" name="Google Shape;390;p15"/>
          <p:cNvSpPr/>
          <p:nvPr/>
        </p:nvSpPr>
        <p:spPr>
          <a:xfrm>
            <a:off x="10873661" y="5384000"/>
            <a:ext cx="102800" cy="1028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4670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4" name="Google Shape;554;p22"/>
          <p:cNvGrpSpPr/>
          <p:nvPr/>
        </p:nvGrpSpPr>
        <p:grpSpPr>
          <a:xfrm>
            <a:off x="-127474" y="-34"/>
            <a:ext cx="12319259" cy="6861759"/>
            <a:chOff x="175425" y="830850"/>
            <a:chExt cx="7196950" cy="4050625"/>
          </a:xfrm>
        </p:grpSpPr>
        <p:sp>
          <p:nvSpPr>
            <p:cNvPr id="555" name="Google Shape;555;p22"/>
            <p:cNvSpPr/>
            <p:nvPr/>
          </p:nvSpPr>
          <p:spPr>
            <a:xfrm>
              <a:off x="239300" y="830850"/>
              <a:ext cx="2243525" cy="4050325"/>
            </a:xfrm>
            <a:custGeom>
              <a:avLst/>
              <a:gdLst/>
              <a:ahLst/>
              <a:cxnLst/>
              <a:rect l="l" t="t" r="r" b="b"/>
              <a:pathLst>
                <a:path w="89741" h="162013" extrusionOk="0">
                  <a:moveTo>
                    <a:pt x="1" y="1"/>
                  </a:moveTo>
                  <a:lnTo>
                    <a:pt x="1" y="12680"/>
                  </a:lnTo>
                  <a:cubicBezTo>
                    <a:pt x="7261" y="18597"/>
                    <a:pt x="11979" y="26904"/>
                    <a:pt x="11765" y="36695"/>
                  </a:cubicBezTo>
                  <a:cubicBezTo>
                    <a:pt x="11491" y="48839"/>
                    <a:pt x="10030" y="59201"/>
                    <a:pt x="20534" y="68078"/>
                  </a:cubicBezTo>
                  <a:cubicBezTo>
                    <a:pt x="28900" y="75148"/>
                    <a:pt x="37634" y="78808"/>
                    <a:pt x="39381" y="90679"/>
                  </a:cubicBezTo>
                  <a:cubicBezTo>
                    <a:pt x="41056" y="102123"/>
                    <a:pt x="32346" y="115847"/>
                    <a:pt x="42054" y="125556"/>
                  </a:cubicBezTo>
                  <a:cubicBezTo>
                    <a:pt x="47188" y="130689"/>
                    <a:pt x="54365" y="132923"/>
                    <a:pt x="58667" y="139019"/>
                  </a:cubicBezTo>
                  <a:cubicBezTo>
                    <a:pt x="63824" y="146315"/>
                    <a:pt x="63622" y="153992"/>
                    <a:pt x="63254" y="162013"/>
                  </a:cubicBezTo>
                  <a:lnTo>
                    <a:pt x="84453" y="162013"/>
                  </a:lnTo>
                  <a:cubicBezTo>
                    <a:pt x="89741" y="142144"/>
                    <a:pt x="80365" y="132151"/>
                    <a:pt x="65167" y="121195"/>
                  </a:cubicBezTo>
                  <a:cubicBezTo>
                    <a:pt x="57039" y="115336"/>
                    <a:pt x="53391" y="106294"/>
                    <a:pt x="55720" y="96324"/>
                  </a:cubicBezTo>
                  <a:cubicBezTo>
                    <a:pt x="57633" y="88148"/>
                    <a:pt x="60176" y="81898"/>
                    <a:pt x="54615" y="74186"/>
                  </a:cubicBezTo>
                  <a:cubicBezTo>
                    <a:pt x="50147" y="67995"/>
                    <a:pt x="43468" y="63218"/>
                    <a:pt x="37444" y="58679"/>
                  </a:cubicBezTo>
                  <a:cubicBezTo>
                    <a:pt x="25026" y="49315"/>
                    <a:pt x="28377" y="42399"/>
                    <a:pt x="27926" y="28401"/>
                  </a:cubicBezTo>
                  <a:cubicBezTo>
                    <a:pt x="27450" y="13987"/>
                    <a:pt x="18348" y="7867"/>
                    <a:pt x="92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6" name="Google Shape;556;p22"/>
            <p:cNvSpPr/>
            <p:nvPr/>
          </p:nvSpPr>
          <p:spPr>
            <a:xfrm>
              <a:off x="239300" y="1053650"/>
              <a:ext cx="1893875" cy="3827525"/>
            </a:xfrm>
            <a:custGeom>
              <a:avLst/>
              <a:gdLst/>
              <a:ahLst/>
              <a:cxnLst/>
              <a:rect l="l" t="t" r="r" b="b"/>
              <a:pathLst>
                <a:path w="75755" h="153101" extrusionOk="0">
                  <a:moveTo>
                    <a:pt x="1" y="1"/>
                  </a:moveTo>
                  <a:lnTo>
                    <a:pt x="1" y="31015"/>
                  </a:lnTo>
                  <a:cubicBezTo>
                    <a:pt x="143" y="32239"/>
                    <a:pt x="191" y="33463"/>
                    <a:pt x="167" y="34699"/>
                  </a:cubicBezTo>
                  <a:cubicBezTo>
                    <a:pt x="119" y="36541"/>
                    <a:pt x="60" y="38347"/>
                    <a:pt x="1" y="40118"/>
                  </a:cubicBezTo>
                  <a:lnTo>
                    <a:pt x="1" y="46713"/>
                  </a:lnTo>
                  <a:cubicBezTo>
                    <a:pt x="321" y="53854"/>
                    <a:pt x="2080" y="60283"/>
                    <a:pt x="8937" y="66082"/>
                  </a:cubicBezTo>
                  <a:cubicBezTo>
                    <a:pt x="17302" y="73140"/>
                    <a:pt x="26036" y="76800"/>
                    <a:pt x="27783" y="88671"/>
                  </a:cubicBezTo>
                  <a:cubicBezTo>
                    <a:pt x="29458" y="100115"/>
                    <a:pt x="20760" y="113839"/>
                    <a:pt x="30468" y="123548"/>
                  </a:cubicBezTo>
                  <a:cubicBezTo>
                    <a:pt x="35590" y="128681"/>
                    <a:pt x="42767" y="130915"/>
                    <a:pt x="47081" y="137011"/>
                  </a:cubicBezTo>
                  <a:cubicBezTo>
                    <a:pt x="50741" y="142192"/>
                    <a:pt x="51691" y="147563"/>
                    <a:pt x="51810" y="153101"/>
                  </a:cubicBezTo>
                  <a:lnTo>
                    <a:pt x="74162" y="153101"/>
                  </a:lnTo>
                  <a:cubicBezTo>
                    <a:pt x="75755" y="137665"/>
                    <a:pt x="66902" y="128800"/>
                    <a:pt x="53557" y="119187"/>
                  </a:cubicBezTo>
                  <a:cubicBezTo>
                    <a:pt x="45441" y="113328"/>
                    <a:pt x="41781" y="104285"/>
                    <a:pt x="44122" y="94316"/>
                  </a:cubicBezTo>
                  <a:cubicBezTo>
                    <a:pt x="46023" y="86152"/>
                    <a:pt x="48578" y="79902"/>
                    <a:pt x="43017" y="72190"/>
                  </a:cubicBezTo>
                  <a:cubicBezTo>
                    <a:pt x="38537" y="65987"/>
                    <a:pt x="31871" y="61222"/>
                    <a:pt x="25846" y="56671"/>
                  </a:cubicBezTo>
                  <a:cubicBezTo>
                    <a:pt x="13428" y="47319"/>
                    <a:pt x="16779" y="40403"/>
                    <a:pt x="16316" y="26405"/>
                  </a:cubicBezTo>
                  <a:cubicBezTo>
                    <a:pt x="15888" y="13238"/>
                    <a:pt x="8259" y="6976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175425" y="1744650"/>
              <a:ext cx="1522250" cy="3136525"/>
            </a:xfrm>
            <a:custGeom>
              <a:avLst/>
              <a:gdLst/>
              <a:ahLst/>
              <a:cxnLst/>
              <a:rect l="l" t="t" r="r" b="b"/>
              <a:pathLst>
                <a:path w="60890" h="125461" extrusionOk="0">
                  <a:moveTo>
                    <a:pt x="2556" y="0"/>
                  </a:moveTo>
                  <a:lnTo>
                    <a:pt x="2556" y="48816"/>
                  </a:lnTo>
                  <a:cubicBezTo>
                    <a:pt x="8271" y="53153"/>
                    <a:pt x="13108" y="57443"/>
                    <a:pt x="14355" y="65939"/>
                  </a:cubicBezTo>
                  <a:cubicBezTo>
                    <a:pt x="16043" y="77382"/>
                    <a:pt x="7332" y="91107"/>
                    <a:pt x="17041" y="100815"/>
                  </a:cubicBezTo>
                  <a:cubicBezTo>
                    <a:pt x="22174" y="105949"/>
                    <a:pt x="29352" y="108183"/>
                    <a:pt x="33653" y="114279"/>
                  </a:cubicBezTo>
                  <a:cubicBezTo>
                    <a:pt x="36220" y="117915"/>
                    <a:pt x="37456" y="121646"/>
                    <a:pt x="38014" y="125461"/>
                  </a:cubicBezTo>
                  <a:lnTo>
                    <a:pt x="60889" y="125461"/>
                  </a:lnTo>
                  <a:cubicBezTo>
                    <a:pt x="60307" y="112948"/>
                    <a:pt x="51989" y="104998"/>
                    <a:pt x="40130" y="96454"/>
                  </a:cubicBezTo>
                  <a:cubicBezTo>
                    <a:pt x="32013" y="90596"/>
                    <a:pt x="28353" y="81553"/>
                    <a:pt x="30694" y="71583"/>
                  </a:cubicBezTo>
                  <a:cubicBezTo>
                    <a:pt x="32608" y="63408"/>
                    <a:pt x="35151" y="57157"/>
                    <a:pt x="29589" y="49445"/>
                  </a:cubicBezTo>
                  <a:cubicBezTo>
                    <a:pt x="25109" y="43254"/>
                    <a:pt x="18443" y="38477"/>
                    <a:pt x="12418" y="33938"/>
                  </a:cubicBezTo>
                  <a:cubicBezTo>
                    <a:pt x="1" y="24574"/>
                    <a:pt x="3352" y="17670"/>
                    <a:pt x="2900" y="3672"/>
                  </a:cubicBezTo>
                  <a:cubicBezTo>
                    <a:pt x="2853" y="2436"/>
                    <a:pt x="2746" y="1213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239300" y="2755600"/>
              <a:ext cx="1126825" cy="2125875"/>
            </a:xfrm>
            <a:custGeom>
              <a:avLst/>
              <a:gdLst/>
              <a:ahLst/>
              <a:cxnLst/>
              <a:rect l="l" t="t" r="r" b="b"/>
              <a:pathLst>
                <a:path w="45073" h="85035" extrusionOk="0">
                  <a:moveTo>
                    <a:pt x="1" y="0"/>
                  </a:moveTo>
                  <a:lnTo>
                    <a:pt x="1" y="62635"/>
                  </a:lnTo>
                  <a:cubicBezTo>
                    <a:pt x="535" y="63384"/>
                    <a:pt x="1129" y="64085"/>
                    <a:pt x="1783" y="64738"/>
                  </a:cubicBezTo>
                  <a:cubicBezTo>
                    <a:pt x="6916" y="69872"/>
                    <a:pt x="14082" y="72106"/>
                    <a:pt x="18395" y="78202"/>
                  </a:cubicBezTo>
                  <a:cubicBezTo>
                    <a:pt x="19869" y="80281"/>
                    <a:pt x="21010" y="82587"/>
                    <a:pt x="21770" y="85035"/>
                  </a:cubicBezTo>
                  <a:lnTo>
                    <a:pt x="45073" y="85035"/>
                  </a:lnTo>
                  <a:cubicBezTo>
                    <a:pt x="42969" y="74946"/>
                    <a:pt x="35293" y="67887"/>
                    <a:pt x="24872" y="60377"/>
                  </a:cubicBezTo>
                  <a:cubicBezTo>
                    <a:pt x="16744" y="54519"/>
                    <a:pt x="13096" y="45476"/>
                    <a:pt x="15425" y="35506"/>
                  </a:cubicBezTo>
                  <a:cubicBezTo>
                    <a:pt x="17338" y="27331"/>
                    <a:pt x="19881" y="21081"/>
                    <a:pt x="14320" y="13368"/>
                  </a:cubicBezTo>
                  <a:cubicBezTo>
                    <a:pt x="10541" y="8140"/>
                    <a:pt x="5205" y="3922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2291500" y="830850"/>
              <a:ext cx="2276500" cy="4050325"/>
            </a:xfrm>
            <a:custGeom>
              <a:avLst/>
              <a:gdLst/>
              <a:ahLst/>
              <a:cxnLst/>
              <a:rect l="l" t="t" r="r" b="b"/>
              <a:pathLst>
                <a:path w="91060" h="162013" extrusionOk="0">
                  <a:moveTo>
                    <a:pt x="1426" y="1"/>
                  </a:moveTo>
                  <a:cubicBezTo>
                    <a:pt x="1664" y="1593"/>
                    <a:pt x="1759" y="3197"/>
                    <a:pt x="1723" y="4813"/>
                  </a:cubicBezTo>
                  <a:cubicBezTo>
                    <a:pt x="1450" y="16946"/>
                    <a:pt x="0" y="27319"/>
                    <a:pt x="10493" y="36184"/>
                  </a:cubicBezTo>
                  <a:cubicBezTo>
                    <a:pt x="18858" y="43254"/>
                    <a:pt x="27592" y="46914"/>
                    <a:pt x="29339" y="58785"/>
                  </a:cubicBezTo>
                  <a:cubicBezTo>
                    <a:pt x="31027" y="70229"/>
                    <a:pt x="22316" y="83954"/>
                    <a:pt x="32025" y="93662"/>
                  </a:cubicBezTo>
                  <a:cubicBezTo>
                    <a:pt x="37158" y="98795"/>
                    <a:pt x="44324" y="101029"/>
                    <a:pt x="48637" y="107125"/>
                  </a:cubicBezTo>
                  <a:cubicBezTo>
                    <a:pt x="55066" y="116216"/>
                    <a:pt x="53153" y="125900"/>
                    <a:pt x="53010" y="136143"/>
                  </a:cubicBezTo>
                  <a:cubicBezTo>
                    <a:pt x="52832" y="148312"/>
                    <a:pt x="58393" y="154253"/>
                    <a:pt x="64679" y="162013"/>
                  </a:cubicBezTo>
                  <a:lnTo>
                    <a:pt x="91059" y="162013"/>
                  </a:lnTo>
                  <a:cubicBezTo>
                    <a:pt x="89443" y="160099"/>
                    <a:pt x="87578" y="158400"/>
                    <a:pt x="85522" y="156974"/>
                  </a:cubicBezTo>
                  <a:cubicBezTo>
                    <a:pt x="73389" y="148632"/>
                    <a:pt x="70585" y="144473"/>
                    <a:pt x="74399" y="130143"/>
                  </a:cubicBezTo>
                  <a:cubicBezTo>
                    <a:pt x="79699" y="110251"/>
                    <a:pt x="70324" y="100269"/>
                    <a:pt x="55113" y="89289"/>
                  </a:cubicBezTo>
                  <a:cubicBezTo>
                    <a:pt x="46985" y="83443"/>
                    <a:pt x="43337" y="74388"/>
                    <a:pt x="45666" y="64430"/>
                  </a:cubicBezTo>
                  <a:cubicBezTo>
                    <a:pt x="47580" y="56254"/>
                    <a:pt x="50123" y="50004"/>
                    <a:pt x="44561" y="42292"/>
                  </a:cubicBezTo>
                  <a:cubicBezTo>
                    <a:pt x="40093" y="36101"/>
                    <a:pt x="33427" y="31324"/>
                    <a:pt x="27402" y="26785"/>
                  </a:cubicBezTo>
                  <a:cubicBezTo>
                    <a:pt x="16066" y="18241"/>
                    <a:pt x="17872" y="11729"/>
                    <a:pt x="1792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1988175" y="830850"/>
              <a:ext cx="2085500" cy="4050325"/>
            </a:xfrm>
            <a:custGeom>
              <a:avLst/>
              <a:gdLst/>
              <a:ahLst/>
              <a:cxnLst/>
              <a:rect l="l" t="t" r="r" b="b"/>
              <a:pathLst>
                <a:path w="83420" h="162013" extrusionOk="0">
                  <a:moveTo>
                    <a:pt x="1" y="1"/>
                  </a:moveTo>
                  <a:cubicBezTo>
                    <a:pt x="1581" y="3696"/>
                    <a:pt x="2353" y="7689"/>
                    <a:pt x="2258" y="11717"/>
                  </a:cubicBezTo>
                  <a:cubicBezTo>
                    <a:pt x="1997" y="23861"/>
                    <a:pt x="535" y="34223"/>
                    <a:pt x="11028" y="43100"/>
                  </a:cubicBezTo>
                  <a:cubicBezTo>
                    <a:pt x="19394" y="50170"/>
                    <a:pt x="28140" y="53818"/>
                    <a:pt x="29874" y="65689"/>
                  </a:cubicBezTo>
                  <a:cubicBezTo>
                    <a:pt x="31562" y="77145"/>
                    <a:pt x="22852" y="90869"/>
                    <a:pt x="32560" y="100566"/>
                  </a:cubicBezTo>
                  <a:cubicBezTo>
                    <a:pt x="37693" y="105699"/>
                    <a:pt x="44871" y="107945"/>
                    <a:pt x="49172" y="114029"/>
                  </a:cubicBezTo>
                  <a:cubicBezTo>
                    <a:pt x="55601" y="123120"/>
                    <a:pt x="53688" y="132816"/>
                    <a:pt x="53545" y="143047"/>
                  </a:cubicBezTo>
                  <a:cubicBezTo>
                    <a:pt x="53427" y="151461"/>
                    <a:pt x="56053" y="156891"/>
                    <a:pt x="59760" y="162013"/>
                  </a:cubicBezTo>
                  <a:lnTo>
                    <a:pt x="83419" y="162013"/>
                  </a:lnTo>
                  <a:cubicBezTo>
                    <a:pt x="73544" y="154835"/>
                    <a:pt x="71429" y="150272"/>
                    <a:pt x="74947" y="137047"/>
                  </a:cubicBezTo>
                  <a:cubicBezTo>
                    <a:pt x="80246" y="117155"/>
                    <a:pt x="70871" y="107173"/>
                    <a:pt x="55661" y="96193"/>
                  </a:cubicBezTo>
                  <a:cubicBezTo>
                    <a:pt x="47533" y="90347"/>
                    <a:pt x="43884" y="81292"/>
                    <a:pt x="46214" y="71322"/>
                  </a:cubicBezTo>
                  <a:cubicBezTo>
                    <a:pt x="48127" y="63158"/>
                    <a:pt x="50670" y="56908"/>
                    <a:pt x="45108" y="49196"/>
                  </a:cubicBezTo>
                  <a:cubicBezTo>
                    <a:pt x="40640" y="43005"/>
                    <a:pt x="33962" y="38228"/>
                    <a:pt x="27938" y="33689"/>
                  </a:cubicBezTo>
                  <a:cubicBezTo>
                    <a:pt x="15520" y="24325"/>
                    <a:pt x="18871" y="17409"/>
                    <a:pt x="18419" y="3411"/>
                  </a:cubicBezTo>
                  <a:cubicBezTo>
                    <a:pt x="18384" y="2270"/>
                    <a:pt x="18277" y="1129"/>
                    <a:pt x="1812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1521775" y="830850"/>
              <a:ext cx="2073300" cy="4050325"/>
            </a:xfrm>
            <a:custGeom>
              <a:avLst/>
              <a:gdLst/>
              <a:ahLst/>
              <a:cxnLst/>
              <a:rect l="l" t="t" r="r" b="b"/>
              <a:pathLst>
                <a:path w="82932" h="162013" extrusionOk="0">
                  <a:moveTo>
                    <a:pt x="0" y="1"/>
                  </a:moveTo>
                  <a:cubicBezTo>
                    <a:pt x="3221" y="4789"/>
                    <a:pt x="5074" y="10410"/>
                    <a:pt x="4944" y="16625"/>
                  </a:cubicBezTo>
                  <a:cubicBezTo>
                    <a:pt x="4670" y="28757"/>
                    <a:pt x="3209" y="39131"/>
                    <a:pt x="13713" y="47996"/>
                  </a:cubicBezTo>
                  <a:cubicBezTo>
                    <a:pt x="22079" y="55066"/>
                    <a:pt x="30813" y="58726"/>
                    <a:pt x="32560" y="70597"/>
                  </a:cubicBezTo>
                  <a:cubicBezTo>
                    <a:pt x="34235" y="82040"/>
                    <a:pt x="25537" y="95765"/>
                    <a:pt x="35245" y="105474"/>
                  </a:cubicBezTo>
                  <a:cubicBezTo>
                    <a:pt x="40367" y="110619"/>
                    <a:pt x="47544" y="112841"/>
                    <a:pt x="51846" y="118937"/>
                  </a:cubicBezTo>
                  <a:cubicBezTo>
                    <a:pt x="58274" y="128027"/>
                    <a:pt x="56373" y="137712"/>
                    <a:pt x="56219" y="147943"/>
                  </a:cubicBezTo>
                  <a:cubicBezTo>
                    <a:pt x="56136" y="153766"/>
                    <a:pt x="57371" y="158163"/>
                    <a:pt x="59356" y="162013"/>
                  </a:cubicBezTo>
                  <a:lnTo>
                    <a:pt x="80270" y="162013"/>
                  </a:lnTo>
                  <a:cubicBezTo>
                    <a:pt x="75529" y="157022"/>
                    <a:pt x="74958" y="151983"/>
                    <a:pt x="77620" y="141954"/>
                  </a:cubicBezTo>
                  <a:cubicBezTo>
                    <a:pt x="82932" y="122062"/>
                    <a:pt x="73544" y="112081"/>
                    <a:pt x="58334" y="101113"/>
                  </a:cubicBezTo>
                  <a:cubicBezTo>
                    <a:pt x="50218" y="95254"/>
                    <a:pt x="46558" y="86199"/>
                    <a:pt x="48887" y="76230"/>
                  </a:cubicBezTo>
                  <a:cubicBezTo>
                    <a:pt x="50800" y="68066"/>
                    <a:pt x="53343" y="61816"/>
                    <a:pt x="47782" y="54104"/>
                  </a:cubicBezTo>
                  <a:cubicBezTo>
                    <a:pt x="43314" y="47913"/>
                    <a:pt x="36647" y="43136"/>
                    <a:pt x="30623" y="38596"/>
                  </a:cubicBezTo>
                  <a:cubicBezTo>
                    <a:pt x="18193" y="29233"/>
                    <a:pt x="21544" y="22317"/>
                    <a:pt x="21093" y="8319"/>
                  </a:cubicBezTo>
                  <a:cubicBezTo>
                    <a:pt x="21021" y="5490"/>
                    <a:pt x="20534" y="2686"/>
                    <a:pt x="19655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1116275" y="831150"/>
              <a:ext cx="2160925" cy="4050025"/>
            </a:xfrm>
            <a:custGeom>
              <a:avLst/>
              <a:gdLst/>
              <a:ahLst/>
              <a:cxnLst/>
              <a:rect l="l" t="t" r="r" b="b"/>
              <a:pathLst>
                <a:path w="86437" h="162001" extrusionOk="0">
                  <a:moveTo>
                    <a:pt x="0" y="0"/>
                  </a:moveTo>
                  <a:cubicBezTo>
                    <a:pt x="5347" y="5585"/>
                    <a:pt x="8639" y="12751"/>
                    <a:pt x="8449" y="20974"/>
                  </a:cubicBezTo>
                  <a:cubicBezTo>
                    <a:pt x="8187" y="33106"/>
                    <a:pt x="6726" y="43480"/>
                    <a:pt x="17230" y="52345"/>
                  </a:cubicBezTo>
                  <a:cubicBezTo>
                    <a:pt x="25584" y="59415"/>
                    <a:pt x="34330" y="63075"/>
                    <a:pt x="36077" y="74946"/>
                  </a:cubicBezTo>
                  <a:cubicBezTo>
                    <a:pt x="37752" y="86389"/>
                    <a:pt x="29042" y="100114"/>
                    <a:pt x="38750" y="109823"/>
                  </a:cubicBezTo>
                  <a:cubicBezTo>
                    <a:pt x="43884" y="114956"/>
                    <a:pt x="51061" y="117190"/>
                    <a:pt x="55363" y="123286"/>
                  </a:cubicBezTo>
                  <a:cubicBezTo>
                    <a:pt x="61792" y="132376"/>
                    <a:pt x="59878" y="142061"/>
                    <a:pt x="59736" y="152304"/>
                  </a:cubicBezTo>
                  <a:cubicBezTo>
                    <a:pt x="59688" y="156047"/>
                    <a:pt x="60187" y="159208"/>
                    <a:pt x="61079" y="162001"/>
                  </a:cubicBezTo>
                  <a:lnTo>
                    <a:pt x="80733" y="162001"/>
                  </a:lnTo>
                  <a:cubicBezTo>
                    <a:pt x="78974" y="158127"/>
                    <a:pt x="79224" y="153492"/>
                    <a:pt x="81137" y="146303"/>
                  </a:cubicBezTo>
                  <a:cubicBezTo>
                    <a:pt x="86437" y="126411"/>
                    <a:pt x="77061" y="116430"/>
                    <a:pt x="61839" y="105450"/>
                  </a:cubicBezTo>
                  <a:cubicBezTo>
                    <a:pt x="53723" y="99615"/>
                    <a:pt x="50075" y="90560"/>
                    <a:pt x="52404" y="80602"/>
                  </a:cubicBezTo>
                  <a:cubicBezTo>
                    <a:pt x="54317" y="72427"/>
                    <a:pt x="56860" y="66177"/>
                    <a:pt x="51299" y="58465"/>
                  </a:cubicBezTo>
                  <a:cubicBezTo>
                    <a:pt x="46831" y="52274"/>
                    <a:pt x="40153" y="47497"/>
                    <a:pt x="34128" y="42957"/>
                  </a:cubicBezTo>
                  <a:cubicBezTo>
                    <a:pt x="21710" y="33594"/>
                    <a:pt x="25061" y="26678"/>
                    <a:pt x="24610" y="12680"/>
                  </a:cubicBezTo>
                  <a:cubicBezTo>
                    <a:pt x="24443" y="7558"/>
                    <a:pt x="23184" y="3470"/>
                    <a:pt x="21223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4294950" y="830850"/>
              <a:ext cx="2319300" cy="4050325"/>
            </a:xfrm>
            <a:custGeom>
              <a:avLst/>
              <a:gdLst/>
              <a:ahLst/>
              <a:cxnLst/>
              <a:rect l="l" t="t" r="r" b="b"/>
              <a:pathLst>
                <a:path w="92772" h="162013" extrusionOk="0">
                  <a:moveTo>
                    <a:pt x="1" y="1"/>
                  </a:moveTo>
                  <a:cubicBezTo>
                    <a:pt x="1284" y="2056"/>
                    <a:pt x="2984" y="4041"/>
                    <a:pt x="5253" y="5942"/>
                  </a:cubicBezTo>
                  <a:cubicBezTo>
                    <a:pt x="13607" y="13024"/>
                    <a:pt x="22365" y="16672"/>
                    <a:pt x="24100" y="28543"/>
                  </a:cubicBezTo>
                  <a:cubicBezTo>
                    <a:pt x="25775" y="39987"/>
                    <a:pt x="17077" y="53711"/>
                    <a:pt x="26773" y="63420"/>
                  </a:cubicBezTo>
                  <a:cubicBezTo>
                    <a:pt x="31907" y="68553"/>
                    <a:pt x="39084" y="70787"/>
                    <a:pt x="43386" y="76883"/>
                  </a:cubicBezTo>
                  <a:cubicBezTo>
                    <a:pt x="49814" y="85986"/>
                    <a:pt x="47901" y="95670"/>
                    <a:pt x="47759" y="105901"/>
                  </a:cubicBezTo>
                  <a:cubicBezTo>
                    <a:pt x="47557" y="120708"/>
                    <a:pt x="55839" y="126293"/>
                    <a:pt x="63575" y="137165"/>
                  </a:cubicBezTo>
                  <a:cubicBezTo>
                    <a:pt x="67484" y="142643"/>
                    <a:pt x="70336" y="148656"/>
                    <a:pt x="69588" y="155548"/>
                  </a:cubicBezTo>
                  <a:cubicBezTo>
                    <a:pt x="69362" y="157652"/>
                    <a:pt x="68898" y="159826"/>
                    <a:pt x="68411" y="162013"/>
                  </a:cubicBezTo>
                  <a:lnTo>
                    <a:pt x="89480" y="162013"/>
                  </a:lnTo>
                  <a:cubicBezTo>
                    <a:pt x="90335" y="157141"/>
                    <a:pt x="92771" y="152530"/>
                    <a:pt x="92415" y="147373"/>
                  </a:cubicBezTo>
                  <a:cubicBezTo>
                    <a:pt x="91845" y="139150"/>
                    <a:pt x="86889" y="131283"/>
                    <a:pt x="80282" y="126744"/>
                  </a:cubicBezTo>
                  <a:cubicBezTo>
                    <a:pt x="68150" y="118390"/>
                    <a:pt x="65345" y="114231"/>
                    <a:pt x="69160" y="99900"/>
                  </a:cubicBezTo>
                  <a:cubicBezTo>
                    <a:pt x="74460" y="80008"/>
                    <a:pt x="65084" y="70027"/>
                    <a:pt x="49874" y="59059"/>
                  </a:cubicBezTo>
                  <a:cubicBezTo>
                    <a:pt x="41746" y="53200"/>
                    <a:pt x="38098" y="44158"/>
                    <a:pt x="40427" y="34188"/>
                  </a:cubicBezTo>
                  <a:cubicBezTo>
                    <a:pt x="42340" y="26012"/>
                    <a:pt x="44883" y="19762"/>
                    <a:pt x="39322" y="12050"/>
                  </a:cubicBezTo>
                  <a:cubicBezTo>
                    <a:pt x="35971" y="7404"/>
                    <a:pt x="31372" y="3554"/>
                    <a:pt x="2673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3934025" y="830850"/>
              <a:ext cx="2386125" cy="4050325"/>
            </a:xfrm>
            <a:custGeom>
              <a:avLst/>
              <a:gdLst/>
              <a:ahLst/>
              <a:cxnLst/>
              <a:rect l="l" t="t" r="r" b="b"/>
              <a:pathLst>
                <a:path w="95445" h="162013" extrusionOk="0">
                  <a:moveTo>
                    <a:pt x="0" y="1"/>
                  </a:moveTo>
                  <a:cubicBezTo>
                    <a:pt x="1082" y="4611"/>
                    <a:pt x="3387" y="8877"/>
                    <a:pt x="8092" y="12858"/>
                  </a:cubicBezTo>
                  <a:cubicBezTo>
                    <a:pt x="16458" y="19928"/>
                    <a:pt x="25192" y="23588"/>
                    <a:pt x="26939" y="35447"/>
                  </a:cubicBezTo>
                  <a:cubicBezTo>
                    <a:pt x="28614" y="46903"/>
                    <a:pt x="19916" y="60627"/>
                    <a:pt x="29624" y="70336"/>
                  </a:cubicBezTo>
                  <a:cubicBezTo>
                    <a:pt x="34758" y="75457"/>
                    <a:pt x="41923" y="77703"/>
                    <a:pt x="46237" y="83799"/>
                  </a:cubicBezTo>
                  <a:cubicBezTo>
                    <a:pt x="52666" y="92890"/>
                    <a:pt x="50752" y="102574"/>
                    <a:pt x="50598" y="112805"/>
                  </a:cubicBezTo>
                  <a:cubicBezTo>
                    <a:pt x="50396" y="127612"/>
                    <a:pt x="58678" y="133208"/>
                    <a:pt x="66426" y="144069"/>
                  </a:cubicBezTo>
                  <a:cubicBezTo>
                    <a:pt x="70240" y="149440"/>
                    <a:pt x="73057" y="155311"/>
                    <a:pt x="72463" y="162013"/>
                  </a:cubicBezTo>
                  <a:lnTo>
                    <a:pt x="94149" y="162013"/>
                  </a:lnTo>
                  <a:cubicBezTo>
                    <a:pt x="94862" y="159517"/>
                    <a:pt x="95444" y="156962"/>
                    <a:pt x="95254" y="154277"/>
                  </a:cubicBezTo>
                  <a:cubicBezTo>
                    <a:pt x="94684" y="146054"/>
                    <a:pt x="89729" y="138199"/>
                    <a:pt x="83122" y="133648"/>
                  </a:cubicBezTo>
                  <a:cubicBezTo>
                    <a:pt x="70989" y="125294"/>
                    <a:pt x="68185" y="121147"/>
                    <a:pt x="71999" y="106816"/>
                  </a:cubicBezTo>
                  <a:cubicBezTo>
                    <a:pt x="77299" y="86924"/>
                    <a:pt x="67923" y="76943"/>
                    <a:pt x="52713" y="65963"/>
                  </a:cubicBezTo>
                  <a:cubicBezTo>
                    <a:pt x="44597" y="60116"/>
                    <a:pt x="40937" y="51062"/>
                    <a:pt x="43266" y="41104"/>
                  </a:cubicBezTo>
                  <a:cubicBezTo>
                    <a:pt x="45179" y="32928"/>
                    <a:pt x="47722" y="26678"/>
                    <a:pt x="42161" y="18966"/>
                  </a:cubicBezTo>
                  <a:cubicBezTo>
                    <a:pt x="37693" y="12775"/>
                    <a:pt x="31027" y="7998"/>
                    <a:pt x="25002" y="3458"/>
                  </a:cubicBezTo>
                  <a:cubicBezTo>
                    <a:pt x="23588" y="2401"/>
                    <a:pt x="22245" y="1248"/>
                    <a:pt x="21009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3515725" y="830850"/>
              <a:ext cx="2401875" cy="4050325"/>
            </a:xfrm>
            <a:custGeom>
              <a:avLst/>
              <a:gdLst/>
              <a:ahLst/>
              <a:cxnLst/>
              <a:rect l="l" t="t" r="r" b="b"/>
              <a:pathLst>
                <a:path w="96075" h="162013" extrusionOk="0">
                  <a:moveTo>
                    <a:pt x="1" y="1"/>
                  </a:moveTo>
                  <a:cubicBezTo>
                    <a:pt x="524" y="6512"/>
                    <a:pt x="2508" y="12406"/>
                    <a:pt x="8842" y="17766"/>
                  </a:cubicBezTo>
                  <a:cubicBezTo>
                    <a:pt x="17207" y="24824"/>
                    <a:pt x="25953" y="28484"/>
                    <a:pt x="27688" y="40355"/>
                  </a:cubicBezTo>
                  <a:cubicBezTo>
                    <a:pt x="29364" y="51798"/>
                    <a:pt x="20665" y="65523"/>
                    <a:pt x="30374" y="75231"/>
                  </a:cubicBezTo>
                  <a:cubicBezTo>
                    <a:pt x="35507" y="80365"/>
                    <a:pt x="42673" y="82611"/>
                    <a:pt x="46986" y="88695"/>
                  </a:cubicBezTo>
                  <a:cubicBezTo>
                    <a:pt x="53415" y="97797"/>
                    <a:pt x="51502" y="107482"/>
                    <a:pt x="51359" y="117713"/>
                  </a:cubicBezTo>
                  <a:cubicBezTo>
                    <a:pt x="51145" y="132519"/>
                    <a:pt x="59428" y="138104"/>
                    <a:pt x="67175" y="148977"/>
                  </a:cubicBezTo>
                  <a:cubicBezTo>
                    <a:pt x="70039" y="152982"/>
                    <a:pt x="72333" y="157295"/>
                    <a:pt x="73057" y="162013"/>
                  </a:cubicBezTo>
                  <a:lnTo>
                    <a:pt x="95944" y="162013"/>
                  </a:lnTo>
                  <a:cubicBezTo>
                    <a:pt x="96051" y="161074"/>
                    <a:pt x="96075" y="160123"/>
                    <a:pt x="96015" y="159185"/>
                  </a:cubicBezTo>
                  <a:cubicBezTo>
                    <a:pt x="95445" y="150962"/>
                    <a:pt x="90490" y="143095"/>
                    <a:pt x="83883" y="138556"/>
                  </a:cubicBezTo>
                  <a:cubicBezTo>
                    <a:pt x="71750" y="130202"/>
                    <a:pt x="68946" y="126043"/>
                    <a:pt x="72760" y="111712"/>
                  </a:cubicBezTo>
                  <a:cubicBezTo>
                    <a:pt x="78060" y="91832"/>
                    <a:pt x="68685" y="81838"/>
                    <a:pt x="53462" y="70870"/>
                  </a:cubicBezTo>
                  <a:cubicBezTo>
                    <a:pt x="45346" y="65012"/>
                    <a:pt x="41698" y="55969"/>
                    <a:pt x="44027" y="45999"/>
                  </a:cubicBezTo>
                  <a:cubicBezTo>
                    <a:pt x="45929" y="37836"/>
                    <a:pt x="48483" y="31585"/>
                    <a:pt x="42922" y="23873"/>
                  </a:cubicBezTo>
                  <a:cubicBezTo>
                    <a:pt x="38442" y="17670"/>
                    <a:pt x="31776" y="12905"/>
                    <a:pt x="25751" y="8354"/>
                  </a:cubicBezTo>
                  <a:cubicBezTo>
                    <a:pt x="21866" y="5431"/>
                    <a:pt x="19525" y="2745"/>
                    <a:pt x="1812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3194300" y="830850"/>
              <a:ext cx="2400100" cy="4050325"/>
            </a:xfrm>
            <a:custGeom>
              <a:avLst/>
              <a:gdLst/>
              <a:ahLst/>
              <a:cxnLst/>
              <a:rect l="l" t="t" r="r" b="b"/>
              <a:pathLst>
                <a:path w="96004" h="162013" extrusionOk="0">
                  <a:moveTo>
                    <a:pt x="1" y="1"/>
                  </a:moveTo>
                  <a:cubicBezTo>
                    <a:pt x="24" y="8259"/>
                    <a:pt x="1272" y="15591"/>
                    <a:pt x="8996" y="22127"/>
                  </a:cubicBezTo>
                  <a:cubicBezTo>
                    <a:pt x="17373" y="29185"/>
                    <a:pt x="26096" y="32845"/>
                    <a:pt x="27842" y="44716"/>
                  </a:cubicBezTo>
                  <a:cubicBezTo>
                    <a:pt x="29518" y="56159"/>
                    <a:pt x="20820" y="69884"/>
                    <a:pt x="30528" y="79593"/>
                  </a:cubicBezTo>
                  <a:cubicBezTo>
                    <a:pt x="35661" y="84726"/>
                    <a:pt x="42827" y="86960"/>
                    <a:pt x="47140" y="93056"/>
                  </a:cubicBezTo>
                  <a:cubicBezTo>
                    <a:pt x="53569" y="102158"/>
                    <a:pt x="51656" y="111843"/>
                    <a:pt x="51501" y="122074"/>
                  </a:cubicBezTo>
                  <a:cubicBezTo>
                    <a:pt x="51299" y="136880"/>
                    <a:pt x="59582" y="142465"/>
                    <a:pt x="67329" y="153338"/>
                  </a:cubicBezTo>
                  <a:cubicBezTo>
                    <a:pt x="69278" y="156083"/>
                    <a:pt x="70966" y="158959"/>
                    <a:pt x="72083" y="162013"/>
                  </a:cubicBezTo>
                  <a:lnTo>
                    <a:pt x="96003" y="162013"/>
                  </a:lnTo>
                  <a:cubicBezTo>
                    <a:pt x="94969" y="154360"/>
                    <a:pt x="90228" y="147171"/>
                    <a:pt x="84025" y="142917"/>
                  </a:cubicBezTo>
                  <a:cubicBezTo>
                    <a:pt x="71893" y="134563"/>
                    <a:pt x="69088" y="130404"/>
                    <a:pt x="72914" y="116073"/>
                  </a:cubicBezTo>
                  <a:cubicBezTo>
                    <a:pt x="78214" y="96181"/>
                    <a:pt x="68839" y="86199"/>
                    <a:pt x="53617" y="75231"/>
                  </a:cubicBezTo>
                  <a:cubicBezTo>
                    <a:pt x="45500" y="69373"/>
                    <a:pt x="41841" y="60330"/>
                    <a:pt x="44181" y="50360"/>
                  </a:cubicBezTo>
                  <a:cubicBezTo>
                    <a:pt x="46083" y="42185"/>
                    <a:pt x="48638" y="35935"/>
                    <a:pt x="43076" y="28223"/>
                  </a:cubicBezTo>
                  <a:cubicBezTo>
                    <a:pt x="38596" y="22032"/>
                    <a:pt x="31930" y="17255"/>
                    <a:pt x="25905" y="12715"/>
                  </a:cubicBezTo>
                  <a:cubicBezTo>
                    <a:pt x="20000" y="8271"/>
                    <a:pt x="17671" y="4373"/>
                    <a:pt x="1677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7" name="Google Shape;567;p22"/>
            <p:cNvSpPr/>
            <p:nvPr/>
          </p:nvSpPr>
          <p:spPr>
            <a:xfrm>
              <a:off x="6575600" y="830850"/>
              <a:ext cx="796775" cy="2144900"/>
            </a:xfrm>
            <a:custGeom>
              <a:avLst/>
              <a:gdLst/>
              <a:ahLst/>
              <a:cxnLst/>
              <a:rect l="l" t="t" r="r" b="b"/>
              <a:pathLst>
                <a:path w="31871" h="85796" extrusionOk="0">
                  <a:moveTo>
                    <a:pt x="6370" y="1"/>
                  </a:moveTo>
                  <a:cubicBezTo>
                    <a:pt x="6417" y="10755"/>
                    <a:pt x="1" y="22911"/>
                    <a:pt x="8830" y="31752"/>
                  </a:cubicBezTo>
                  <a:cubicBezTo>
                    <a:pt x="13963" y="36885"/>
                    <a:pt x="21140" y="39119"/>
                    <a:pt x="25442" y="45215"/>
                  </a:cubicBezTo>
                  <a:cubicBezTo>
                    <a:pt x="31871" y="54306"/>
                    <a:pt x="29958" y="63990"/>
                    <a:pt x="29815" y="74233"/>
                  </a:cubicBezTo>
                  <a:cubicBezTo>
                    <a:pt x="29744" y="78832"/>
                    <a:pt x="30504" y="82539"/>
                    <a:pt x="31811" y="85795"/>
                  </a:cubicBezTo>
                  <a:lnTo>
                    <a:pt x="31811" y="27296"/>
                  </a:lnTo>
                  <a:cubicBezTo>
                    <a:pt x="23767" y="21437"/>
                    <a:pt x="20166" y="12430"/>
                    <a:pt x="22483" y="2520"/>
                  </a:cubicBezTo>
                  <a:cubicBezTo>
                    <a:pt x="22685" y="1664"/>
                    <a:pt x="22887" y="820"/>
                    <a:pt x="23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8" name="Google Shape;568;p22"/>
            <p:cNvSpPr/>
            <p:nvPr/>
          </p:nvSpPr>
          <p:spPr>
            <a:xfrm>
              <a:off x="6263975" y="830850"/>
              <a:ext cx="1106925" cy="2735475"/>
            </a:xfrm>
            <a:custGeom>
              <a:avLst/>
              <a:gdLst/>
              <a:ahLst/>
              <a:cxnLst/>
              <a:rect l="l" t="t" r="r" b="b"/>
              <a:pathLst>
                <a:path w="44277" h="109419" extrusionOk="0">
                  <a:moveTo>
                    <a:pt x="6156" y="1"/>
                  </a:moveTo>
                  <a:cubicBezTo>
                    <a:pt x="6548" y="1236"/>
                    <a:pt x="6833" y="2496"/>
                    <a:pt x="7023" y="3779"/>
                  </a:cubicBezTo>
                  <a:cubicBezTo>
                    <a:pt x="8699" y="15234"/>
                    <a:pt x="0" y="28959"/>
                    <a:pt x="9709" y="38656"/>
                  </a:cubicBezTo>
                  <a:cubicBezTo>
                    <a:pt x="14842" y="43789"/>
                    <a:pt x="22008" y="46035"/>
                    <a:pt x="26321" y="52119"/>
                  </a:cubicBezTo>
                  <a:cubicBezTo>
                    <a:pt x="32750" y="61221"/>
                    <a:pt x="30837" y="70906"/>
                    <a:pt x="30694" y="81137"/>
                  </a:cubicBezTo>
                  <a:cubicBezTo>
                    <a:pt x="30504" y="94529"/>
                    <a:pt x="37254" y="100376"/>
                    <a:pt x="44276" y="109419"/>
                  </a:cubicBezTo>
                  <a:lnTo>
                    <a:pt x="44276" y="43789"/>
                  </a:lnTo>
                  <a:cubicBezTo>
                    <a:pt x="41080" y="40533"/>
                    <a:pt x="37182" y="37456"/>
                    <a:pt x="32797" y="34295"/>
                  </a:cubicBezTo>
                  <a:cubicBezTo>
                    <a:pt x="24669" y="28448"/>
                    <a:pt x="21021" y="19394"/>
                    <a:pt x="23350" y="9424"/>
                  </a:cubicBezTo>
                  <a:cubicBezTo>
                    <a:pt x="24147" y="6037"/>
                    <a:pt x="25050" y="2971"/>
                    <a:pt x="2543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9" name="Google Shape;569;p22"/>
            <p:cNvSpPr/>
            <p:nvPr/>
          </p:nvSpPr>
          <p:spPr>
            <a:xfrm>
              <a:off x="5864400" y="830850"/>
              <a:ext cx="1506200" cy="4050325"/>
            </a:xfrm>
            <a:custGeom>
              <a:avLst/>
              <a:gdLst/>
              <a:ahLst/>
              <a:cxnLst/>
              <a:rect l="l" t="t" r="r" b="b"/>
              <a:pathLst>
                <a:path w="60248" h="162013" extrusionOk="0">
                  <a:moveTo>
                    <a:pt x="3827" y="1"/>
                  </a:moveTo>
                  <a:cubicBezTo>
                    <a:pt x="5372" y="2377"/>
                    <a:pt x="6501" y="5170"/>
                    <a:pt x="7024" y="8687"/>
                  </a:cubicBezTo>
                  <a:cubicBezTo>
                    <a:pt x="8699" y="20130"/>
                    <a:pt x="1" y="33855"/>
                    <a:pt x="9709" y="43563"/>
                  </a:cubicBezTo>
                  <a:cubicBezTo>
                    <a:pt x="14843" y="48697"/>
                    <a:pt x="22008" y="50931"/>
                    <a:pt x="26322" y="57027"/>
                  </a:cubicBezTo>
                  <a:cubicBezTo>
                    <a:pt x="32750" y="66129"/>
                    <a:pt x="30837" y="75814"/>
                    <a:pt x="30694" y="86045"/>
                  </a:cubicBezTo>
                  <a:cubicBezTo>
                    <a:pt x="30481" y="100851"/>
                    <a:pt x="38763" y="106436"/>
                    <a:pt x="46511" y="117309"/>
                  </a:cubicBezTo>
                  <a:cubicBezTo>
                    <a:pt x="50408" y="122787"/>
                    <a:pt x="53260" y="128800"/>
                    <a:pt x="52512" y="135680"/>
                  </a:cubicBezTo>
                  <a:cubicBezTo>
                    <a:pt x="51692" y="143273"/>
                    <a:pt x="47830" y="151663"/>
                    <a:pt x="51109" y="159220"/>
                  </a:cubicBezTo>
                  <a:cubicBezTo>
                    <a:pt x="51549" y="160206"/>
                    <a:pt x="52096" y="161145"/>
                    <a:pt x="52749" y="162013"/>
                  </a:cubicBezTo>
                  <a:lnTo>
                    <a:pt x="60247" y="162013"/>
                  </a:lnTo>
                  <a:lnTo>
                    <a:pt x="60247" y="104784"/>
                  </a:lnTo>
                  <a:cubicBezTo>
                    <a:pt x="50634" y="97738"/>
                    <a:pt x="48602" y="93127"/>
                    <a:pt x="52084" y="80044"/>
                  </a:cubicBezTo>
                  <a:cubicBezTo>
                    <a:pt x="57384" y="60152"/>
                    <a:pt x="48008" y="50170"/>
                    <a:pt x="32786" y="39202"/>
                  </a:cubicBezTo>
                  <a:cubicBezTo>
                    <a:pt x="24670" y="33344"/>
                    <a:pt x="21010" y="24289"/>
                    <a:pt x="23339" y="14331"/>
                  </a:cubicBezTo>
                  <a:cubicBezTo>
                    <a:pt x="24575" y="9055"/>
                    <a:pt x="26072" y="4575"/>
                    <a:pt x="25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0" name="Google Shape;570;p22"/>
            <p:cNvSpPr/>
            <p:nvPr/>
          </p:nvSpPr>
          <p:spPr>
            <a:xfrm>
              <a:off x="5546825" y="830850"/>
              <a:ext cx="1824075" cy="4050325"/>
            </a:xfrm>
            <a:custGeom>
              <a:avLst/>
              <a:gdLst/>
              <a:ahLst/>
              <a:cxnLst/>
              <a:rect l="l" t="t" r="r" b="b"/>
              <a:pathLst>
                <a:path w="72963" h="162013" extrusionOk="0">
                  <a:moveTo>
                    <a:pt x="143" y="1"/>
                  </a:moveTo>
                  <a:cubicBezTo>
                    <a:pt x="3554" y="3280"/>
                    <a:pt x="6156" y="7142"/>
                    <a:pt x="7024" y="13048"/>
                  </a:cubicBezTo>
                  <a:cubicBezTo>
                    <a:pt x="8699" y="24491"/>
                    <a:pt x="1" y="38216"/>
                    <a:pt x="9697" y="47924"/>
                  </a:cubicBezTo>
                  <a:cubicBezTo>
                    <a:pt x="14831" y="53058"/>
                    <a:pt x="22008" y="55292"/>
                    <a:pt x="26310" y="61388"/>
                  </a:cubicBezTo>
                  <a:cubicBezTo>
                    <a:pt x="32738" y="70478"/>
                    <a:pt x="30837" y="80163"/>
                    <a:pt x="30683" y="90406"/>
                  </a:cubicBezTo>
                  <a:cubicBezTo>
                    <a:pt x="30469" y="105212"/>
                    <a:pt x="38763" y="110797"/>
                    <a:pt x="46499" y="121670"/>
                  </a:cubicBezTo>
                  <a:cubicBezTo>
                    <a:pt x="50408" y="127148"/>
                    <a:pt x="53260" y="133161"/>
                    <a:pt x="52512" y="140041"/>
                  </a:cubicBezTo>
                  <a:cubicBezTo>
                    <a:pt x="51739" y="147111"/>
                    <a:pt x="48341" y="154883"/>
                    <a:pt x="50539" y="162013"/>
                  </a:cubicBezTo>
                  <a:lnTo>
                    <a:pt x="72962" y="162013"/>
                  </a:lnTo>
                  <a:lnTo>
                    <a:pt x="72962" y="155025"/>
                  </a:lnTo>
                  <a:cubicBezTo>
                    <a:pt x="72297" y="153124"/>
                    <a:pt x="72012" y="151104"/>
                    <a:pt x="72119" y="149096"/>
                  </a:cubicBezTo>
                  <a:cubicBezTo>
                    <a:pt x="72178" y="147373"/>
                    <a:pt x="72523" y="145709"/>
                    <a:pt x="72962" y="144046"/>
                  </a:cubicBezTo>
                  <a:lnTo>
                    <a:pt x="72962" y="122858"/>
                  </a:lnTo>
                  <a:cubicBezTo>
                    <a:pt x="70788" y="118176"/>
                    <a:pt x="67318" y="114065"/>
                    <a:pt x="63218" y="111237"/>
                  </a:cubicBezTo>
                  <a:cubicBezTo>
                    <a:pt x="51074" y="102895"/>
                    <a:pt x="48270" y="98736"/>
                    <a:pt x="52096" y="84405"/>
                  </a:cubicBezTo>
                  <a:cubicBezTo>
                    <a:pt x="57384" y="64513"/>
                    <a:pt x="48020" y="54531"/>
                    <a:pt x="32798" y="43552"/>
                  </a:cubicBezTo>
                  <a:cubicBezTo>
                    <a:pt x="24682" y="37705"/>
                    <a:pt x="21022" y="28650"/>
                    <a:pt x="23351" y="18692"/>
                  </a:cubicBezTo>
                  <a:cubicBezTo>
                    <a:pt x="24979" y="11765"/>
                    <a:pt x="27047" y="6227"/>
                    <a:pt x="2426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71" name="Google Shape;571;p22"/>
          <p:cNvGrpSpPr/>
          <p:nvPr/>
        </p:nvGrpSpPr>
        <p:grpSpPr>
          <a:xfrm>
            <a:off x="307465" y="316296"/>
            <a:ext cx="11577089" cy="6225409"/>
            <a:chOff x="871300" y="860425"/>
            <a:chExt cx="7401600" cy="3429600"/>
          </a:xfrm>
        </p:grpSpPr>
        <p:sp>
          <p:nvSpPr>
            <p:cNvPr id="572" name="Google Shape;572;p22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6391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3" name="Google Shape;573;p22"/>
            <p:cNvSpPr/>
            <p:nvPr/>
          </p:nvSpPr>
          <p:spPr>
            <a:xfrm>
              <a:off x="940094" y="915584"/>
              <a:ext cx="7263900" cy="3321600"/>
            </a:xfrm>
            <a:prstGeom prst="roundRect">
              <a:avLst>
                <a:gd name="adj" fmla="val 4693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74" name="Google Shape;574;p22"/>
          <p:cNvSpPr txBox="1">
            <a:spLocks noGrp="1"/>
          </p:cNvSpPr>
          <p:nvPr>
            <p:ph type="title"/>
          </p:nvPr>
        </p:nvSpPr>
        <p:spPr>
          <a:xfrm>
            <a:off x="5313767" y="1706800"/>
            <a:ext cx="5293200" cy="16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75" name="Google Shape;575;p22"/>
          <p:cNvSpPr txBox="1">
            <a:spLocks noGrp="1"/>
          </p:cNvSpPr>
          <p:nvPr>
            <p:ph type="subTitle" idx="1"/>
          </p:nvPr>
        </p:nvSpPr>
        <p:spPr>
          <a:xfrm>
            <a:off x="5314000" y="3259600"/>
            <a:ext cx="5293200" cy="189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6" name="Google Shape;576;p22"/>
          <p:cNvSpPr/>
          <p:nvPr/>
        </p:nvSpPr>
        <p:spPr>
          <a:xfrm>
            <a:off x="11329117" y="5857400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7" name="Google Shape;577;p22"/>
          <p:cNvSpPr/>
          <p:nvPr/>
        </p:nvSpPr>
        <p:spPr>
          <a:xfrm>
            <a:off x="950951" y="5747667"/>
            <a:ext cx="150400" cy="1504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8" name="Google Shape;578;p22"/>
          <p:cNvSpPr/>
          <p:nvPr/>
        </p:nvSpPr>
        <p:spPr>
          <a:xfrm>
            <a:off x="707728" y="6007800"/>
            <a:ext cx="102800" cy="102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9" name="Google Shape;579;p22"/>
          <p:cNvSpPr/>
          <p:nvPr/>
        </p:nvSpPr>
        <p:spPr>
          <a:xfrm>
            <a:off x="707733" y="824051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92478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1" name="Google Shape;641;p25"/>
          <p:cNvGrpSpPr/>
          <p:nvPr/>
        </p:nvGrpSpPr>
        <p:grpSpPr>
          <a:xfrm>
            <a:off x="-127474" y="-34"/>
            <a:ext cx="12319259" cy="6861759"/>
            <a:chOff x="175425" y="830850"/>
            <a:chExt cx="7196950" cy="4050625"/>
          </a:xfrm>
        </p:grpSpPr>
        <p:sp>
          <p:nvSpPr>
            <p:cNvPr id="642" name="Google Shape;642;p25"/>
            <p:cNvSpPr/>
            <p:nvPr/>
          </p:nvSpPr>
          <p:spPr>
            <a:xfrm>
              <a:off x="239300" y="830850"/>
              <a:ext cx="2243525" cy="4050325"/>
            </a:xfrm>
            <a:custGeom>
              <a:avLst/>
              <a:gdLst/>
              <a:ahLst/>
              <a:cxnLst/>
              <a:rect l="l" t="t" r="r" b="b"/>
              <a:pathLst>
                <a:path w="89741" h="162013" extrusionOk="0">
                  <a:moveTo>
                    <a:pt x="1" y="1"/>
                  </a:moveTo>
                  <a:lnTo>
                    <a:pt x="1" y="12680"/>
                  </a:lnTo>
                  <a:cubicBezTo>
                    <a:pt x="7261" y="18597"/>
                    <a:pt x="11979" y="26904"/>
                    <a:pt x="11765" y="36695"/>
                  </a:cubicBezTo>
                  <a:cubicBezTo>
                    <a:pt x="11491" y="48839"/>
                    <a:pt x="10030" y="59201"/>
                    <a:pt x="20534" y="68078"/>
                  </a:cubicBezTo>
                  <a:cubicBezTo>
                    <a:pt x="28900" y="75148"/>
                    <a:pt x="37634" y="78808"/>
                    <a:pt x="39381" y="90679"/>
                  </a:cubicBezTo>
                  <a:cubicBezTo>
                    <a:pt x="41056" y="102123"/>
                    <a:pt x="32346" y="115847"/>
                    <a:pt x="42054" y="125556"/>
                  </a:cubicBezTo>
                  <a:cubicBezTo>
                    <a:pt x="47188" y="130689"/>
                    <a:pt x="54365" y="132923"/>
                    <a:pt x="58667" y="139019"/>
                  </a:cubicBezTo>
                  <a:cubicBezTo>
                    <a:pt x="63824" y="146315"/>
                    <a:pt x="63622" y="153992"/>
                    <a:pt x="63254" y="162013"/>
                  </a:cubicBezTo>
                  <a:lnTo>
                    <a:pt x="84453" y="162013"/>
                  </a:lnTo>
                  <a:cubicBezTo>
                    <a:pt x="89741" y="142144"/>
                    <a:pt x="80365" y="132151"/>
                    <a:pt x="65167" y="121195"/>
                  </a:cubicBezTo>
                  <a:cubicBezTo>
                    <a:pt x="57039" y="115336"/>
                    <a:pt x="53391" y="106294"/>
                    <a:pt x="55720" y="96324"/>
                  </a:cubicBezTo>
                  <a:cubicBezTo>
                    <a:pt x="57633" y="88148"/>
                    <a:pt x="60176" y="81898"/>
                    <a:pt x="54615" y="74186"/>
                  </a:cubicBezTo>
                  <a:cubicBezTo>
                    <a:pt x="50147" y="67995"/>
                    <a:pt x="43468" y="63218"/>
                    <a:pt x="37444" y="58679"/>
                  </a:cubicBezTo>
                  <a:cubicBezTo>
                    <a:pt x="25026" y="49315"/>
                    <a:pt x="28377" y="42399"/>
                    <a:pt x="27926" y="28401"/>
                  </a:cubicBezTo>
                  <a:cubicBezTo>
                    <a:pt x="27450" y="13987"/>
                    <a:pt x="18348" y="7867"/>
                    <a:pt x="92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3" name="Google Shape;643;p25"/>
            <p:cNvSpPr/>
            <p:nvPr/>
          </p:nvSpPr>
          <p:spPr>
            <a:xfrm>
              <a:off x="239300" y="1053650"/>
              <a:ext cx="1893875" cy="3827525"/>
            </a:xfrm>
            <a:custGeom>
              <a:avLst/>
              <a:gdLst/>
              <a:ahLst/>
              <a:cxnLst/>
              <a:rect l="l" t="t" r="r" b="b"/>
              <a:pathLst>
                <a:path w="75755" h="153101" extrusionOk="0">
                  <a:moveTo>
                    <a:pt x="1" y="1"/>
                  </a:moveTo>
                  <a:lnTo>
                    <a:pt x="1" y="31015"/>
                  </a:lnTo>
                  <a:cubicBezTo>
                    <a:pt x="143" y="32239"/>
                    <a:pt x="191" y="33463"/>
                    <a:pt x="167" y="34699"/>
                  </a:cubicBezTo>
                  <a:cubicBezTo>
                    <a:pt x="119" y="36541"/>
                    <a:pt x="60" y="38347"/>
                    <a:pt x="1" y="40118"/>
                  </a:cubicBezTo>
                  <a:lnTo>
                    <a:pt x="1" y="46713"/>
                  </a:lnTo>
                  <a:cubicBezTo>
                    <a:pt x="321" y="53854"/>
                    <a:pt x="2080" y="60283"/>
                    <a:pt x="8937" y="66082"/>
                  </a:cubicBezTo>
                  <a:cubicBezTo>
                    <a:pt x="17302" y="73140"/>
                    <a:pt x="26036" y="76800"/>
                    <a:pt x="27783" y="88671"/>
                  </a:cubicBezTo>
                  <a:cubicBezTo>
                    <a:pt x="29458" y="100115"/>
                    <a:pt x="20760" y="113839"/>
                    <a:pt x="30468" y="123548"/>
                  </a:cubicBezTo>
                  <a:cubicBezTo>
                    <a:pt x="35590" y="128681"/>
                    <a:pt x="42767" y="130915"/>
                    <a:pt x="47081" y="137011"/>
                  </a:cubicBezTo>
                  <a:cubicBezTo>
                    <a:pt x="50741" y="142192"/>
                    <a:pt x="51691" y="147563"/>
                    <a:pt x="51810" y="153101"/>
                  </a:cubicBezTo>
                  <a:lnTo>
                    <a:pt x="74162" y="153101"/>
                  </a:lnTo>
                  <a:cubicBezTo>
                    <a:pt x="75755" y="137665"/>
                    <a:pt x="66902" y="128800"/>
                    <a:pt x="53557" y="119187"/>
                  </a:cubicBezTo>
                  <a:cubicBezTo>
                    <a:pt x="45441" y="113328"/>
                    <a:pt x="41781" y="104285"/>
                    <a:pt x="44122" y="94316"/>
                  </a:cubicBezTo>
                  <a:cubicBezTo>
                    <a:pt x="46023" y="86152"/>
                    <a:pt x="48578" y="79902"/>
                    <a:pt x="43017" y="72190"/>
                  </a:cubicBezTo>
                  <a:cubicBezTo>
                    <a:pt x="38537" y="65987"/>
                    <a:pt x="31871" y="61222"/>
                    <a:pt x="25846" y="56671"/>
                  </a:cubicBezTo>
                  <a:cubicBezTo>
                    <a:pt x="13428" y="47319"/>
                    <a:pt x="16779" y="40403"/>
                    <a:pt x="16316" y="26405"/>
                  </a:cubicBezTo>
                  <a:cubicBezTo>
                    <a:pt x="15888" y="13238"/>
                    <a:pt x="8259" y="6976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4" name="Google Shape;644;p25"/>
            <p:cNvSpPr/>
            <p:nvPr/>
          </p:nvSpPr>
          <p:spPr>
            <a:xfrm>
              <a:off x="175425" y="1744650"/>
              <a:ext cx="1522250" cy="3136525"/>
            </a:xfrm>
            <a:custGeom>
              <a:avLst/>
              <a:gdLst/>
              <a:ahLst/>
              <a:cxnLst/>
              <a:rect l="l" t="t" r="r" b="b"/>
              <a:pathLst>
                <a:path w="60890" h="125461" extrusionOk="0">
                  <a:moveTo>
                    <a:pt x="2556" y="0"/>
                  </a:moveTo>
                  <a:lnTo>
                    <a:pt x="2556" y="48816"/>
                  </a:lnTo>
                  <a:cubicBezTo>
                    <a:pt x="8271" y="53153"/>
                    <a:pt x="13108" y="57443"/>
                    <a:pt x="14355" y="65939"/>
                  </a:cubicBezTo>
                  <a:cubicBezTo>
                    <a:pt x="16043" y="77382"/>
                    <a:pt x="7332" y="91107"/>
                    <a:pt x="17041" y="100815"/>
                  </a:cubicBezTo>
                  <a:cubicBezTo>
                    <a:pt x="22174" y="105949"/>
                    <a:pt x="29352" y="108183"/>
                    <a:pt x="33653" y="114279"/>
                  </a:cubicBezTo>
                  <a:cubicBezTo>
                    <a:pt x="36220" y="117915"/>
                    <a:pt x="37456" y="121646"/>
                    <a:pt x="38014" y="125461"/>
                  </a:cubicBezTo>
                  <a:lnTo>
                    <a:pt x="60889" y="125461"/>
                  </a:lnTo>
                  <a:cubicBezTo>
                    <a:pt x="60307" y="112948"/>
                    <a:pt x="51989" y="104998"/>
                    <a:pt x="40130" y="96454"/>
                  </a:cubicBezTo>
                  <a:cubicBezTo>
                    <a:pt x="32013" y="90596"/>
                    <a:pt x="28353" y="81553"/>
                    <a:pt x="30694" y="71583"/>
                  </a:cubicBezTo>
                  <a:cubicBezTo>
                    <a:pt x="32608" y="63408"/>
                    <a:pt x="35151" y="57157"/>
                    <a:pt x="29589" y="49445"/>
                  </a:cubicBezTo>
                  <a:cubicBezTo>
                    <a:pt x="25109" y="43254"/>
                    <a:pt x="18443" y="38477"/>
                    <a:pt x="12418" y="33938"/>
                  </a:cubicBezTo>
                  <a:cubicBezTo>
                    <a:pt x="1" y="24574"/>
                    <a:pt x="3352" y="17670"/>
                    <a:pt x="2900" y="3672"/>
                  </a:cubicBezTo>
                  <a:cubicBezTo>
                    <a:pt x="2853" y="2436"/>
                    <a:pt x="2746" y="1213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5" name="Google Shape;645;p25"/>
            <p:cNvSpPr/>
            <p:nvPr/>
          </p:nvSpPr>
          <p:spPr>
            <a:xfrm>
              <a:off x="239300" y="2755600"/>
              <a:ext cx="1126825" cy="2125875"/>
            </a:xfrm>
            <a:custGeom>
              <a:avLst/>
              <a:gdLst/>
              <a:ahLst/>
              <a:cxnLst/>
              <a:rect l="l" t="t" r="r" b="b"/>
              <a:pathLst>
                <a:path w="45073" h="85035" extrusionOk="0">
                  <a:moveTo>
                    <a:pt x="1" y="0"/>
                  </a:moveTo>
                  <a:lnTo>
                    <a:pt x="1" y="62635"/>
                  </a:lnTo>
                  <a:cubicBezTo>
                    <a:pt x="535" y="63384"/>
                    <a:pt x="1129" y="64085"/>
                    <a:pt x="1783" y="64738"/>
                  </a:cubicBezTo>
                  <a:cubicBezTo>
                    <a:pt x="6916" y="69872"/>
                    <a:pt x="14082" y="72106"/>
                    <a:pt x="18395" y="78202"/>
                  </a:cubicBezTo>
                  <a:cubicBezTo>
                    <a:pt x="19869" y="80281"/>
                    <a:pt x="21010" y="82587"/>
                    <a:pt x="21770" y="85035"/>
                  </a:cubicBezTo>
                  <a:lnTo>
                    <a:pt x="45073" y="85035"/>
                  </a:lnTo>
                  <a:cubicBezTo>
                    <a:pt x="42969" y="74946"/>
                    <a:pt x="35293" y="67887"/>
                    <a:pt x="24872" y="60377"/>
                  </a:cubicBezTo>
                  <a:cubicBezTo>
                    <a:pt x="16744" y="54519"/>
                    <a:pt x="13096" y="45476"/>
                    <a:pt x="15425" y="35506"/>
                  </a:cubicBezTo>
                  <a:cubicBezTo>
                    <a:pt x="17338" y="27331"/>
                    <a:pt x="19881" y="21081"/>
                    <a:pt x="14320" y="13368"/>
                  </a:cubicBezTo>
                  <a:cubicBezTo>
                    <a:pt x="10541" y="8140"/>
                    <a:pt x="5205" y="3922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6" name="Google Shape;646;p25"/>
            <p:cNvSpPr/>
            <p:nvPr/>
          </p:nvSpPr>
          <p:spPr>
            <a:xfrm>
              <a:off x="2291500" y="830850"/>
              <a:ext cx="2276500" cy="4050325"/>
            </a:xfrm>
            <a:custGeom>
              <a:avLst/>
              <a:gdLst/>
              <a:ahLst/>
              <a:cxnLst/>
              <a:rect l="l" t="t" r="r" b="b"/>
              <a:pathLst>
                <a:path w="91060" h="162013" extrusionOk="0">
                  <a:moveTo>
                    <a:pt x="1426" y="1"/>
                  </a:moveTo>
                  <a:cubicBezTo>
                    <a:pt x="1664" y="1593"/>
                    <a:pt x="1759" y="3197"/>
                    <a:pt x="1723" y="4813"/>
                  </a:cubicBezTo>
                  <a:cubicBezTo>
                    <a:pt x="1450" y="16946"/>
                    <a:pt x="0" y="27319"/>
                    <a:pt x="10493" y="36184"/>
                  </a:cubicBezTo>
                  <a:cubicBezTo>
                    <a:pt x="18858" y="43254"/>
                    <a:pt x="27592" y="46914"/>
                    <a:pt x="29339" y="58785"/>
                  </a:cubicBezTo>
                  <a:cubicBezTo>
                    <a:pt x="31027" y="70229"/>
                    <a:pt x="22316" y="83954"/>
                    <a:pt x="32025" y="93662"/>
                  </a:cubicBezTo>
                  <a:cubicBezTo>
                    <a:pt x="37158" y="98795"/>
                    <a:pt x="44324" y="101029"/>
                    <a:pt x="48637" y="107125"/>
                  </a:cubicBezTo>
                  <a:cubicBezTo>
                    <a:pt x="55066" y="116216"/>
                    <a:pt x="53153" y="125900"/>
                    <a:pt x="53010" y="136143"/>
                  </a:cubicBezTo>
                  <a:cubicBezTo>
                    <a:pt x="52832" y="148312"/>
                    <a:pt x="58393" y="154253"/>
                    <a:pt x="64679" y="162013"/>
                  </a:cubicBezTo>
                  <a:lnTo>
                    <a:pt x="91059" y="162013"/>
                  </a:lnTo>
                  <a:cubicBezTo>
                    <a:pt x="89443" y="160099"/>
                    <a:pt x="87578" y="158400"/>
                    <a:pt x="85522" y="156974"/>
                  </a:cubicBezTo>
                  <a:cubicBezTo>
                    <a:pt x="73389" y="148632"/>
                    <a:pt x="70585" y="144473"/>
                    <a:pt x="74399" y="130143"/>
                  </a:cubicBezTo>
                  <a:cubicBezTo>
                    <a:pt x="79699" y="110251"/>
                    <a:pt x="70324" y="100269"/>
                    <a:pt x="55113" y="89289"/>
                  </a:cubicBezTo>
                  <a:cubicBezTo>
                    <a:pt x="46985" y="83443"/>
                    <a:pt x="43337" y="74388"/>
                    <a:pt x="45666" y="64430"/>
                  </a:cubicBezTo>
                  <a:cubicBezTo>
                    <a:pt x="47580" y="56254"/>
                    <a:pt x="50123" y="50004"/>
                    <a:pt x="44561" y="42292"/>
                  </a:cubicBezTo>
                  <a:cubicBezTo>
                    <a:pt x="40093" y="36101"/>
                    <a:pt x="33427" y="31324"/>
                    <a:pt x="27402" y="26785"/>
                  </a:cubicBezTo>
                  <a:cubicBezTo>
                    <a:pt x="16066" y="18241"/>
                    <a:pt x="17872" y="11729"/>
                    <a:pt x="1792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7" name="Google Shape;647;p25"/>
            <p:cNvSpPr/>
            <p:nvPr/>
          </p:nvSpPr>
          <p:spPr>
            <a:xfrm>
              <a:off x="1988175" y="830850"/>
              <a:ext cx="2085500" cy="4050325"/>
            </a:xfrm>
            <a:custGeom>
              <a:avLst/>
              <a:gdLst/>
              <a:ahLst/>
              <a:cxnLst/>
              <a:rect l="l" t="t" r="r" b="b"/>
              <a:pathLst>
                <a:path w="83420" h="162013" extrusionOk="0">
                  <a:moveTo>
                    <a:pt x="1" y="1"/>
                  </a:moveTo>
                  <a:cubicBezTo>
                    <a:pt x="1581" y="3696"/>
                    <a:pt x="2353" y="7689"/>
                    <a:pt x="2258" y="11717"/>
                  </a:cubicBezTo>
                  <a:cubicBezTo>
                    <a:pt x="1997" y="23861"/>
                    <a:pt x="535" y="34223"/>
                    <a:pt x="11028" y="43100"/>
                  </a:cubicBezTo>
                  <a:cubicBezTo>
                    <a:pt x="19394" y="50170"/>
                    <a:pt x="28140" y="53818"/>
                    <a:pt x="29874" y="65689"/>
                  </a:cubicBezTo>
                  <a:cubicBezTo>
                    <a:pt x="31562" y="77145"/>
                    <a:pt x="22852" y="90869"/>
                    <a:pt x="32560" y="100566"/>
                  </a:cubicBezTo>
                  <a:cubicBezTo>
                    <a:pt x="37693" y="105699"/>
                    <a:pt x="44871" y="107945"/>
                    <a:pt x="49172" y="114029"/>
                  </a:cubicBezTo>
                  <a:cubicBezTo>
                    <a:pt x="55601" y="123120"/>
                    <a:pt x="53688" y="132816"/>
                    <a:pt x="53545" y="143047"/>
                  </a:cubicBezTo>
                  <a:cubicBezTo>
                    <a:pt x="53427" y="151461"/>
                    <a:pt x="56053" y="156891"/>
                    <a:pt x="59760" y="162013"/>
                  </a:cubicBezTo>
                  <a:lnTo>
                    <a:pt x="83419" y="162013"/>
                  </a:lnTo>
                  <a:cubicBezTo>
                    <a:pt x="73544" y="154835"/>
                    <a:pt x="71429" y="150272"/>
                    <a:pt x="74947" y="137047"/>
                  </a:cubicBezTo>
                  <a:cubicBezTo>
                    <a:pt x="80246" y="117155"/>
                    <a:pt x="70871" y="107173"/>
                    <a:pt x="55661" y="96193"/>
                  </a:cubicBezTo>
                  <a:cubicBezTo>
                    <a:pt x="47533" y="90347"/>
                    <a:pt x="43884" y="81292"/>
                    <a:pt x="46214" y="71322"/>
                  </a:cubicBezTo>
                  <a:cubicBezTo>
                    <a:pt x="48127" y="63158"/>
                    <a:pt x="50670" y="56908"/>
                    <a:pt x="45108" y="49196"/>
                  </a:cubicBezTo>
                  <a:cubicBezTo>
                    <a:pt x="40640" y="43005"/>
                    <a:pt x="33962" y="38228"/>
                    <a:pt x="27938" y="33689"/>
                  </a:cubicBezTo>
                  <a:cubicBezTo>
                    <a:pt x="15520" y="24325"/>
                    <a:pt x="18871" y="17409"/>
                    <a:pt x="18419" y="3411"/>
                  </a:cubicBezTo>
                  <a:cubicBezTo>
                    <a:pt x="18384" y="2270"/>
                    <a:pt x="18277" y="1129"/>
                    <a:pt x="1812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8" name="Google Shape;648;p25"/>
            <p:cNvSpPr/>
            <p:nvPr/>
          </p:nvSpPr>
          <p:spPr>
            <a:xfrm>
              <a:off x="1521775" y="830850"/>
              <a:ext cx="2073300" cy="4050325"/>
            </a:xfrm>
            <a:custGeom>
              <a:avLst/>
              <a:gdLst/>
              <a:ahLst/>
              <a:cxnLst/>
              <a:rect l="l" t="t" r="r" b="b"/>
              <a:pathLst>
                <a:path w="82932" h="162013" extrusionOk="0">
                  <a:moveTo>
                    <a:pt x="0" y="1"/>
                  </a:moveTo>
                  <a:cubicBezTo>
                    <a:pt x="3221" y="4789"/>
                    <a:pt x="5074" y="10410"/>
                    <a:pt x="4944" y="16625"/>
                  </a:cubicBezTo>
                  <a:cubicBezTo>
                    <a:pt x="4670" y="28757"/>
                    <a:pt x="3209" y="39131"/>
                    <a:pt x="13713" y="47996"/>
                  </a:cubicBezTo>
                  <a:cubicBezTo>
                    <a:pt x="22079" y="55066"/>
                    <a:pt x="30813" y="58726"/>
                    <a:pt x="32560" y="70597"/>
                  </a:cubicBezTo>
                  <a:cubicBezTo>
                    <a:pt x="34235" y="82040"/>
                    <a:pt x="25537" y="95765"/>
                    <a:pt x="35245" y="105474"/>
                  </a:cubicBezTo>
                  <a:cubicBezTo>
                    <a:pt x="40367" y="110619"/>
                    <a:pt x="47544" y="112841"/>
                    <a:pt x="51846" y="118937"/>
                  </a:cubicBezTo>
                  <a:cubicBezTo>
                    <a:pt x="58274" y="128027"/>
                    <a:pt x="56373" y="137712"/>
                    <a:pt x="56219" y="147943"/>
                  </a:cubicBezTo>
                  <a:cubicBezTo>
                    <a:pt x="56136" y="153766"/>
                    <a:pt x="57371" y="158163"/>
                    <a:pt x="59356" y="162013"/>
                  </a:cubicBezTo>
                  <a:lnTo>
                    <a:pt x="80270" y="162013"/>
                  </a:lnTo>
                  <a:cubicBezTo>
                    <a:pt x="75529" y="157022"/>
                    <a:pt x="74958" y="151983"/>
                    <a:pt x="77620" y="141954"/>
                  </a:cubicBezTo>
                  <a:cubicBezTo>
                    <a:pt x="82932" y="122062"/>
                    <a:pt x="73544" y="112081"/>
                    <a:pt x="58334" y="101113"/>
                  </a:cubicBezTo>
                  <a:cubicBezTo>
                    <a:pt x="50218" y="95254"/>
                    <a:pt x="46558" y="86199"/>
                    <a:pt x="48887" y="76230"/>
                  </a:cubicBezTo>
                  <a:cubicBezTo>
                    <a:pt x="50800" y="68066"/>
                    <a:pt x="53343" y="61816"/>
                    <a:pt x="47782" y="54104"/>
                  </a:cubicBezTo>
                  <a:cubicBezTo>
                    <a:pt x="43314" y="47913"/>
                    <a:pt x="36647" y="43136"/>
                    <a:pt x="30623" y="38596"/>
                  </a:cubicBezTo>
                  <a:cubicBezTo>
                    <a:pt x="18193" y="29233"/>
                    <a:pt x="21544" y="22317"/>
                    <a:pt x="21093" y="8319"/>
                  </a:cubicBezTo>
                  <a:cubicBezTo>
                    <a:pt x="21021" y="5490"/>
                    <a:pt x="20534" y="2686"/>
                    <a:pt x="19655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9" name="Google Shape;649;p25"/>
            <p:cNvSpPr/>
            <p:nvPr/>
          </p:nvSpPr>
          <p:spPr>
            <a:xfrm>
              <a:off x="1116275" y="831150"/>
              <a:ext cx="2160925" cy="4050025"/>
            </a:xfrm>
            <a:custGeom>
              <a:avLst/>
              <a:gdLst/>
              <a:ahLst/>
              <a:cxnLst/>
              <a:rect l="l" t="t" r="r" b="b"/>
              <a:pathLst>
                <a:path w="86437" h="162001" extrusionOk="0">
                  <a:moveTo>
                    <a:pt x="0" y="0"/>
                  </a:moveTo>
                  <a:cubicBezTo>
                    <a:pt x="5347" y="5585"/>
                    <a:pt x="8639" y="12751"/>
                    <a:pt x="8449" y="20974"/>
                  </a:cubicBezTo>
                  <a:cubicBezTo>
                    <a:pt x="8187" y="33106"/>
                    <a:pt x="6726" y="43480"/>
                    <a:pt x="17230" y="52345"/>
                  </a:cubicBezTo>
                  <a:cubicBezTo>
                    <a:pt x="25584" y="59415"/>
                    <a:pt x="34330" y="63075"/>
                    <a:pt x="36077" y="74946"/>
                  </a:cubicBezTo>
                  <a:cubicBezTo>
                    <a:pt x="37752" y="86389"/>
                    <a:pt x="29042" y="100114"/>
                    <a:pt x="38750" y="109823"/>
                  </a:cubicBezTo>
                  <a:cubicBezTo>
                    <a:pt x="43884" y="114956"/>
                    <a:pt x="51061" y="117190"/>
                    <a:pt x="55363" y="123286"/>
                  </a:cubicBezTo>
                  <a:cubicBezTo>
                    <a:pt x="61792" y="132376"/>
                    <a:pt x="59878" y="142061"/>
                    <a:pt x="59736" y="152304"/>
                  </a:cubicBezTo>
                  <a:cubicBezTo>
                    <a:pt x="59688" y="156047"/>
                    <a:pt x="60187" y="159208"/>
                    <a:pt x="61079" y="162001"/>
                  </a:cubicBezTo>
                  <a:lnTo>
                    <a:pt x="80733" y="162001"/>
                  </a:lnTo>
                  <a:cubicBezTo>
                    <a:pt x="78974" y="158127"/>
                    <a:pt x="79224" y="153492"/>
                    <a:pt x="81137" y="146303"/>
                  </a:cubicBezTo>
                  <a:cubicBezTo>
                    <a:pt x="86437" y="126411"/>
                    <a:pt x="77061" y="116430"/>
                    <a:pt x="61839" y="105450"/>
                  </a:cubicBezTo>
                  <a:cubicBezTo>
                    <a:pt x="53723" y="99615"/>
                    <a:pt x="50075" y="90560"/>
                    <a:pt x="52404" y="80602"/>
                  </a:cubicBezTo>
                  <a:cubicBezTo>
                    <a:pt x="54317" y="72427"/>
                    <a:pt x="56860" y="66177"/>
                    <a:pt x="51299" y="58465"/>
                  </a:cubicBezTo>
                  <a:cubicBezTo>
                    <a:pt x="46831" y="52274"/>
                    <a:pt x="40153" y="47497"/>
                    <a:pt x="34128" y="42957"/>
                  </a:cubicBezTo>
                  <a:cubicBezTo>
                    <a:pt x="21710" y="33594"/>
                    <a:pt x="25061" y="26678"/>
                    <a:pt x="24610" y="12680"/>
                  </a:cubicBezTo>
                  <a:cubicBezTo>
                    <a:pt x="24443" y="7558"/>
                    <a:pt x="23184" y="3470"/>
                    <a:pt x="21223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0" name="Google Shape;650;p25"/>
            <p:cNvSpPr/>
            <p:nvPr/>
          </p:nvSpPr>
          <p:spPr>
            <a:xfrm>
              <a:off x="4294950" y="830850"/>
              <a:ext cx="2319300" cy="4050325"/>
            </a:xfrm>
            <a:custGeom>
              <a:avLst/>
              <a:gdLst/>
              <a:ahLst/>
              <a:cxnLst/>
              <a:rect l="l" t="t" r="r" b="b"/>
              <a:pathLst>
                <a:path w="92772" h="162013" extrusionOk="0">
                  <a:moveTo>
                    <a:pt x="1" y="1"/>
                  </a:moveTo>
                  <a:cubicBezTo>
                    <a:pt x="1284" y="2056"/>
                    <a:pt x="2984" y="4041"/>
                    <a:pt x="5253" y="5942"/>
                  </a:cubicBezTo>
                  <a:cubicBezTo>
                    <a:pt x="13607" y="13024"/>
                    <a:pt x="22365" y="16672"/>
                    <a:pt x="24100" y="28543"/>
                  </a:cubicBezTo>
                  <a:cubicBezTo>
                    <a:pt x="25775" y="39987"/>
                    <a:pt x="17077" y="53711"/>
                    <a:pt x="26773" y="63420"/>
                  </a:cubicBezTo>
                  <a:cubicBezTo>
                    <a:pt x="31907" y="68553"/>
                    <a:pt x="39084" y="70787"/>
                    <a:pt x="43386" y="76883"/>
                  </a:cubicBezTo>
                  <a:cubicBezTo>
                    <a:pt x="49814" y="85986"/>
                    <a:pt x="47901" y="95670"/>
                    <a:pt x="47759" y="105901"/>
                  </a:cubicBezTo>
                  <a:cubicBezTo>
                    <a:pt x="47557" y="120708"/>
                    <a:pt x="55839" y="126293"/>
                    <a:pt x="63575" y="137165"/>
                  </a:cubicBezTo>
                  <a:cubicBezTo>
                    <a:pt x="67484" y="142643"/>
                    <a:pt x="70336" y="148656"/>
                    <a:pt x="69588" y="155548"/>
                  </a:cubicBezTo>
                  <a:cubicBezTo>
                    <a:pt x="69362" y="157652"/>
                    <a:pt x="68898" y="159826"/>
                    <a:pt x="68411" y="162013"/>
                  </a:cubicBezTo>
                  <a:lnTo>
                    <a:pt x="89480" y="162013"/>
                  </a:lnTo>
                  <a:cubicBezTo>
                    <a:pt x="90335" y="157141"/>
                    <a:pt x="92771" y="152530"/>
                    <a:pt x="92415" y="147373"/>
                  </a:cubicBezTo>
                  <a:cubicBezTo>
                    <a:pt x="91845" y="139150"/>
                    <a:pt x="86889" y="131283"/>
                    <a:pt x="80282" y="126744"/>
                  </a:cubicBezTo>
                  <a:cubicBezTo>
                    <a:pt x="68150" y="118390"/>
                    <a:pt x="65345" y="114231"/>
                    <a:pt x="69160" y="99900"/>
                  </a:cubicBezTo>
                  <a:cubicBezTo>
                    <a:pt x="74460" y="80008"/>
                    <a:pt x="65084" y="70027"/>
                    <a:pt x="49874" y="59059"/>
                  </a:cubicBezTo>
                  <a:cubicBezTo>
                    <a:pt x="41746" y="53200"/>
                    <a:pt x="38098" y="44158"/>
                    <a:pt x="40427" y="34188"/>
                  </a:cubicBezTo>
                  <a:cubicBezTo>
                    <a:pt x="42340" y="26012"/>
                    <a:pt x="44883" y="19762"/>
                    <a:pt x="39322" y="12050"/>
                  </a:cubicBezTo>
                  <a:cubicBezTo>
                    <a:pt x="35971" y="7404"/>
                    <a:pt x="31372" y="3554"/>
                    <a:pt x="2673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1" name="Google Shape;651;p25"/>
            <p:cNvSpPr/>
            <p:nvPr/>
          </p:nvSpPr>
          <p:spPr>
            <a:xfrm>
              <a:off x="3934025" y="830850"/>
              <a:ext cx="2386125" cy="4050325"/>
            </a:xfrm>
            <a:custGeom>
              <a:avLst/>
              <a:gdLst/>
              <a:ahLst/>
              <a:cxnLst/>
              <a:rect l="l" t="t" r="r" b="b"/>
              <a:pathLst>
                <a:path w="95445" h="162013" extrusionOk="0">
                  <a:moveTo>
                    <a:pt x="0" y="1"/>
                  </a:moveTo>
                  <a:cubicBezTo>
                    <a:pt x="1082" y="4611"/>
                    <a:pt x="3387" y="8877"/>
                    <a:pt x="8092" y="12858"/>
                  </a:cubicBezTo>
                  <a:cubicBezTo>
                    <a:pt x="16458" y="19928"/>
                    <a:pt x="25192" y="23588"/>
                    <a:pt x="26939" y="35447"/>
                  </a:cubicBezTo>
                  <a:cubicBezTo>
                    <a:pt x="28614" y="46903"/>
                    <a:pt x="19916" y="60627"/>
                    <a:pt x="29624" y="70336"/>
                  </a:cubicBezTo>
                  <a:cubicBezTo>
                    <a:pt x="34758" y="75457"/>
                    <a:pt x="41923" y="77703"/>
                    <a:pt x="46237" y="83799"/>
                  </a:cubicBezTo>
                  <a:cubicBezTo>
                    <a:pt x="52666" y="92890"/>
                    <a:pt x="50752" y="102574"/>
                    <a:pt x="50598" y="112805"/>
                  </a:cubicBezTo>
                  <a:cubicBezTo>
                    <a:pt x="50396" y="127612"/>
                    <a:pt x="58678" y="133208"/>
                    <a:pt x="66426" y="144069"/>
                  </a:cubicBezTo>
                  <a:cubicBezTo>
                    <a:pt x="70240" y="149440"/>
                    <a:pt x="73057" y="155311"/>
                    <a:pt x="72463" y="162013"/>
                  </a:cubicBezTo>
                  <a:lnTo>
                    <a:pt x="94149" y="162013"/>
                  </a:lnTo>
                  <a:cubicBezTo>
                    <a:pt x="94862" y="159517"/>
                    <a:pt x="95444" y="156962"/>
                    <a:pt x="95254" y="154277"/>
                  </a:cubicBezTo>
                  <a:cubicBezTo>
                    <a:pt x="94684" y="146054"/>
                    <a:pt x="89729" y="138199"/>
                    <a:pt x="83122" y="133648"/>
                  </a:cubicBezTo>
                  <a:cubicBezTo>
                    <a:pt x="70989" y="125294"/>
                    <a:pt x="68185" y="121147"/>
                    <a:pt x="71999" y="106816"/>
                  </a:cubicBezTo>
                  <a:cubicBezTo>
                    <a:pt x="77299" y="86924"/>
                    <a:pt x="67923" y="76943"/>
                    <a:pt x="52713" y="65963"/>
                  </a:cubicBezTo>
                  <a:cubicBezTo>
                    <a:pt x="44597" y="60116"/>
                    <a:pt x="40937" y="51062"/>
                    <a:pt x="43266" y="41104"/>
                  </a:cubicBezTo>
                  <a:cubicBezTo>
                    <a:pt x="45179" y="32928"/>
                    <a:pt x="47722" y="26678"/>
                    <a:pt x="42161" y="18966"/>
                  </a:cubicBezTo>
                  <a:cubicBezTo>
                    <a:pt x="37693" y="12775"/>
                    <a:pt x="31027" y="7998"/>
                    <a:pt x="25002" y="3458"/>
                  </a:cubicBezTo>
                  <a:cubicBezTo>
                    <a:pt x="23588" y="2401"/>
                    <a:pt x="22245" y="1248"/>
                    <a:pt x="21009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2" name="Google Shape;652;p25"/>
            <p:cNvSpPr/>
            <p:nvPr/>
          </p:nvSpPr>
          <p:spPr>
            <a:xfrm>
              <a:off x="3515725" y="830850"/>
              <a:ext cx="2401875" cy="4050325"/>
            </a:xfrm>
            <a:custGeom>
              <a:avLst/>
              <a:gdLst/>
              <a:ahLst/>
              <a:cxnLst/>
              <a:rect l="l" t="t" r="r" b="b"/>
              <a:pathLst>
                <a:path w="96075" h="162013" extrusionOk="0">
                  <a:moveTo>
                    <a:pt x="1" y="1"/>
                  </a:moveTo>
                  <a:cubicBezTo>
                    <a:pt x="524" y="6512"/>
                    <a:pt x="2508" y="12406"/>
                    <a:pt x="8842" y="17766"/>
                  </a:cubicBezTo>
                  <a:cubicBezTo>
                    <a:pt x="17207" y="24824"/>
                    <a:pt x="25953" y="28484"/>
                    <a:pt x="27688" y="40355"/>
                  </a:cubicBezTo>
                  <a:cubicBezTo>
                    <a:pt x="29364" y="51798"/>
                    <a:pt x="20665" y="65523"/>
                    <a:pt x="30374" y="75231"/>
                  </a:cubicBezTo>
                  <a:cubicBezTo>
                    <a:pt x="35507" y="80365"/>
                    <a:pt x="42673" y="82611"/>
                    <a:pt x="46986" y="88695"/>
                  </a:cubicBezTo>
                  <a:cubicBezTo>
                    <a:pt x="53415" y="97797"/>
                    <a:pt x="51502" y="107482"/>
                    <a:pt x="51359" y="117713"/>
                  </a:cubicBezTo>
                  <a:cubicBezTo>
                    <a:pt x="51145" y="132519"/>
                    <a:pt x="59428" y="138104"/>
                    <a:pt x="67175" y="148977"/>
                  </a:cubicBezTo>
                  <a:cubicBezTo>
                    <a:pt x="70039" y="152982"/>
                    <a:pt x="72333" y="157295"/>
                    <a:pt x="73057" y="162013"/>
                  </a:cubicBezTo>
                  <a:lnTo>
                    <a:pt x="95944" y="162013"/>
                  </a:lnTo>
                  <a:cubicBezTo>
                    <a:pt x="96051" y="161074"/>
                    <a:pt x="96075" y="160123"/>
                    <a:pt x="96015" y="159185"/>
                  </a:cubicBezTo>
                  <a:cubicBezTo>
                    <a:pt x="95445" y="150962"/>
                    <a:pt x="90490" y="143095"/>
                    <a:pt x="83883" y="138556"/>
                  </a:cubicBezTo>
                  <a:cubicBezTo>
                    <a:pt x="71750" y="130202"/>
                    <a:pt x="68946" y="126043"/>
                    <a:pt x="72760" y="111712"/>
                  </a:cubicBezTo>
                  <a:cubicBezTo>
                    <a:pt x="78060" y="91832"/>
                    <a:pt x="68685" y="81838"/>
                    <a:pt x="53462" y="70870"/>
                  </a:cubicBezTo>
                  <a:cubicBezTo>
                    <a:pt x="45346" y="65012"/>
                    <a:pt x="41698" y="55969"/>
                    <a:pt x="44027" y="45999"/>
                  </a:cubicBezTo>
                  <a:cubicBezTo>
                    <a:pt x="45929" y="37836"/>
                    <a:pt x="48483" y="31585"/>
                    <a:pt x="42922" y="23873"/>
                  </a:cubicBezTo>
                  <a:cubicBezTo>
                    <a:pt x="38442" y="17670"/>
                    <a:pt x="31776" y="12905"/>
                    <a:pt x="25751" y="8354"/>
                  </a:cubicBezTo>
                  <a:cubicBezTo>
                    <a:pt x="21866" y="5431"/>
                    <a:pt x="19525" y="2745"/>
                    <a:pt x="1812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3" name="Google Shape;653;p25"/>
            <p:cNvSpPr/>
            <p:nvPr/>
          </p:nvSpPr>
          <p:spPr>
            <a:xfrm>
              <a:off x="3194300" y="830850"/>
              <a:ext cx="2400100" cy="4050325"/>
            </a:xfrm>
            <a:custGeom>
              <a:avLst/>
              <a:gdLst/>
              <a:ahLst/>
              <a:cxnLst/>
              <a:rect l="l" t="t" r="r" b="b"/>
              <a:pathLst>
                <a:path w="96004" h="162013" extrusionOk="0">
                  <a:moveTo>
                    <a:pt x="1" y="1"/>
                  </a:moveTo>
                  <a:cubicBezTo>
                    <a:pt x="24" y="8259"/>
                    <a:pt x="1272" y="15591"/>
                    <a:pt x="8996" y="22127"/>
                  </a:cubicBezTo>
                  <a:cubicBezTo>
                    <a:pt x="17373" y="29185"/>
                    <a:pt x="26096" y="32845"/>
                    <a:pt x="27842" y="44716"/>
                  </a:cubicBezTo>
                  <a:cubicBezTo>
                    <a:pt x="29518" y="56159"/>
                    <a:pt x="20820" y="69884"/>
                    <a:pt x="30528" y="79593"/>
                  </a:cubicBezTo>
                  <a:cubicBezTo>
                    <a:pt x="35661" y="84726"/>
                    <a:pt x="42827" y="86960"/>
                    <a:pt x="47140" y="93056"/>
                  </a:cubicBezTo>
                  <a:cubicBezTo>
                    <a:pt x="53569" y="102158"/>
                    <a:pt x="51656" y="111843"/>
                    <a:pt x="51501" y="122074"/>
                  </a:cubicBezTo>
                  <a:cubicBezTo>
                    <a:pt x="51299" y="136880"/>
                    <a:pt x="59582" y="142465"/>
                    <a:pt x="67329" y="153338"/>
                  </a:cubicBezTo>
                  <a:cubicBezTo>
                    <a:pt x="69278" y="156083"/>
                    <a:pt x="70966" y="158959"/>
                    <a:pt x="72083" y="162013"/>
                  </a:cubicBezTo>
                  <a:lnTo>
                    <a:pt x="96003" y="162013"/>
                  </a:lnTo>
                  <a:cubicBezTo>
                    <a:pt x="94969" y="154360"/>
                    <a:pt x="90228" y="147171"/>
                    <a:pt x="84025" y="142917"/>
                  </a:cubicBezTo>
                  <a:cubicBezTo>
                    <a:pt x="71893" y="134563"/>
                    <a:pt x="69088" y="130404"/>
                    <a:pt x="72914" y="116073"/>
                  </a:cubicBezTo>
                  <a:cubicBezTo>
                    <a:pt x="78214" y="96181"/>
                    <a:pt x="68839" y="86199"/>
                    <a:pt x="53617" y="75231"/>
                  </a:cubicBezTo>
                  <a:cubicBezTo>
                    <a:pt x="45500" y="69373"/>
                    <a:pt x="41841" y="60330"/>
                    <a:pt x="44181" y="50360"/>
                  </a:cubicBezTo>
                  <a:cubicBezTo>
                    <a:pt x="46083" y="42185"/>
                    <a:pt x="48638" y="35935"/>
                    <a:pt x="43076" y="28223"/>
                  </a:cubicBezTo>
                  <a:cubicBezTo>
                    <a:pt x="38596" y="22032"/>
                    <a:pt x="31930" y="17255"/>
                    <a:pt x="25905" y="12715"/>
                  </a:cubicBezTo>
                  <a:cubicBezTo>
                    <a:pt x="20000" y="8271"/>
                    <a:pt x="17671" y="4373"/>
                    <a:pt x="1677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4" name="Google Shape;654;p25"/>
            <p:cNvSpPr/>
            <p:nvPr/>
          </p:nvSpPr>
          <p:spPr>
            <a:xfrm>
              <a:off x="6575600" y="830850"/>
              <a:ext cx="796775" cy="2144900"/>
            </a:xfrm>
            <a:custGeom>
              <a:avLst/>
              <a:gdLst/>
              <a:ahLst/>
              <a:cxnLst/>
              <a:rect l="l" t="t" r="r" b="b"/>
              <a:pathLst>
                <a:path w="31871" h="85796" extrusionOk="0">
                  <a:moveTo>
                    <a:pt x="6370" y="1"/>
                  </a:moveTo>
                  <a:cubicBezTo>
                    <a:pt x="6417" y="10755"/>
                    <a:pt x="1" y="22911"/>
                    <a:pt x="8830" y="31752"/>
                  </a:cubicBezTo>
                  <a:cubicBezTo>
                    <a:pt x="13963" y="36885"/>
                    <a:pt x="21140" y="39119"/>
                    <a:pt x="25442" y="45215"/>
                  </a:cubicBezTo>
                  <a:cubicBezTo>
                    <a:pt x="31871" y="54306"/>
                    <a:pt x="29958" y="63990"/>
                    <a:pt x="29815" y="74233"/>
                  </a:cubicBezTo>
                  <a:cubicBezTo>
                    <a:pt x="29744" y="78832"/>
                    <a:pt x="30504" y="82539"/>
                    <a:pt x="31811" y="85795"/>
                  </a:cubicBezTo>
                  <a:lnTo>
                    <a:pt x="31811" y="27296"/>
                  </a:lnTo>
                  <a:cubicBezTo>
                    <a:pt x="23767" y="21437"/>
                    <a:pt x="20166" y="12430"/>
                    <a:pt x="22483" y="2520"/>
                  </a:cubicBezTo>
                  <a:cubicBezTo>
                    <a:pt x="22685" y="1664"/>
                    <a:pt x="22887" y="820"/>
                    <a:pt x="23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5" name="Google Shape;655;p25"/>
            <p:cNvSpPr/>
            <p:nvPr/>
          </p:nvSpPr>
          <p:spPr>
            <a:xfrm>
              <a:off x="6263975" y="830850"/>
              <a:ext cx="1106925" cy="2735475"/>
            </a:xfrm>
            <a:custGeom>
              <a:avLst/>
              <a:gdLst/>
              <a:ahLst/>
              <a:cxnLst/>
              <a:rect l="l" t="t" r="r" b="b"/>
              <a:pathLst>
                <a:path w="44277" h="109419" extrusionOk="0">
                  <a:moveTo>
                    <a:pt x="6156" y="1"/>
                  </a:moveTo>
                  <a:cubicBezTo>
                    <a:pt x="6548" y="1236"/>
                    <a:pt x="6833" y="2496"/>
                    <a:pt x="7023" y="3779"/>
                  </a:cubicBezTo>
                  <a:cubicBezTo>
                    <a:pt x="8699" y="15234"/>
                    <a:pt x="0" y="28959"/>
                    <a:pt x="9709" y="38656"/>
                  </a:cubicBezTo>
                  <a:cubicBezTo>
                    <a:pt x="14842" y="43789"/>
                    <a:pt x="22008" y="46035"/>
                    <a:pt x="26321" y="52119"/>
                  </a:cubicBezTo>
                  <a:cubicBezTo>
                    <a:pt x="32750" y="61221"/>
                    <a:pt x="30837" y="70906"/>
                    <a:pt x="30694" y="81137"/>
                  </a:cubicBezTo>
                  <a:cubicBezTo>
                    <a:pt x="30504" y="94529"/>
                    <a:pt x="37254" y="100376"/>
                    <a:pt x="44276" y="109419"/>
                  </a:cubicBezTo>
                  <a:lnTo>
                    <a:pt x="44276" y="43789"/>
                  </a:lnTo>
                  <a:cubicBezTo>
                    <a:pt x="41080" y="40533"/>
                    <a:pt x="37182" y="37456"/>
                    <a:pt x="32797" y="34295"/>
                  </a:cubicBezTo>
                  <a:cubicBezTo>
                    <a:pt x="24669" y="28448"/>
                    <a:pt x="21021" y="19394"/>
                    <a:pt x="23350" y="9424"/>
                  </a:cubicBezTo>
                  <a:cubicBezTo>
                    <a:pt x="24147" y="6037"/>
                    <a:pt x="25050" y="2971"/>
                    <a:pt x="2543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6" name="Google Shape;656;p25"/>
            <p:cNvSpPr/>
            <p:nvPr/>
          </p:nvSpPr>
          <p:spPr>
            <a:xfrm>
              <a:off x="5864400" y="830850"/>
              <a:ext cx="1506200" cy="4050325"/>
            </a:xfrm>
            <a:custGeom>
              <a:avLst/>
              <a:gdLst/>
              <a:ahLst/>
              <a:cxnLst/>
              <a:rect l="l" t="t" r="r" b="b"/>
              <a:pathLst>
                <a:path w="60248" h="162013" extrusionOk="0">
                  <a:moveTo>
                    <a:pt x="3827" y="1"/>
                  </a:moveTo>
                  <a:cubicBezTo>
                    <a:pt x="5372" y="2377"/>
                    <a:pt x="6501" y="5170"/>
                    <a:pt x="7024" y="8687"/>
                  </a:cubicBezTo>
                  <a:cubicBezTo>
                    <a:pt x="8699" y="20130"/>
                    <a:pt x="1" y="33855"/>
                    <a:pt x="9709" y="43563"/>
                  </a:cubicBezTo>
                  <a:cubicBezTo>
                    <a:pt x="14843" y="48697"/>
                    <a:pt x="22008" y="50931"/>
                    <a:pt x="26322" y="57027"/>
                  </a:cubicBezTo>
                  <a:cubicBezTo>
                    <a:pt x="32750" y="66129"/>
                    <a:pt x="30837" y="75814"/>
                    <a:pt x="30694" y="86045"/>
                  </a:cubicBezTo>
                  <a:cubicBezTo>
                    <a:pt x="30481" y="100851"/>
                    <a:pt x="38763" y="106436"/>
                    <a:pt x="46511" y="117309"/>
                  </a:cubicBezTo>
                  <a:cubicBezTo>
                    <a:pt x="50408" y="122787"/>
                    <a:pt x="53260" y="128800"/>
                    <a:pt x="52512" y="135680"/>
                  </a:cubicBezTo>
                  <a:cubicBezTo>
                    <a:pt x="51692" y="143273"/>
                    <a:pt x="47830" y="151663"/>
                    <a:pt x="51109" y="159220"/>
                  </a:cubicBezTo>
                  <a:cubicBezTo>
                    <a:pt x="51549" y="160206"/>
                    <a:pt x="52096" y="161145"/>
                    <a:pt x="52749" y="162013"/>
                  </a:cubicBezTo>
                  <a:lnTo>
                    <a:pt x="60247" y="162013"/>
                  </a:lnTo>
                  <a:lnTo>
                    <a:pt x="60247" y="104784"/>
                  </a:lnTo>
                  <a:cubicBezTo>
                    <a:pt x="50634" y="97738"/>
                    <a:pt x="48602" y="93127"/>
                    <a:pt x="52084" y="80044"/>
                  </a:cubicBezTo>
                  <a:cubicBezTo>
                    <a:pt x="57384" y="60152"/>
                    <a:pt x="48008" y="50170"/>
                    <a:pt x="32786" y="39202"/>
                  </a:cubicBezTo>
                  <a:cubicBezTo>
                    <a:pt x="24670" y="33344"/>
                    <a:pt x="21010" y="24289"/>
                    <a:pt x="23339" y="14331"/>
                  </a:cubicBezTo>
                  <a:cubicBezTo>
                    <a:pt x="24575" y="9055"/>
                    <a:pt x="26072" y="4575"/>
                    <a:pt x="25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7" name="Google Shape;657;p25"/>
            <p:cNvSpPr/>
            <p:nvPr/>
          </p:nvSpPr>
          <p:spPr>
            <a:xfrm>
              <a:off x="5546825" y="830850"/>
              <a:ext cx="1824075" cy="4050325"/>
            </a:xfrm>
            <a:custGeom>
              <a:avLst/>
              <a:gdLst/>
              <a:ahLst/>
              <a:cxnLst/>
              <a:rect l="l" t="t" r="r" b="b"/>
              <a:pathLst>
                <a:path w="72963" h="162013" extrusionOk="0">
                  <a:moveTo>
                    <a:pt x="143" y="1"/>
                  </a:moveTo>
                  <a:cubicBezTo>
                    <a:pt x="3554" y="3280"/>
                    <a:pt x="6156" y="7142"/>
                    <a:pt x="7024" y="13048"/>
                  </a:cubicBezTo>
                  <a:cubicBezTo>
                    <a:pt x="8699" y="24491"/>
                    <a:pt x="1" y="38216"/>
                    <a:pt x="9697" y="47924"/>
                  </a:cubicBezTo>
                  <a:cubicBezTo>
                    <a:pt x="14831" y="53058"/>
                    <a:pt x="22008" y="55292"/>
                    <a:pt x="26310" y="61388"/>
                  </a:cubicBezTo>
                  <a:cubicBezTo>
                    <a:pt x="32738" y="70478"/>
                    <a:pt x="30837" y="80163"/>
                    <a:pt x="30683" y="90406"/>
                  </a:cubicBezTo>
                  <a:cubicBezTo>
                    <a:pt x="30469" y="105212"/>
                    <a:pt x="38763" y="110797"/>
                    <a:pt x="46499" y="121670"/>
                  </a:cubicBezTo>
                  <a:cubicBezTo>
                    <a:pt x="50408" y="127148"/>
                    <a:pt x="53260" y="133161"/>
                    <a:pt x="52512" y="140041"/>
                  </a:cubicBezTo>
                  <a:cubicBezTo>
                    <a:pt x="51739" y="147111"/>
                    <a:pt x="48341" y="154883"/>
                    <a:pt x="50539" y="162013"/>
                  </a:cubicBezTo>
                  <a:lnTo>
                    <a:pt x="72962" y="162013"/>
                  </a:lnTo>
                  <a:lnTo>
                    <a:pt x="72962" y="155025"/>
                  </a:lnTo>
                  <a:cubicBezTo>
                    <a:pt x="72297" y="153124"/>
                    <a:pt x="72012" y="151104"/>
                    <a:pt x="72119" y="149096"/>
                  </a:cubicBezTo>
                  <a:cubicBezTo>
                    <a:pt x="72178" y="147373"/>
                    <a:pt x="72523" y="145709"/>
                    <a:pt x="72962" y="144046"/>
                  </a:cubicBezTo>
                  <a:lnTo>
                    <a:pt x="72962" y="122858"/>
                  </a:lnTo>
                  <a:cubicBezTo>
                    <a:pt x="70788" y="118176"/>
                    <a:pt x="67318" y="114065"/>
                    <a:pt x="63218" y="111237"/>
                  </a:cubicBezTo>
                  <a:cubicBezTo>
                    <a:pt x="51074" y="102895"/>
                    <a:pt x="48270" y="98736"/>
                    <a:pt x="52096" y="84405"/>
                  </a:cubicBezTo>
                  <a:cubicBezTo>
                    <a:pt x="57384" y="64513"/>
                    <a:pt x="48020" y="54531"/>
                    <a:pt x="32798" y="43552"/>
                  </a:cubicBezTo>
                  <a:cubicBezTo>
                    <a:pt x="24682" y="37705"/>
                    <a:pt x="21022" y="28650"/>
                    <a:pt x="23351" y="18692"/>
                  </a:cubicBezTo>
                  <a:cubicBezTo>
                    <a:pt x="24979" y="11765"/>
                    <a:pt x="27047" y="6227"/>
                    <a:pt x="2426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58" name="Google Shape;658;p25"/>
          <p:cNvGrpSpPr/>
          <p:nvPr/>
        </p:nvGrpSpPr>
        <p:grpSpPr>
          <a:xfrm>
            <a:off x="307465" y="316296"/>
            <a:ext cx="11577089" cy="6225409"/>
            <a:chOff x="871300" y="860425"/>
            <a:chExt cx="7401600" cy="3429600"/>
          </a:xfrm>
        </p:grpSpPr>
        <p:sp>
          <p:nvSpPr>
            <p:cNvPr id="659" name="Google Shape;659;p25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6391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0" name="Google Shape;660;p25"/>
            <p:cNvSpPr/>
            <p:nvPr/>
          </p:nvSpPr>
          <p:spPr>
            <a:xfrm>
              <a:off x="940094" y="915584"/>
              <a:ext cx="7263900" cy="3321600"/>
            </a:xfrm>
            <a:prstGeom prst="roundRect">
              <a:avLst>
                <a:gd name="adj" fmla="val 4693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1" name="Google Shape;661;p25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25"/>
          <p:cNvSpPr txBox="1">
            <a:spLocks noGrp="1"/>
          </p:cNvSpPr>
          <p:nvPr>
            <p:ph type="subTitle" idx="1"/>
          </p:nvPr>
        </p:nvSpPr>
        <p:spPr>
          <a:xfrm>
            <a:off x="6322805" y="2075267"/>
            <a:ext cx="4632400" cy="34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3" name="Google Shape;663;p25"/>
          <p:cNvSpPr txBox="1">
            <a:spLocks noGrp="1"/>
          </p:cNvSpPr>
          <p:nvPr>
            <p:ph type="subTitle" idx="2"/>
          </p:nvPr>
        </p:nvSpPr>
        <p:spPr>
          <a:xfrm>
            <a:off x="1236967" y="2075267"/>
            <a:ext cx="4632400" cy="34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4" name="Google Shape;664;p25"/>
          <p:cNvSpPr/>
          <p:nvPr/>
        </p:nvSpPr>
        <p:spPr>
          <a:xfrm>
            <a:off x="1684700" y="5882884"/>
            <a:ext cx="263600" cy="2636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5" name="Google Shape;665;p25"/>
          <p:cNvSpPr/>
          <p:nvPr/>
        </p:nvSpPr>
        <p:spPr>
          <a:xfrm>
            <a:off x="670517" y="644133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6" name="Google Shape;666;p25"/>
          <p:cNvSpPr/>
          <p:nvPr/>
        </p:nvSpPr>
        <p:spPr>
          <a:xfrm>
            <a:off x="820917" y="5098467"/>
            <a:ext cx="150400" cy="1504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7" name="Google Shape;667;p25"/>
          <p:cNvSpPr/>
          <p:nvPr/>
        </p:nvSpPr>
        <p:spPr>
          <a:xfrm>
            <a:off x="11361195" y="5622867"/>
            <a:ext cx="102800" cy="102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58459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0" name="Google Shape;970;p35"/>
          <p:cNvGrpSpPr/>
          <p:nvPr/>
        </p:nvGrpSpPr>
        <p:grpSpPr>
          <a:xfrm>
            <a:off x="-127474" y="-34"/>
            <a:ext cx="12319259" cy="6861759"/>
            <a:chOff x="175425" y="830850"/>
            <a:chExt cx="7196950" cy="4050625"/>
          </a:xfrm>
        </p:grpSpPr>
        <p:sp>
          <p:nvSpPr>
            <p:cNvPr id="971" name="Google Shape;971;p35"/>
            <p:cNvSpPr/>
            <p:nvPr/>
          </p:nvSpPr>
          <p:spPr>
            <a:xfrm>
              <a:off x="239300" y="830850"/>
              <a:ext cx="2243525" cy="4050325"/>
            </a:xfrm>
            <a:custGeom>
              <a:avLst/>
              <a:gdLst/>
              <a:ahLst/>
              <a:cxnLst/>
              <a:rect l="l" t="t" r="r" b="b"/>
              <a:pathLst>
                <a:path w="89741" h="162013" extrusionOk="0">
                  <a:moveTo>
                    <a:pt x="1" y="1"/>
                  </a:moveTo>
                  <a:lnTo>
                    <a:pt x="1" y="12680"/>
                  </a:lnTo>
                  <a:cubicBezTo>
                    <a:pt x="7261" y="18597"/>
                    <a:pt x="11979" y="26904"/>
                    <a:pt x="11765" y="36695"/>
                  </a:cubicBezTo>
                  <a:cubicBezTo>
                    <a:pt x="11491" y="48839"/>
                    <a:pt x="10030" y="59201"/>
                    <a:pt x="20534" y="68078"/>
                  </a:cubicBezTo>
                  <a:cubicBezTo>
                    <a:pt x="28900" y="75148"/>
                    <a:pt x="37634" y="78808"/>
                    <a:pt x="39381" y="90679"/>
                  </a:cubicBezTo>
                  <a:cubicBezTo>
                    <a:pt x="41056" y="102123"/>
                    <a:pt x="32346" y="115847"/>
                    <a:pt x="42054" y="125556"/>
                  </a:cubicBezTo>
                  <a:cubicBezTo>
                    <a:pt x="47188" y="130689"/>
                    <a:pt x="54365" y="132923"/>
                    <a:pt x="58667" y="139019"/>
                  </a:cubicBezTo>
                  <a:cubicBezTo>
                    <a:pt x="63824" y="146315"/>
                    <a:pt x="63622" y="153992"/>
                    <a:pt x="63254" y="162013"/>
                  </a:cubicBezTo>
                  <a:lnTo>
                    <a:pt x="84453" y="162013"/>
                  </a:lnTo>
                  <a:cubicBezTo>
                    <a:pt x="89741" y="142144"/>
                    <a:pt x="80365" y="132151"/>
                    <a:pt x="65167" y="121195"/>
                  </a:cubicBezTo>
                  <a:cubicBezTo>
                    <a:pt x="57039" y="115336"/>
                    <a:pt x="53391" y="106294"/>
                    <a:pt x="55720" y="96324"/>
                  </a:cubicBezTo>
                  <a:cubicBezTo>
                    <a:pt x="57633" y="88148"/>
                    <a:pt x="60176" y="81898"/>
                    <a:pt x="54615" y="74186"/>
                  </a:cubicBezTo>
                  <a:cubicBezTo>
                    <a:pt x="50147" y="67995"/>
                    <a:pt x="43468" y="63218"/>
                    <a:pt x="37444" y="58679"/>
                  </a:cubicBezTo>
                  <a:cubicBezTo>
                    <a:pt x="25026" y="49315"/>
                    <a:pt x="28377" y="42399"/>
                    <a:pt x="27926" y="28401"/>
                  </a:cubicBezTo>
                  <a:cubicBezTo>
                    <a:pt x="27450" y="13987"/>
                    <a:pt x="18348" y="7867"/>
                    <a:pt x="92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2" name="Google Shape;972;p35"/>
            <p:cNvSpPr/>
            <p:nvPr/>
          </p:nvSpPr>
          <p:spPr>
            <a:xfrm>
              <a:off x="239300" y="1053650"/>
              <a:ext cx="1893875" cy="3827525"/>
            </a:xfrm>
            <a:custGeom>
              <a:avLst/>
              <a:gdLst/>
              <a:ahLst/>
              <a:cxnLst/>
              <a:rect l="l" t="t" r="r" b="b"/>
              <a:pathLst>
                <a:path w="75755" h="153101" extrusionOk="0">
                  <a:moveTo>
                    <a:pt x="1" y="1"/>
                  </a:moveTo>
                  <a:lnTo>
                    <a:pt x="1" y="31015"/>
                  </a:lnTo>
                  <a:cubicBezTo>
                    <a:pt x="143" y="32239"/>
                    <a:pt x="191" y="33463"/>
                    <a:pt x="167" y="34699"/>
                  </a:cubicBezTo>
                  <a:cubicBezTo>
                    <a:pt x="119" y="36541"/>
                    <a:pt x="60" y="38347"/>
                    <a:pt x="1" y="40118"/>
                  </a:cubicBezTo>
                  <a:lnTo>
                    <a:pt x="1" y="46713"/>
                  </a:lnTo>
                  <a:cubicBezTo>
                    <a:pt x="321" y="53854"/>
                    <a:pt x="2080" y="60283"/>
                    <a:pt x="8937" y="66082"/>
                  </a:cubicBezTo>
                  <a:cubicBezTo>
                    <a:pt x="17302" y="73140"/>
                    <a:pt x="26036" y="76800"/>
                    <a:pt x="27783" y="88671"/>
                  </a:cubicBezTo>
                  <a:cubicBezTo>
                    <a:pt x="29458" y="100115"/>
                    <a:pt x="20760" y="113839"/>
                    <a:pt x="30468" y="123548"/>
                  </a:cubicBezTo>
                  <a:cubicBezTo>
                    <a:pt x="35590" y="128681"/>
                    <a:pt x="42767" y="130915"/>
                    <a:pt x="47081" y="137011"/>
                  </a:cubicBezTo>
                  <a:cubicBezTo>
                    <a:pt x="50741" y="142192"/>
                    <a:pt x="51691" y="147563"/>
                    <a:pt x="51810" y="153101"/>
                  </a:cubicBezTo>
                  <a:lnTo>
                    <a:pt x="74162" y="153101"/>
                  </a:lnTo>
                  <a:cubicBezTo>
                    <a:pt x="75755" y="137665"/>
                    <a:pt x="66902" y="128800"/>
                    <a:pt x="53557" y="119187"/>
                  </a:cubicBezTo>
                  <a:cubicBezTo>
                    <a:pt x="45441" y="113328"/>
                    <a:pt x="41781" y="104285"/>
                    <a:pt x="44122" y="94316"/>
                  </a:cubicBezTo>
                  <a:cubicBezTo>
                    <a:pt x="46023" y="86152"/>
                    <a:pt x="48578" y="79902"/>
                    <a:pt x="43017" y="72190"/>
                  </a:cubicBezTo>
                  <a:cubicBezTo>
                    <a:pt x="38537" y="65987"/>
                    <a:pt x="31871" y="61222"/>
                    <a:pt x="25846" y="56671"/>
                  </a:cubicBezTo>
                  <a:cubicBezTo>
                    <a:pt x="13428" y="47319"/>
                    <a:pt x="16779" y="40403"/>
                    <a:pt x="16316" y="26405"/>
                  </a:cubicBezTo>
                  <a:cubicBezTo>
                    <a:pt x="15888" y="13238"/>
                    <a:pt x="8259" y="6976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3" name="Google Shape;973;p35"/>
            <p:cNvSpPr/>
            <p:nvPr/>
          </p:nvSpPr>
          <p:spPr>
            <a:xfrm>
              <a:off x="175425" y="1744650"/>
              <a:ext cx="1522250" cy="3136525"/>
            </a:xfrm>
            <a:custGeom>
              <a:avLst/>
              <a:gdLst/>
              <a:ahLst/>
              <a:cxnLst/>
              <a:rect l="l" t="t" r="r" b="b"/>
              <a:pathLst>
                <a:path w="60890" h="125461" extrusionOk="0">
                  <a:moveTo>
                    <a:pt x="2556" y="0"/>
                  </a:moveTo>
                  <a:lnTo>
                    <a:pt x="2556" y="48816"/>
                  </a:lnTo>
                  <a:cubicBezTo>
                    <a:pt x="8271" y="53153"/>
                    <a:pt x="13108" y="57443"/>
                    <a:pt x="14355" y="65939"/>
                  </a:cubicBezTo>
                  <a:cubicBezTo>
                    <a:pt x="16043" y="77382"/>
                    <a:pt x="7332" y="91107"/>
                    <a:pt x="17041" y="100815"/>
                  </a:cubicBezTo>
                  <a:cubicBezTo>
                    <a:pt x="22174" y="105949"/>
                    <a:pt x="29352" y="108183"/>
                    <a:pt x="33653" y="114279"/>
                  </a:cubicBezTo>
                  <a:cubicBezTo>
                    <a:pt x="36220" y="117915"/>
                    <a:pt x="37456" y="121646"/>
                    <a:pt x="38014" y="125461"/>
                  </a:cubicBezTo>
                  <a:lnTo>
                    <a:pt x="60889" y="125461"/>
                  </a:lnTo>
                  <a:cubicBezTo>
                    <a:pt x="60307" y="112948"/>
                    <a:pt x="51989" y="104998"/>
                    <a:pt x="40130" y="96454"/>
                  </a:cubicBezTo>
                  <a:cubicBezTo>
                    <a:pt x="32013" y="90596"/>
                    <a:pt x="28353" y="81553"/>
                    <a:pt x="30694" y="71583"/>
                  </a:cubicBezTo>
                  <a:cubicBezTo>
                    <a:pt x="32608" y="63408"/>
                    <a:pt x="35151" y="57157"/>
                    <a:pt x="29589" y="49445"/>
                  </a:cubicBezTo>
                  <a:cubicBezTo>
                    <a:pt x="25109" y="43254"/>
                    <a:pt x="18443" y="38477"/>
                    <a:pt x="12418" y="33938"/>
                  </a:cubicBezTo>
                  <a:cubicBezTo>
                    <a:pt x="1" y="24574"/>
                    <a:pt x="3352" y="17670"/>
                    <a:pt x="2900" y="3672"/>
                  </a:cubicBezTo>
                  <a:cubicBezTo>
                    <a:pt x="2853" y="2436"/>
                    <a:pt x="2746" y="1213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4" name="Google Shape;974;p35"/>
            <p:cNvSpPr/>
            <p:nvPr/>
          </p:nvSpPr>
          <p:spPr>
            <a:xfrm>
              <a:off x="239300" y="2755600"/>
              <a:ext cx="1126825" cy="2125875"/>
            </a:xfrm>
            <a:custGeom>
              <a:avLst/>
              <a:gdLst/>
              <a:ahLst/>
              <a:cxnLst/>
              <a:rect l="l" t="t" r="r" b="b"/>
              <a:pathLst>
                <a:path w="45073" h="85035" extrusionOk="0">
                  <a:moveTo>
                    <a:pt x="1" y="0"/>
                  </a:moveTo>
                  <a:lnTo>
                    <a:pt x="1" y="62635"/>
                  </a:lnTo>
                  <a:cubicBezTo>
                    <a:pt x="535" y="63384"/>
                    <a:pt x="1129" y="64085"/>
                    <a:pt x="1783" y="64738"/>
                  </a:cubicBezTo>
                  <a:cubicBezTo>
                    <a:pt x="6916" y="69872"/>
                    <a:pt x="14082" y="72106"/>
                    <a:pt x="18395" y="78202"/>
                  </a:cubicBezTo>
                  <a:cubicBezTo>
                    <a:pt x="19869" y="80281"/>
                    <a:pt x="21010" y="82587"/>
                    <a:pt x="21770" y="85035"/>
                  </a:cubicBezTo>
                  <a:lnTo>
                    <a:pt x="45073" y="85035"/>
                  </a:lnTo>
                  <a:cubicBezTo>
                    <a:pt x="42969" y="74946"/>
                    <a:pt x="35293" y="67887"/>
                    <a:pt x="24872" y="60377"/>
                  </a:cubicBezTo>
                  <a:cubicBezTo>
                    <a:pt x="16744" y="54519"/>
                    <a:pt x="13096" y="45476"/>
                    <a:pt x="15425" y="35506"/>
                  </a:cubicBezTo>
                  <a:cubicBezTo>
                    <a:pt x="17338" y="27331"/>
                    <a:pt x="19881" y="21081"/>
                    <a:pt x="14320" y="13368"/>
                  </a:cubicBezTo>
                  <a:cubicBezTo>
                    <a:pt x="10541" y="8140"/>
                    <a:pt x="5205" y="3922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5" name="Google Shape;975;p35"/>
            <p:cNvSpPr/>
            <p:nvPr/>
          </p:nvSpPr>
          <p:spPr>
            <a:xfrm>
              <a:off x="2291500" y="830850"/>
              <a:ext cx="2276500" cy="4050325"/>
            </a:xfrm>
            <a:custGeom>
              <a:avLst/>
              <a:gdLst/>
              <a:ahLst/>
              <a:cxnLst/>
              <a:rect l="l" t="t" r="r" b="b"/>
              <a:pathLst>
                <a:path w="91060" h="162013" extrusionOk="0">
                  <a:moveTo>
                    <a:pt x="1426" y="1"/>
                  </a:moveTo>
                  <a:cubicBezTo>
                    <a:pt x="1664" y="1593"/>
                    <a:pt x="1759" y="3197"/>
                    <a:pt x="1723" y="4813"/>
                  </a:cubicBezTo>
                  <a:cubicBezTo>
                    <a:pt x="1450" y="16946"/>
                    <a:pt x="0" y="27319"/>
                    <a:pt x="10493" y="36184"/>
                  </a:cubicBezTo>
                  <a:cubicBezTo>
                    <a:pt x="18858" y="43254"/>
                    <a:pt x="27592" y="46914"/>
                    <a:pt x="29339" y="58785"/>
                  </a:cubicBezTo>
                  <a:cubicBezTo>
                    <a:pt x="31027" y="70229"/>
                    <a:pt x="22316" y="83954"/>
                    <a:pt x="32025" y="93662"/>
                  </a:cubicBezTo>
                  <a:cubicBezTo>
                    <a:pt x="37158" y="98795"/>
                    <a:pt x="44324" y="101029"/>
                    <a:pt x="48637" y="107125"/>
                  </a:cubicBezTo>
                  <a:cubicBezTo>
                    <a:pt x="55066" y="116216"/>
                    <a:pt x="53153" y="125900"/>
                    <a:pt x="53010" y="136143"/>
                  </a:cubicBezTo>
                  <a:cubicBezTo>
                    <a:pt x="52832" y="148312"/>
                    <a:pt x="58393" y="154253"/>
                    <a:pt x="64679" y="162013"/>
                  </a:cubicBezTo>
                  <a:lnTo>
                    <a:pt x="91059" y="162013"/>
                  </a:lnTo>
                  <a:cubicBezTo>
                    <a:pt x="89443" y="160099"/>
                    <a:pt x="87578" y="158400"/>
                    <a:pt x="85522" y="156974"/>
                  </a:cubicBezTo>
                  <a:cubicBezTo>
                    <a:pt x="73389" y="148632"/>
                    <a:pt x="70585" y="144473"/>
                    <a:pt x="74399" y="130143"/>
                  </a:cubicBezTo>
                  <a:cubicBezTo>
                    <a:pt x="79699" y="110251"/>
                    <a:pt x="70324" y="100269"/>
                    <a:pt x="55113" y="89289"/>
                  </a:cubicBezTo>
                  <a:cubicBezTo>
                    <a:pt x="46985" y="83443"/>
                    <a:pt x="43337" y="74388"/>
                    <a:pt x="45666" y="64430"/>
                  </a:cubicBezTo>
                  <a:cubicBezTo>
                    <a:pt x="47580" y="56254"/>
                    <a:pt x="50123" y="50004"/>
                    <a:pt x="44561" y="42292"/>
                  </a:cubicBezTo>
                  <a:cubicBezTo>
                    <a:pt x="40093" y="36101"/>
                    <a:pt x="33427" y="31324"/>
                    <a:pt x="27402" y="26785"/>
                  </a:cubicBezTo>
                  <a:cubicBezTo>
                    <a:pt x="16066" y="18241"/>
                    <a:pt x="17872" y="11729"/>
                    <a:pt x="1792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6" name="Google Shape;976;p35"/>
            <p:cNvSpPr/>
            <p:nvPr/>
          </p:nvSpPr>
          <p:spPr>
            <a:xfrm>
              <a:off x="1988175" y="830850"/>
              <a:ext cx="2085500" cy="4050325"/>
            </a:xfrm>
            <a:custGeom>
              <a:avLst/>
              <a:gdLst/>
              <a:ahLst/>
              <a:cxnLst/>
              <a:rect l="l" t="t" r="r" b="b"/>
              <a:pathLst>
                <a:path w="83420" h="162013" extrusionOk="0">
                  <a:moveTo>
                    <a:pt x="1" y="1"/>
                  </a:moveTo>
                  <a:cubicBezTo>
                    <a:pt x="1581" y="3696"/>
                    <a:pt x="2353" y="7689"/>
                    <a:pt x="2258" y="11717"/>
                  </a:cubicBezTo>
                  <a:cubicBezTo>
                    <a:pt x="1997" y="23861"/>
                    <a:pt x="535" y="34223"/>
                    <a:pt x="11028" y="43100"/>
                  </a:cubicBezTo>
                  <a:cubicBezTo>
                    <a:pt x="19394" y="50170"/>
                    <a:pt x="28140" y="53818"/>
                    <a:pt x="29874" y="65689"/>
                  </a:cubicBezTo>
                  <a:cubicBezTo>
                    <a:pt x="31562" y="77145"/>
                    <a:pt x="22852" y="90869"/>
                    <a:pt x="32560" y="100566"/>
                  </a:cubicBezTo>
                  <a:cubicBezTo>
                    <a:pt x="37693" y="105699"/>
                    <a:pt x="44871" y="107945"/>
                    <a:pt x="49172" y="114029"/>
                  </a:cubicBezTo>
                  <a:cubicBezTo>
                    <a:pt x="55601" y="123120"/>
                    <a:pt x="53688" y="132816"/>
                    <a:pt x="53545" y="143047"/>
                  </a:cubicBezTo>
                  <a:cubicBezTo>
                    <a:pt x="53427" y="151461"/>
                    <a:pt x="56053" y="156891"/>
                    <a:pt x="59760" y="162013"/>
                  </a:cubicBezTo>
                  <a:lnTo>
                    <a:pt x="83419" y="162013"/>
                  </a:lnTo>
                  <a:cubicBezTo>
                    <a:pt x="73544" y="154835"/>
                    <a:pt x="71429" y="150272"/>
                    <a:pt x="74947" y="137047"/>
                  </a:cubicBezTo>
                  <a:cubicBezTo>
                    <a:pt x="80246" y="117155"/>
                    <a:pt x="70871" y="107173"/>
                    <a:pt x="55661" y="96193"/>
                  </a:cubicBezTo>
                  <a:cubicBezTo>
                    <a:pt x="47533" y="90347"/>
                    <a:pt x="43884" y="81292"/>
                    <a:pt x="46214" y="71322"/>
                  </a:cubicBezTo>
                  <a:cubicBezTo>
                    <a:pt x="48127" y="63158"/>
                    <a:pt x="50670" y="56908"/>
                    <a:pt x="45108" y="49196"/>
                  </a:cubicBezTo>
                  <a:cubicBezTo>
                    <a:pt x="40640" y="43005"/>
                    <a:pt x="33962" y="38228"/>
                    <a:pt x="27938" y="33689"/>
                  </a:cubicBezTo>
                  <a:cubicBezTo>
                    <a:pt x="15520" y="24325"/>
                    <a:pt x="18871" y="17409"/>
                    <a:pt x="18419" y="3411"/>
                  </a:cubicBezTo>
                  <a:cubicBezTo>
                    <a:pt x="18384" y="2270"/>
                    <a:pt x="18277" y="1129"/>
                    <a:pt x="1812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7" name="Google Shape;977;p35"/>
            <p:cNvSpPr/>
            <p:nvPr/>
          </p:nvSpPr>
          <p:spPr>
            <a:xfrm>
              <a:off x="1521775" y="830850"/>
              <a:ext cx="2073300" cy="4050325"/>
            </a:xfrm>
            <a:custGeom>
              <a:avLst/>
              <a:gdLst/>
              <a:ahLst/>
              <a:cxnLst/>
              <a:rect l="l" t="t" r="r" b="b"/>
              <a:pathLst>
                <a:path w="82932" h="162013" extrusionOk="0">
                  <a:moveTo>
                    <a:pt x="0" y="1"/>
                  </a:moveTo>
                  <a:cubicBezTo>
                    <a:pt x="3221" y="4789"/>
                    <a:pt x="5074" y="10410"/>
                    <a:pt x="4944" y="16625"/>
                  </a:cubicBezTo>
                  <a:cubicBezTo>
                    <a:pt x="4670" y="28757"/>
                    <a:pt x="3209" y="39131"/>
                    <a:pt x="13713" y="47996"/>
                  </a:cubicBezTo>
                  <a:cubicBezTo>
                    <a:pt x="22079" y="55066"/>
                    <a:pt x="30813" y="58726"/>
                    <a:pt x="32560" y="70597"/>
                  </a:cubicBezTo>
                  <a:cubicBezTo>
                    <a:pt x="34235" y="82040"/>
                    <a:pt x="25537" y="95765"/>
                    <a:pt x="35245" y="105474"/>
                  </a:cubicBezTo>
                  <a:cubicBezTo>
                    <a:pt x="40367" y="110619"/>
                    <a:pt x="47544" y="112841"/>
                    <a:pt x="51846" y="118937"/>
                  </a:cubicBezTo>
                  <a:cubicBezTo>
                    <a:pt x="58274" y="128027"/>
                    <a:pt x="56373" y="137712"/>
                    <a:pt x="56219" y="147943"/>
                  </a:cubicBezTo>
                  <a:cubicBezTo>
                    <a:pt x="56136" y="153766"/>
                    <a:pt x="57371" y="158163"/>
                    <a:pt x="59356" y="162013"/>
                  </a:cubicBezTo>
                  <a:lnTo>
                    <a:pt x="80270" y="162013"/>
                  </a:lnTo>
                  <a:cubicBezTo>
                    <a:pt x="75529" y="157022"/>
                    <a:pt x="74958" y="151983"/>
                    <a:pt x="77620" y="141954"/>
                  </a:cubicBezTo>
                  <a:cubicBezTo>
                    <a:pt x="82932" y="122062"/>
                    <a:pt x="73544" y="112081"/>
                    <a:pt x="58334" y="101113"/>
                  </a:cubicBezTo>
                  <a:cubicBezTo>
                    <a:pt x="50218" y="95254"/>
                    <a:pt x="46558" y="86199"/>
                    <a:pt x="48887" y="76230"/>
                  </a:cubicBezTo>
                  <a:cubicBezTo>
                    <a:pt x="50800" y="68066"/>
                    <a:pt x="53343" y="61816"/>
                    <a:pt x="47782" y="54104"/>
                  </a:cubicBezTo>
                  <a:cubicBezTo>
                    <a:pt x="43314" y="47913"/>
                    <a:pt x="36647" y="43136"/>
                    <a:pt x="30623" y="38596"/>
                  </a:cubicBezTo>
                  <a:cubicBezTo>
                    <a:pt x="18193" y="29233"/>
                    <a:pt x="21544" y="22317"/>
                    <a:pt x="21093" y="8319"/>
                  </a:cubicBezTo>
                  <a:cubicBezTo>
                    <a:pt x="21021" y="5490"/>
                    <a:pt x="20534" y="2686"/>
                    <a:pt x="19655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8" name="Google Shape;978;p35"/>
            <p:cNvSpPr/>
            <p:nvPr/>
          </p:nvSpPr>
          <p:spPr>
            <a:xfrm>
              <a:off x="1116275" y="831150"/>
              <a:ext cx="2160925" cy="4050025"/>
            </a:xfrm>
            <a:custGeom>
              <a:avLst/>
              <a:gdLst/>
              <a:ahLst/>
              <a:cxnLst/>
              <a:rect l="l" t="t" r="r" b="b"/>
              <a:pathLst>
                <a:path w="86437" h="162001" extrusionOk="0">
                  <a:moveTo>
                    <a:pt x="0" y="0"/>
                  </a:moveTo>
                  <a:cubicBezTo>
                    <a:pt x="5347" y="5585"/>
                    <a:pt x="8639" y="12751"/>
                    <a:pt x="8449" y="20974"/>
                  </a:cubicBezTo>
                  <a:cubicBezTo>
                    <a:pt x="8187" y="33106"/>
                    <a:pt x="6726" y="43480"/>
                    <a:pt x="17230" y="52345"/>
                  </a:cubicBezTo>
                  <a:cubicBezTo>
                    <a:pt x="25584" y="59415"/>
                    <a:pt x="34330" y="63075"/>
                    <a:pt x="36077" y="74946"/>
                  </a:cubicBezTo>
                  <a:cubicBezTo>
                    <a:pt x="37752" y="86389"/>
                    <a:pt x="29042" y="100114"/>
                    <a:pt x="38750" y="109823"/>
                  </a:cubicBezTo>
                  <a:cubicBezTo>
                    <a:pt x="43884" y="114956"/>
                    <a:pt x="51061" y="117190"/>
                    <a:pt x="55363" y="123286"/>
                  </a:cubicBezTo>
                  <a:cubicBezTo>
                    <a:pt x="61792" y="132376"/>
                    <a:pt x="59878" y="142061"/>
                    <a:pt x="59736" y="152304"/>
                  </a:cubicBezTo>
                  <a:cubicBezTo>
                    <a:pt x="59688" y="156047"/>
                    <a:pt x="60187" y="159208"/>
                    <a:pt x="61079" y="162001"/>
                  </a:cubicBezTo>
                  <a:lnTo>
                    <a:pt x="80733" y="162001"/>
                  </a:lnTo>
                  <a:cubicBezTo>
                    <a:pt x="78974" y="158127"/>
                    <a:pt x="79224" y="153492"/>
                    <a:pt x="81137" y="146303"/>
                  </a:cubicBezTo>
                  <a:cubicBezTo>
                    <a:pt x="86437" y="126411"/>
                    <a:pt x="77061" y="116430"/>
                    <a:pt x="61839" y="105450"/>
                  </a:cubicBezTo>
                  <a:cubicBezTo>
                    <a:pt x="53723" y="99615"/>
                    <a:pt x="50075" y="90560"/>
                    <a:pt x="52404" y="80602"/>
                  </a:cubicBezTo>
                  <a:cubicBezTo>
                    <a:pt x="54317" y="72427"/>
                    <a:pt x="56860" y="66177"/>
                    <a:pt x="51299" y="58465"/>
                  </a:cubicBezTo>
                  <a:cubicBezTo>
                    <a:pt x="46831" y="52274"/>
                    <a:pt x="40153" y="47497"/>
                    <a:pt x="34128" y="42957"/>
                  </a:cubicBezTo>
                  <a:cubicBezTo>
                    <a:pt x="21710" y="33594"/>
                    <a:pt x="25061" y="26678"/>
                    <a:pt x="24610" y="12680"/>
                  </a:cubicBezTo>
                  <a:cubicBezTo>
                    <a:pt x="24443" y="7558"/>
                    <a:pt x="23184" y="3470"/>
                    <a:pt x="21223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9" name="Google Shape;979;p35"/>
            <p:cNvSpPr/>
            <p:nvPr/>
          </p:nvSpPr>
          <p:spPr>
            <a:xfrm>
              <a:off x="4294950" y="830850"/>
              <a:ext cx="2319300" cy="4050325"/>
            </a:xfrm>
            <a:custGeom>
              <a:avLst/>
              <a:gdLst/>
              <a:ahLst/>
              <a:cxnLst/>
              <a:rect l="l" t="t" r="r" b="b"/>
              <a:pathLst>
                <a:path w="92772" h="162013" extrusionOk="0">
                  <a:moveTo>
                    <a:pt x="1" y="1"/>
                  </a:moveTo>
                  <a:cubicBezTo>
                    <a:pt x="1284" y="2056"/>
                    <a:pt x="2984" y="4041"/>
                    <a:pt x="5253" y="5942"/>
                  </a:cubicBezTo>
                  <a:cubicBezTo>
                    <a:pt x="13607" y="13024"/>
                    <a:pt x="22365" y="16672"/>
                    <a:pt x="24100" y="28543"/>
                  </a:cubicBezTo>
                  <a:cubicBezTo>
                    <a:pt x="25775" y="39987"/>
                    <a:pt x="17077" y="53711"/>
                    <a:pt x="26773" y="63420"/>
                  </a:cubicBezTo>
                  <a:cubicBezTo>
                    <a:pt x="31907" y="68553"/>
                    <a:pt x="39084" y="70787"/>
                    <a:pt x="43386" y="76883"/>
                  </a:cubicBezTo>
                  <a:cubicBezTo>
                    <a:pt x="49814" y="85986"/>
                    <a:pt x="47901" y="95670"/>
                    <a:pt x="47759" y="105901"/>
                  </a:cubicBezTo>
                  <a:cubicBezTo>
                    <a:pt x="47557" y="120708"/>
                    <a:pt x="55839" y="126293"/>
                    <a:pt x="63575" y="137165"/>
                  </a:cubicBezTo>
                  <a:cubicBezTo>
                    <a:pt x="67484" y="142643"/>
                    <a:pt x="70336" y="148656"/>
                    <a:pt x="69588" y="155548"/>
                  </a:cubicBezTo>
                  <a:cubicBezTo>
                    <a:pt x="69362" y="157652"/>
                    <a:pt x="68898" y="159826"/>
                    <a:pt x="68411" y="162013"/>
                  </a:cubicBezTo>
                  <a:lnTo>
                    <a:pt x="89480" y="162013"/>
                  </a:lnTo>
                  <a:cubicBezTo>
                    <a:pt x="90335" y="157141"/>
                    <a:pt x="92771" y="152530"/>
                    <a:pt x="92415" y="147373"/>
                  </a:cubicBezTo>
                  <a:cubicBezTo>
                    <a:pt x="91845" y="139150"/>
                    <a:pt x="86889" y="131283"/>
                    <a:pt x="80282" y="126744"/>
                  </a:cubicBezTo>
                  <a:cubicBezTo>
                    <a:pt x="68150" y="118390"/>
                    <a:pt x="65345" y="114231"/>
                    <a:pt x="69160" y="99900"/>
                  </a:cubicBezTo>
                  <a:cubicBezTo>
                    <a:pt x="74460" y="80008"/>
                    <a:pt x="65084" y="70027"/>
                    <a:pt x="49874" y="59059"/>
                  </a:cubicBezTo>
                  <a:cubicBezTo>
                    <a:pt x="41746" y="53200"/>
                    <a:pt x="38098" y="44158"/>
                    <a:pt x="40427" y="34188"/>
                  </a:cubicBezTo>
                  <a:cubicBezTo>
                    <a:pt x="42340" y="26012"/>
                    <a:pt x="44883" y="19762"/>
                    <a:pt x="39322" y="12050"/>
                  </a:cubicBezTo>
                  <a:cubicBezTo>
                    <a:pt x="35971" y="7404"/>
                    <a:pt x="31372" y="3554"/>
                    <a:pt x="2673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0" name="Google Shape;980;p35"/>
            <p:cNvSpPr/>
            <p:nvPr/>
          </p:nvSpPr>
          <p:spPr>
            <a:xfrm>
              <a:off x="3934025" y="830850"/>
              <a:ext cx="2386125" cy="4050325"/>
            </a:xfrm>
            <a:custGeom>
              <a:avLst/>
              <a:gdLst/>
              <a:ahLst/>
              <a:cxnLst/>
              <a:rect l="l" t="t" r="r" b="b"/>
              <a:pathLst>
                <a:path w="95445" h="162013" extrusionOk="0">
                  <a:moveTo>
                    <a:pt x="0" y="1"/>
                  </a:moveTo>
                  <a:cubicBezTo>
                    <a:pt x="1082" y="4611"/>
                    <a:pt x="3387" y="8877"/>
                    <a:pt x="8092" y="12858"/>
                  </a:cubicBezTo>
                  <a:cubicBezTo>
                    <a:pt x="16458" y="19928"/>
                    <a:pt x="25192" y="23588"/>
                    <a:pt x="26939" y="35447"/>
                  </a:cubicBezTo>
                  <a:cubicBezTo>
                    <a:pt x="28614" y="46903"/>
                    <a:pt x="19916" y="60627"/>
                    <a:pt x="29624" y="70336"/>
                  </a:cubicBezTo>
                  <a:cubicBezTo>
                    <a:pt x="34758" y="75457"/>
                    <a:pt x="41923" y="77703"/>
                    <a:pt x="46237" y="83799"/>
                  </a:cubicBezTo>
                  <a:cubicBezTo>
                    <a:pt x="52666" y="92890"/>
                    <a:pt x="50752" y="102574"/>
                    <a:pt x="50598" y="112805"/>
                  </a:cubicBezTo>
                  <a:cubicBezTo>
                    <a:pt x="50396" y="127612"/>
                    <a:pt x="58678" y="133208"/>
                    <a:pt x="66426" y="144069"/>
                  </a:cubicBezTo>
                  <a:cubicBezTo>
                    <a:pt x="70240" y="149440"/>
                    <a:pt x="73057" y="155311"/>
                    <a:pt x="72463" y="162013"/>
                  </a:cubicBezTo>
                  <a:lnTo>
                    <a:pt x="94149" y="162013"/>
                  </a:lnTo>
                  <a:cubicBezTo>
                    <a:pt x="94862" y="159517"/>
                    <a:pt x="95444" y="156962"/>
                    <a:pt x="95254" y="154277"/>
                  </a:cubicBezTo>
                  <a:cubicBezTo>
                    <a:pt x="94684" y="146054"/>
                    <a:pt x="89729" y="138199"/>
                    <a:pt x="83122" y="133648"/>
                  </a:cubicBezTo>
                  <a:cubicBezTo>
                    <a:pt x="70989" y="125294"/>
                    <a:pt x="68185" y="121147"/>
                    <a:pt x="71999" y="106816"/>
                  </a:cubicBezTo>
                  <a:cubicBezTo>
                    <a:pt x="77299" y="86924"/>
                    <a:pt x="67923" y="76943"/>
                    <a:pt x="52713" y="65963"/>
                  </a:cubicBezTo>
                  <a:cubicBezTo>
                    <a:pt x="44597" y="60116"/>
                    <a:pt x="40937" y="51062"/>
                    <a:pt x="43266" y="41104"/>
                  </a:cubicBezTo>
                  <a:cubicBezTo>
                    <a:pt x="45179" y="32928"/>
                    <a:pt x="47722" y="26678"/>
                    <a:pt x="42161" y="18966"/>
                  </a:cubicBezTo>
                  <a:cubicBezTo>
                    <a:pt x="37693" y="12775"/>
                    <a:pt x="31027" y="7998"/>
                    <a:pt x="25002" y="3458"/>
                  </a:cubicBezTo>
                  <a:cubicBezTo>
                    <a:pt x="23588" y="2401"/>
                    <a:pt x="22245" y="1248"/>
                    <a:pt x="21009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1" name="Google Shape;981;p35"/>
            <p:cNvSpPr/>
            <p:nvPr/>
          </p:nvSpPr>
          <p:spPr>
            <a:xfrm>
              <a:off x="3515725" y="830850"/>
              <a:ext cx="2401875" cy="4050325"/>
            </a:xfrm>
            <a:custGeom>
              <a:avLst/>
              <a:gdLst/>
              <a:ahLst/>
              <a:cxnLst/>
              <a:rect l="l" t="t" r="r" b="b"/>
              <a:pathLst>
                <a:path w="96075" h="162013" extrusionOk="0">
                  <a:moveTo>
                    <a:pt x="1" y="1"/>
                  </a:moveTo>
                  <a:cubicBezTo>
                    <a:pt x="524" y="6512"/>
                    <a:pt x="2508" y="12406"/>
                    <a:pt x="8842" y="17766"/>
                  </a:cubicBezTo>
                  <a:cubicBezTo>
                    <a:pt x="17207" y="24824"/>
                    <a:pt x="25953" y="28484"/>
                    <a:pt x="27688" y="40355"/>
                  </a:cubicBezTo>
                  <a:cubicBezTo>
                    <a:pt x="29364" y="51798"/>
                    <a:pt x="20665" y="65523"/>
                    <a:pt x="30374" y="75231"/>
                  </a:cubicBezTo>
                  <a:cubicBezTo>
                    <a:pt x="35507" y="80365"/>
                    <a:pt x="42673" y="82611"/>
                    <a:pt x="46986" y="88695"/>
                  </a:cubicBezTo>
                  <a:cubicBezTo>
                    <a:pt x="53415" y="97797"/>
                    <a:pt x="51502" y="107482"/>
                    <a:pt x="51359" y="117713"/>
                  </a:cubicBezTo>
                  <a:cubicBezTo>
                    <a:pt x="51145" y="132519"/>
                    <a:pt x="59428" y="138104"/>
                    <a:pt x="67175" y="148977"/>
                  </a:cubicBezTo>
                  <a:cubicBezTo>
                    <a:pt x="70039" y="152982"/>
                    <a:pt x="72333" y="157295"/>
                    <a:pt x="73057" y="162013"/>
                  </a:cubicBezTo>
                  <a:lnTo>
                    <a:pt x="95944" y="162013"/>
                  </a:lnTo>
                  <a:cubicBezTo>
                    <a:pt x="96051" y="161074"/>
                    <a:pt x="96075" y="160123"/>
                    <a:pt x="96015" y="159185"/>
                  </a:cubicBezTo>
                  <a:cubicBezTo>
                    <a:pt x="95445" y="150962"/>
                    <a:pt x="90490" y="143095"/>
                    <a:pt x="83883" y="138556"/>
                  </a:cubicBezTo>
                  <a:cubicBezTo>
                    <a:pt x="71750" y="130202"/>
                    <a:pt x="68946" y="126043"/>
                    <a:pt x="72760" y="111712"/>
                  </a:cubicBezTo>
                  <a:cubicBezTo>
                    <a:pt x="78060" y="91832"/>
                    <a:pt x="68685" y="81838"/>
                    <a:pt x="53462" y="70870"/>
                  </a:cubicBezTo>
                  <a:cubicBezTo>
                    <a:pt x="45346" y="65012"/>
                    <a:pt x="41698" y="55969"/>
                    <a:pt x="44027" y="45999"/>
                  </a:cubicBezTo>
                  <a:cubicBezTo>
                    <a:pt x="45929" y="37836"/>
                    <a:pt x="48483" y="31585"/>
                    <a:pt x="42922" y="23873"/>
                  </a:cubicBezTo>
                  <a:cubicBezTo>
                    <a:pt x="38442" y="17670"/>
                    <a:pt x="31776" y="12905"/>
                    <a:pt x="25751" y="8354"/>
                  </a:cubicBezTo>
                  <a:cubicBezTo>
                    <a:pt x="21866" y="5431"/>
                    <a:pt x="19525" y="2745"/>
                    <a:pt x="18122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2" name="Google Shape;982;p35"/>
            <p:cNvSpPr/>
            <p:nvPr/>
          </p:nvSpPr>
          <p:spPr>
            <a:xfrm>
              <a:off x="3194300" y="830850"/>
              <a:ext cx="2400100" cy="4050325"/>
            </a:xfrm>
            <a:custGeom>
              <a:avLst/>
              <a:gdLst/>
              <a:ahLst/>
              <a:cxnLst/>
              <a:rect l="l" t="t" r="r" b="b"/>
              <a:pathLst>
                <a:path w="96004" h="162013" extrusionOk="0">
                  <a:moveTo>
                    <a:pt x="1" y="1"/>
                  </a:moveTo>
                  <a:cubicBezTo>
                    <a:pt x="24" y="8259"/>
                    <a:pt x="1272" y="15591"/>
                    <a:pt x="8996" y="22127"/>
                  </a:cubicBezTo>
                  <a:cubicBezTo>
                    <a:pt x="17373" y="29185"/>
                    <a:pt x="26096" y="32845"/>
                    <a:pt x="27842" y="44716"/>
                  </a:cubicBezTo>
                  <a:cubicBezTo>
                    <a:pt x="29518" y="56159"/>
                    <a:pt x="20820" y="69884"/>
                    <a:pt x="30528" y="79593"/>
                  </a:cubicBezTo>
                  <a:cubicBezTo>
                    <a:pt x="35661" y="84726"/>
                    <a:pt x="42827" y="86960"/>
                    <a:pt x="47140" y="93056"/>
                  </a:cubicBezTo>
                  <a:cubicBezTo>
                    <a:pt x="53569" y="102158"/>
                    <a:pt x="51656" y="111843"/>
                    <a:pt x="51501" y="122074"/>
                  </a:cubicBezTo>
                  <a:cubicBezTo>
                    <a:pt x="51299" y="136880"/>
                    <a:pt x="59582" y="142465"/>
                    <a:pt x="67329" y="153338"/>
                  </a:cubicBezTo>
                  <a:cubicBezTo>
                    <a:pt x="69278" y="156083"/>
                    <a:pt x="70966" y="158959"/>
                    <a:pt x="72083" y="162013"/>
                  </a:cubicBezTo>
                  <a:lnTo>
                    <a:pt x="96003" y="162013"/>
                  </a:lnTo>
                  <a:cubicBezTo>
                    <a:pt x="94969" y="154360"/>
                    <a:pt x="90228" y="147171"/>
                    <a:pt x="84025" y="142917"/>
                  </a:cubicBezTo>
                  <a:cubicBezTo>
                    <a:pt x="71893" y="134563"/>
                    <a:pt x="69088" y="130404"/>
                    <a:pt x="72914" y="116073"/>
                  </a:cubicBezTo>
                  <a:cubicBezTo>
                    <a:pt x="78214" y="96181"/>
                    <a:pt x="68839" y="86199"/>
                    <a:pt x="53617" y="75231"/>
                  </a:cubicBezTo>
                  <a:cubicBezTo>
                    <a:pt x="45500" y="69373"/>
                    <a:pt x="41841" y="60330"/>
                    <a:pt x="44181" y="50360"/>
                  </a:cubicBezTo>
                  <a:cubicBezTo>
                    <a:pt x="46083" y="42185"/>
                    <a:pt x="48638" y="35935"/>
                    <a:pt x="43076" y="28223"/>
                  </a:cubicBezTo>
                  <a:cubicBezTo>
                    <a:pt x="38596" y="22032"/>
                    <a:pt x="31930" y="17255"/>
                    <a:pt x="25905" y="12715"/>
                  </a:cubicBezTo>
                  <a:cubicBezTo>
                    <a:pt x="20000" y="8271"/>
                    <a:pt x="17671" y="4373"/>
                    <a:pt x="1677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3" name="Google Shape;983;p35"/>
            <p:cNvSpPr/>
            <p:nvPr/>
          </p:nvSpPr>
          <p:spPr>
            <a:xfrm>
              <a:off x="6575600" y="830850"/>
              <a:ext cx="796775" cy="2144900"/>
            </a:xfrm>
            <a:custGeom>
              <a:avLst/>
              <a:gdLst/>
              <a:ahLst/>
              <a:cxnLst/>
              <a:rect l="l" t="t" r="r" b="b"/>
              <a:pathLst>
                <a:path w="31871" h="85796" extrusionOk="0">
                  <a:moveTo>
                    <a:pt x="6370" y="1"/>
                  </a:moveTo>
                  <a:cubicBezTo>
                    <a:pt x="6417" y="10755"/>
                    <a:pt x="1" y="22911"/>
                    <a:pt x="8830" y="31752"/>
                  </a:cubicBezTo>
                  <a:cubicBezTo>
                    <a:pt x="13963" y="36885"/>
                    <a:pt x="21140" y="39119"/>
                    <a:pt x="25442" y="45215"/>
                  </a:cubicBezTo>
                  <a:cubicBezTo>
                    <a:pt x="31871" y="54306"/>
                    <a:pt x="29958" y="63990"/>
                    <a:pt x="29815" y="74233"/>
                  </a:cubicBezTo>
                  <a:cubicBezTo>
                    <a:pt x="29744" y="78832"/>
                    <a:pt x="30504" y="82539"/>
                    <a:pt x="31811" y="85795"/>
                  </a:cubicBezTo>
                  <a:lnTo>
                    <a:pt x="31811" y="27296"/>
                  </a:lnTo>
                  <a:cubicBezTo>
                    <a:pt x="23767" y="21437"/>
                    <a:pt x="20166" y="12430"/>
                    <a:pt x="22483" y="2520"/>
                  </a:cubicBezTo>
                  <a:cubicBezTo>
                    <a:pt x="22685" y="1664"/>
                    <a:pt x="22887" y="820"/>
                    <a:pt x="23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4" name="Google Shape;984;p35"/>
            <p:cNvSpPr/>
            <p:nvPr/>
          </p:nvSpPr>
          <p:spPr>
            <a:xfrm>
              <a:off x="6263975" y="830850"/>
              <a:ext cx="1106925" cy="2735475"/>
            </a:xfrm>
            <a:custGeom>
              <a:avLst/>
              <a:gdLst/>
              <a:ahLst/>
              <a:cxnLst/>
              <a:rect l="l" t="t" r="r" b="b"/>
              <a:pathLst>
                <a:path w="44277" h="109419" extrusionOk="0">
                  <a:moveTo>
                    <a:pt x="6156" y="1"/>
                  </a:moveTo>
                  <a:cubicBezTo>
                    <a:pt x="6548" y="1236"/>
                    <a:pt x="6833" y="2496"/>
                    <a:pt x="7023" y="3779"/>
                  </a:cubicBezTo>
                  <a:cubicBezTo>
                    <a:pt x="8699" y="15234"/>
                    <a:pt x="0" y="28959"/>
                    <a:pt x="9709" y="38656"/>
                  </a:cubicBezTo>
                  <a:cubicBezTo>
                    <a:pt x="14842" y="43789"/>
                    <a:pt x="22008" y="46035"/>
                    <a:pt x="26321" y="52119"/>
                  </a:cubicBezTo>
                  <a:cubicBezTo>
                    <a:pt x="32750" y="61221"/>
                    <a:pt x="30837" y="70906"/>
                    <a:pt x="30694" y="81137"/>
                  </a:cubicBezTo>
                  <a:cubicBezTo>
                    <a:pt x="30504" y="94529"/>
                    <a:pt x="37254" y="100376"/>
                    <a:pt x="44276" y="109419"/>
                  </a:cubicBezTo>
                  <a:lnTo>
                    <a:pt x="44276" y="43789"/>
                  </a:lnTo>
                  <a:cubicBezTo>
                    <a:pt x="41080" y="40533"/>
                    <a:pt x="37182" y="37456"/>
                    <a:pt x="32797" y="34295"/>
                  </a:cubicBezTo>
                  <a:cubicBezTo>
                    <a:pt x="24669" y="28448"/>
                    <a:pt x="21021" y="19394"/>
                    <a:pt x="23350" y="9424"/>
                  </a:cubicBezTo>
                  <a:cubicBezTo>
                    <a:pt x="24147" y="6037"/>
                    <a:pt x="25050" y="2971"/>
                    <a:pt x="2543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5" name="Google Shape;985;p35"/>
            <p:cNvSpPr/>
            <p:nvPr/>
          </p:nvSpPr>
          <p:spPr>
            <a:xfrm>
              <a:off x="5864400" y="830850"/>
              <a:ext cx="1506200" cy="4050325"/>
            </a:xfrm>
            <a:custGeom>
              <a:avLst/>
              <a:gdLst/>
              <a:ahLst/>
              <a:cxnLst/>
              <a:rect l="l" t="t" r="r" b="b"/>
              <a:pathLst>
                <a:path w="60248" h="162013" extrusionOk="0">
                  <a:moveTo>
                    <a:pt x="3827" y="1"/>
                  </a:moveTo>
                  <a:cubicBezTo>
                    <a:pt x="5372" y="2377"/>
                    <a:pt x="6501" y="5170"/>
                    <a:pt x="7024" y="8687"/>
                  </a:cubicBezTo>
                  <a:cubicBezTo>
                    <a:pt x="8699" y="20130"/>
                    <a:pt x="1" y="33855"/>
                    <a:pt x="9709" y="43563"/>
                  </a:cubicBezTo>
                  <a:cubicBezTo>
                    <a:pt x="14843" y="48697"/>
                    <a:pt x="22008" y="50931"/>
                    <a:pt x="26322" y="57027"/>
                  </a:cubicBezTo>
                  <a:cubicBezTo>
                    <a:pt x="32750" y="66129"/>
                    <a:pt x="30837" y="75814"/>
                    <a:pt x="30694" y="86045"/>
                  </a:cubicBezTo>
                  <a:cubicBezTo>
                    <a:pt x="30481" y="100851"/>
                    <a:pt x="38763" y="106436"/>
                    <a:pt x="46511" y="117309"/>
                  </a:cubicBezTo>
                  <a:cubicBezTo>
                    <a:pt x="50408" y="122787"/>
                    <a:pt x="53260" y="128800"/>
                    <a:pt x="52512" y="135680"/>
                  </a:cubicBezTo>
                  <a:cubicBezTo>
                    <a:pt x="51692" y="143273"/>
                    <a:pt x="47830" y="151663"/>
                    <a:pt x="51109" y="159220"/>
                  </a:cubicBezTo>
                  <a:cubicBezTo>
                    <a:pt x="51549" y="160206"/>
                    <a:pt x="52096" y="161145"/>
                    <a:pt x="52749" y="162013"/>
                  </a:cubicBezTo>
                  <a:lnTo>
                    <a:pt x="60247" y="162013"/>
                  </a:lnTo>
                  <a:lnTo>
                    <a:pt x="60247" y="104784"/>
                  </a:lnTo>
                  <a:cubicBezTo>
                    <a:pt x="50634" y="97738"/>
                    <a:pt x="48602" y="93127"/>
                    <a:pt x="52084" y="80044"/>
                  </a:cubicBezTo>
                  <a:cubicBezTo>
                    <a:pt x="57384" y="60152"/>
                    <a:pt x="48008" y="50170"/>
                    <a:pt x="32786" y="39202"/>
                  </a:cubicBezTo>
                  <a:cubicBezTo>
                    <a:pt x="24670" y="33344"/>
                    <a:pt x="21010" y="24289"/>
                    <a:pt x="23339" y="14331"/>
                  </a:cubicBezTo>
                  <a:cubicBezTo>
                    <a:pt x="24575" y="9055"/>
                    <a:pt x="26072" y="4575"/>
                    <a:pt x="25490" y="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6" name="Google Shape;986;p35"/>
            <p:cNvSpPr/>
            <p:nvPr/>
          </p:nvSpPr>
          <p:spPr>
            <a:xfrm>
              <a:off x="5546825" y="830850"/>
              <a:ext cx="1824075" cy="4050325"/>
            </a:xfrm>
            <a:custGeom>
              <a:avLst/>
              <a:gdLst/>
              <a:ahLst/>
              <a:cxnLst/>
              <a:rect l="l" t="t" r="r" b="b"/>
              <a:pathLst>
                <a:path w="72963" h="162013" extrusionOk="0">
                  <a:moveTo>
                    <a:pt x="143" y="1"/>
                  </a:moveTo>
                  <a:cubicBezTo>
                    <a:pt x="3554" y="3280"/>
                    <a:pt x="6156" y="7142"/>
                    <a:pt x="7024" y="13048"/>
                  </a:cubicBezTo>
                  <a:cubicBezTo>
                    <a:pt x="8699" y="24491"/>
                    <a:pt x="1" y="38216"/>
                    <a:pt x="9697" y="47924"/>
                  </a:cubicBezTo>
                  <a:cubicBezTo>
                    <a:pt x="14831" y="53058"/>
                    <a:pt x="22008" y="55292"/>
                    <a:pt x="26310" y="61388"/>
                  </a:cubicBezTo>
                  <a:cubicBezTo>
                    <a:pt x="32738" y="70478"/>
                    <a:pt x="30837" y="80163"/>
                    <a:pt x="30683" y="90406"/>
                  </a:cubicBezTo>
                  <a:cubicBezTo>
                    <a:pt x="30469" y="105212"/>
                    <a:pt x="38763" y="110797"/>
                    <a:pt x="46499" y="121670"/>
                  </a:cubicBezTo>
                  <a:cubicBezTo>
                    <a:pt x="50408" y="127148"/>
                    <a:pt x="53260" y="133161"/>
                    <a:pt x="52512" y="140041"/>
                  </a:cubicBezTo>
                  <a:cubicBezTo>
                    <a:pt x="51739" y="147111"/>
                    <a:pt x="48341" y="154883"/>
                    <a:pt x="50539" y="162013"/>
                  </a:cubicBezTo>
                  <a:lnTo>
                    <a:pt x="72962" y="162013"/>
                  </a:lnTo>
                  <a:lnTo>
                    <a:pt x="72962" y="155025"/>
                  </a:lnTo>
                  <a:cubicBezTo>
                    <a:pt x="72297" y="153124"/>
                    <a:pt x="72012" y="151104"/>
                    <a:pt x="72119" y="149096"/>
                  </a:cubicBezTo>
                  <a:cubicBezTo>
                    <a:pt x="72178" y="147373"/>
                    <a:pt x="72523" y="145709"/>
                    <a:pt x="72962" y="144046"/>
                  </a:cubicBezTo>
                  <a:lnTo>
                    <a:pt x="72962" y="122858"/>
                  </a:lnTo>
                  <a:cubicBezTo>
                    <a:pt x="70788" y="118176"/>
                    <a:pt x="67318" y="114065"/>
                    <a:pt x="63218" y="111237"/>
                  </a:cubicBezTo>
                  <a:cubicBezTo>
                    <a:pt x="51074" y="102895"/>
                    <a:pt x="48270" y="98736"/>
                    <a:pt x="52096" y="84405"/>
                  </a:cubicBezTo>
                  <a:cubicBezTo>
                    <a:pt x="57384" y="64513"/>
                    <a:pt x="48020" y="54531"/>
                    <a:pt x="32798" y="43552"/>
                  </a:cubicBezTo>
                  <a:cubicBezTo>
                    <a:pt x="24682" y="37705"/>
                    <a:pt x="21022" y="28650"/>
                    <a:pt x="23351" y="18692"/>
                  </a:cubicBezTo>
                  <a:cubicBezTo>
                    <a:pt x="24979" y="11765"/>
                    <a:pt x="27047" y="6227"/>
                    <a:pt x="24266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miter lim="1188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87" name="Google Shape;987;p35"/>
          <p:cNvGrpSpPr/>
          <p:nvPr/>
        </p:nvGrpSpPr>
        <p:grpSpPr>
          <a:xfrm>
            <a:off x="307465" y="316296"/>
            <a:ext cx="11577089" cy="6225409"/>
            <a:chOff x="871300" y="860425"/>
            <a:chExt cx="7401600" cy="3429600"/>
          </a:xfrm>
        </p:grpSpPr>
        <p:sp>
          <p:nvSpPr>
            <p:cNvPr id="988" name="Google Shape;988;p35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6391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9" name="Google Shape;989;p35"/>
            <p:cNvSpPr/>
            <p:nvPr/>
          </p:nvSpPr>
          <p:spPr>
            <a:xfrm>
              <a:off x="940094" y="915584"/>
              <a:ext cx="7263900" cy="3321600"/>
            </a:xfrm>
            <a:prstGeom prst="roundRect">
              <a:avLst>
                <a:gd name="adj" fmla="val 4693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90" name="Google Shape;990;p35"/>
          <p:cNvSpPr/>
          <p:nvPr/>
        </p:nvSpPr>
        <p:spPr>
          <a:xfrm>
            <a:off x="819167" y="85441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1" name="Google Shape;991;p35"/>
          <p:cNvSpPr/>
          <p:nvPr/>
        </p:nvSpPr>
        <p:spPr>
          <a:xfrm>
            <a:off x="1143884" y="1350600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2" name="Google Shape;992;p35"/>
          <p:cNvSpPr/>
          <p:nvPr/>
        </p:nvSpPr>
        <p:spPr>
          <a:xfrm>
            <a:off x="11241033" y="3716484"/>
            <a:ext cx="263600" cy="2636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3" name="Google Shape;993;p35"/>
          <p:cNvSpPr/>
          <p:nvPr/>
        </p:nvSpPr>
        <p:spPr>
          <a:xfrm>
            <a:off x="716361" y="2727751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4" name="Google Shape;994;p35"/>
          <p:cNvSpPr/>
          <p:nvPr/>
        </p:nvSpPr>
        <p:spPr>
          <a:xfrm>
            <a:off x="819151" y="5739533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5" name="Google Shape;995;p35"/>
          <p:cNvSpPr/>
          <p:nvPr/>
        </p:nvSpPr>
        <p:spPr>
          <a:xfrm>
            <a:off x="1082761" y="6035867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6" name="Google Shape;996;p35"/>
          <p:cNvSpPr/>
          <p:nvPr/>
        </p:nvSpPr>
        <p:spPr>
          <a:xfrm>
            <a:off x="10909684" y="1743800"/>
            <a:ext cx="150400" cy="150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7" name="Google Shape;997;p35"/>
          <p:cNvSpPr/>
          <p:nvPr/>
        </p:nvSpPr>
        <p:spPr>
          <a:xfrm>
            <a:off x="11189628" y="1441233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68570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dk2"/>
        </a:solidFill>
        <a:effectLst/>
      </p:bgPr>
    </p:bg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9" name="Google Shape;999;p36"/>
          <p:cNvGrpSpPr/>
          <p:nvPr/>
        </p:nvGrpSpPr>
        <p:grpSpPr>
          <a:xfrm>
            <a:off x="9" y="-21233"/>
            <a:ext cx="12191983" cy="6951600"/>
            <a:chOff x="6" y="-15925"/>
            <a:chExt cx="9143987" cy="5213700"/>
          </a:xfrm>
        </p:grpSpPr>
        <p:sp>
          <p:nvSpPr>
            <p:cNvPr id="1000" name="Google Shape;1000;p36"/>
            <p:cNvSpPr/>
            <p:nvPr/>
          </p:nvSpPr>
          <p:spPr>
            <a:xfrm>
              <a:off x="3432175" y="-15925"/>
              <a:ext cx="2265825" cy="5213700"/>
            </a:xfrm>
            <a:custGeom>
              <a:avLst/>
              <a:gdLst/>
              <a:ahLst/>
              <a:cxnLst/>
              <a:rect l="l" t="t" r="r" b="b"/>
              <a:pathLst>
                <a:path w="90633" h="208548" extrusionOk="0">
                  <a:moveTo>
                    <a:pt x="0" y="127"/>
                  </a:moveTo>
                  <a:lnTo>
                    <a:pt x="28682" y="126070"/>
                  </a:lnTo>
                  <a:lnTo>
                    <a:pt x="6582" y="208548"/>
                  </a:lnTo>
                  <a:lnTo>
                    <a:pt x="87064" y="208548"/>
                  </a:lnTo>
                  <a:lnTo>
                    <a:pt x="50352" y="114342"/>
                  </a:lnTo>
                  <a:lnTo>
                    <a:pt x="90633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001" name="Google Shape;1001;p36"/>
            <p:cNvGrpSpPr/>
            <p:nvPr/>
          </p:nvGrpSpPr>
          <p:grpSpPr>
            <a:xfrm flipH="1">
              <a:off x="6" y="0"/>
              <a:ext cx="3530762" cy="5143477"/>
              <a:chOff x="5613231" y="0"/>
              <a:chExt cx="3530762" cy="5143477"/>
            </a:xfrm>
          </p:grpSpPr>
          <p:sp>
            <p:nvSpPr>
              <p:cNvPr id="1002" name="Google Shape;1002;p36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3" name="Google Shape;1003;p36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4" name="Google Shape;1004;p36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5" name="Google Shape;1005;p36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6" name="Google Shape;1006;p36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7" name="Google Shape;1007;p36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08" name="Google Shape;1008;p36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009" name="Google Shape;1009;p36"/>
            <p:cNvGrpSpPr/>
            <p:nvPr/>
          </p:nvGrpSpPr>
          <p:grpSpPr>
            <a:xfrm>
              <a:off x="5613231" y="0"/>
              <a:ext cx="3530762" cy="5143477"/>
              <a:chOff x="5613231" y="0"/>
              <a:chExt cx="3530762" cy="5143477"/>
            </a:xfrm>
          </p:grpSpPr>
          <p:sp>
            <p:nvSpPr>
              <p:cNvPr id="1010" name="Google Shape;1010;p36"/>
              <p:cNvSpPr/>
              <p:nvPr/>
            </p:nvSpPr>
            <p:spPr>
              <a:xfrm>
                <a:off x="5666299" y="2005224"/>
                <a:ext cx="3477693" cy="1186663"/>
              </a:xfrm>
              <a:custGeom>
                <a:avLst/>
                <a:gdLst/>
                <a:ahLst/>
                <a:cxnLst/>
                <a:rect l="l" t="t" r="r" b="b"/>
                <a:pathLst>
                  <a:path w="40695" h="13886" extrusionOk="0">
                    <a:moveTo>
                      <a:pt x="40694" y="0"/>
                    </a:moveTo>
                    <a:lnTo>
                      <a:pt x="0" y="4800"/>
                    </a:lnTo>
                    <a:lnTo>
                      <a:pt x="0" y="9085"/>
                    </a:lnTo>
                    <a:lnTo>
                      <a:pt x="40694" y="13885"/>
                    </a:lnTo>
                    <a:lnTo>
                      <a:pt x="40694" y="0"/>
                    </a:ln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1" name="Google Shape;1011;p36"/>
              <p:cNvSpPr/>
              <p:nvPr/>
            </p:nvSpPr>
            <p:spPr>
              <a:xfrm>
                <a:off x="5630322" y="766711"/>
                <a:ext cx="3513671" cy="2114731"/>
              </a:xfrm>
              <a:custGeom>
                <a:avLst/>
                <a:gdLst/>
                <a:ahLst/>
                <a:cxnLst/>
                <a:rect l="l" t="t" r="r" b="b"/>
                <a:pathLst>
                  <a:path w="41116" h="24746" extrusionOk="0">
                    <a:moveTo>
                      <a:pt x="41115" y="0"/>
                    </a:moveTo>
                    <a:lnTo>
                      <a:pt x="1" y="20724"/>
                    </a:lnTo>
                    <a:lnTo>
                      <a:pt x="1469" y="24745"/>
                    </a:lnTo>
                    <a:lnTo>
                      <a:pt x="41115" y="15384"/>
                    </a:lnTo>
                    <a:lnTo>
                      <a:pt x="41115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2" name="Google Shape;1012;p36"/>
              <p:cNvSpPr/>
              <p:nvPr/>
            </p:nvSpPr>
            <p:spPr>
              <a:xfrm>
                <a:off x="5637842" y="0"/>
                <a:ext cx="3506150" cy="2945207"/>
              </a:xfrm>
              <a:custGeom>
                <a:avLst/>
                <a:gdLst/>
                <a:ahLst/>
                <a:cxnLst/>
                <a:rect l="l" t="t" r="r" b="b"/>
                <a:pathLst>
                  <a:path w="41028" h="34464" extrusionOk="0">
                    <a:moveTo>
                      <a:pt x="29326" y="0"/>
                    </a:moveTo>
                    <a:lnTo>
                      <a:pt x="1" y="31183"/>
                    </a:lnTo>
                    <a:lnTo>
                      <a:pt x="2755" y="34464"/>
                    </a:lnTo>
                    <a:lnTo>
                      <a:pt x="41027" y="9324"/>
                    </a:lnTo>
                    <a:lnTo>
                      <a:pt x="41027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3" name="Google Shape;1013;p36"/>
              <p:cNvSpPr/>
              <p:nvPr/>
            </p:nvSpPr>
            <p:spPr>
              <a:xfrm>
                <a:off x="5688774" y="0"/>
                <a:ext cx="2525525" cy="2964521"/>
              </a:xfrm>
              <a:custGeom>
                <a:avLst/>
                <a:gdLst/>
                <a:ahLst/>
                <a:cxnLst/>
                <a:rect l="l" t="t" r="r" b="b"/>
                <a:pathLst>
                  <a:path w="29553" h="34690" extrusionOk="0">
                    <a:moveTo>
                      <a:pt x="13967" y="0"/>
                    </a:moveTo>
                    <a:lnTo>
                      <a:pt x="1" y="32550"/>
                    </a:lnTo>
                    <a:lnTo>
                      <a:pt x="3715" y="34690"/>
                    </a:lnTo>
                    <a:lnTo>
                      <a:pt x="29552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4" name="Google Shape;1014;p36"/>
              <p:cNvSpPr/>
              <p:nvPr/>
            </p:nvSpPr>
            <p:spPr>
              <a:xfrm>
                <a:off x="5654506" y="2213224"/>
                <a:ext cx="2522791" cy="2930252"/>
              </a:xfrm>
              <a:custGeom>
                <a:avLst/>
                <a:gdLst/>
                <a:ahLst/>
                <a:cxnLst/>
                <a:rect l="l" t="t" r="r" b="b"/>
                <a:pathLst>
                  <a:path w="29521" h="34289" extrusionOk="0">
                    <a:moveTo>
                      <a:pt x="3702" y="1"/>
                    </a:moveTo>
                    <a:lnTo>
                      <a:pt x="0" y="2159"/>
                    </a:lnTo>
                    <a:lnTo>
                      <a:pt x="13985" y="34289"/>
                    </a:lnTo>
                    <a:lnTo>
                      <a:pt x="29520" y="34289"/>
                    </a:lnTo>
                    <a:lnTo>
                      <a:pt x="3702" y="1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5" name="Google Shape;1015;p36"/>
              <p:cNvSpPr/>
              <p:nvPr/>
            </p:nvSpPr>
            <p:spPr>
              <a:xfrm>
                <a:off x="5613231" y="2243818"/>
                <a:ext cx="3530762" cy="2899658"/>
              </a:xfrm>
              <a:custGeom>
                <a:avLst/>
                <a:gdLst/>
                <a:ahLst/>
                <a:cxnLst/>
                <a:rect l="l" t="t" r="r" b="b"/>
                <a:pathLst>
                  <a:path w="41316" h="33931" extrusionOk="0">
                    <a:moveTo>
                      <a:pt x="2736" y="0"/>
                    </a:moveTo>
                    <a:lnTo>
                      <a:pt x="0" y="3294"/>
                    </a:lnTo>
                    <a:lnTo>
                      <a:pt x="29112" y="33931"/>
                    </a:lnTo>
                    <a:lnTo>
                      <a:pt x="41315" y="33931"/>
                    </a:lnTo>
                    <a:lnTo>
                      <a:pt x="41315" y="25053"/>
                    </a:lnTo>
                    <a:lnTo>
                      <a:pt x="2736" y="0"/>
                    </a:ln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016" name="Google Shape;1016;p36"/>
              <p:cNvSpPr/>
              <p:nvPr/>
            </p:nvSpPr>
            <p:spPr>
              <a:xfrm>
                <a:off x="5617504" y="2314575"/>
                <a:ext cx="3526489" cy="2098665"/>
              </a:xfrm>
              <a:custGeom>
                <a:avLst/>
                <a:gdLst/>
                <a:ahLst/>
                <a:cxnLst/>
                <a:rect l="l" t="t" r="r" b="b"/>
                <a:pathLst>
                  <a:path w="41266" h="24558" extrusionOk="0">
                    <a:moveTo>
                      <a:pt x="1443" y="1"/>
                    </a:moveTo>
                    <a:lnTo>
                      <a:pt x="0" y="4029"/>
                    </a:lnTo>
                    <a:lnTo>
                      <a:pt x="41265" y="24558"/>
                    </a:lnTo>
                    <a:lnTo>
                      <a:pt x="41265" y="9180"/>
                    </a:lnTo>
                    <a:lnTo>
                      <a:pt x="1443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627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017" name="Google Shape;1017;p36"/>
          <p:cNvGrpSpPr/>
          <p:nvPr/>
        </p:nvGrpSpPr>
        <p:grpSpPr>
          <a:xfrm>
            <a:off x="580887" y="878088"/>
            <a:ext cx="11030357" cy="5111019"/>
            <a:chOff x="871300" y="860425"/>
            <a:chExt cx="7401600" cy="3429600"/>
          </a:xfrm>
        </p:grpSpPr>
        <p:sp>
          <p:nvSpPr>
            <p:cNvPr id="1018" name="Google Shape;1018;p36"/>
            <p:cNvSpPr/>
            <p:nvPr/>
          </p:nvSpPr>
          <p:spPr>
            <a:xfrm>
              <a:off x="871300" y="860425"/>
              <a:ext cx="7401600" cy="3429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940100" y="928025"/>
              <a:ext cx="7263900" cy="32943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20" name="Google Shape;1020;p36"/>
          <p:cNvSpPr/>
          <p:nvPr/>
        </p:nvSpPr>
        <p:spPr>
          <a:xfrm>
            <a:off x="2438467" y="388317"/>
            <a:ext cx="263600" cy="2636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1" name="Google Shape;1021;p36"/>
          <p:cNvSpPr/>
          <p:nvPr/>
        </p:nvSpPr>
        <p:spPr>
          <a:xfrm>
            <a:off x="1134761" y="869733"/>
            <a:ext cx="102800" cy="102800"/>
          </a:xfrm>
          <a:prstGeom prst="ellipse">
            <a:avLst/>
          </a:prstGeom>
          <a:solidFill>
            <a:schemeClr val="accent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2" name="Google Shape;1022;p36"/>
          <p:cNvSpPr/>
          <p:nvPr/>
        </p:nvSpPr>
        <p:spPr>
          <a:xfrm>
            <a:off x="950951" y="5577700"/>
            <a:ext cx="150400" cy="150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3" name="Google Shape;1023;p36"/>
          <p:cNvSpPr/>
          <p:nvPr/>
        </p:nvSpPr>
        <p:spPr>
          <a:xfrm>
            <a:off x="10593784" y="644133"/>
            <a:ext cx="150400" cy="1504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4" name="Google Shape;1024;p36"/>
          <p:cNvSpPr/>
          <p:nvPr/>
        </p:nvSpPr>
        <p:spPr>
          <a:xfrm>
            <a:off x="10933717" y="5728100"/>
            <a:ext cx="150400" cy="1504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5" name="Google Shape;1025;p36"/>
          <p:cNvSpPr/>
          <p:nvPr/>
        </p:nvSpPr>
        <p:spPr>
          <a:xfrm>
            <a:off x="10957528" y="1383017"/>
            <a:ext cx="102800" cy="1028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6" name="Google Shape;1026;p36"/>
          <p:cNvSpPr/>
          <p:nvPr/>
        </p:nvSpPr>
        <p:spPr>
          <a:xfrm>
            <a:off x="10873661" y="5384000"/>
            <a:ext cx="102800" cy="1028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2749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11/1/2024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11/1/2024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orben"/>
              <a:buNone/>
              <a:defRPr sz="3500" b="1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01866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3619F4-67C6-405F-9BDB-D81133CADABD}"/>
              </a:ext>
            </a:extLst>
          </p:cNvPr>
          <p:cNvSpPr txBox="1"/>
          <p:nvPr/>
        </p:nvSpPr>
        <p:spPr>
          <a:xfrm>
            <a:off x="1997475" y="985421"/>
            <a:ext cx="8522563" cy="280076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SIC Meeting</a:t>
            </a:r>
          </a:p>
          <a:p>
            <a:pPr algn="ctr"/>
            <a:r>
              <a:rPr lang="en-US" sz="8800" dirty="0"/>
              <a:t>October 17, 2024</a:t>
            </a:r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7C41E2-B04F-479C-AEB2-887D4C118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076" y="1700174"/>
            <a:ext cx="9685538" cy="4221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53A49F-5AA4-45F3-8D1F-3481738148F3}"/>
              </a:ext>
            </a:extLst>
          </p:cNvPr>
          <p:cNvSpPr txBox="1"/>
          <p:nvPr/>
        </p:nvSpPr>
        <p:spPr>
          <a:xfrm>
            <a:off x="3124940" y="417250"/>
            <a:ext cx="6364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STUDENT GROWTH</a:t>
            </a:r>
          </a:p>
        </p:txBody>
      </p:sp>
    </p:spTree>
    <p:extLst>
      <p:ext uri="{BB962C8B-B14F-4D97-AF65-F5344CB8AC3E}">
        <p14:creationId xmlns:p14="http://schemas.microsoft.com/office/powerpoint/2010/main" val="9717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737034-C5DE-41FA-A2FE-3CED8FAE5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15" y="1589156"/>
            <a:ext cx="10786369" cy="43588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276115-2E52-4D57-A423-F3FC1CA20C30}"/>
              </a:ext>
            </a:extLst>
          </p:cNvPr>
          <p:cNvSpPr txBox="1"/>
          <p:nvPr/>
        </p:nvSpPr>
        <p:spPr>
          <a:xfrm>
            <a:off x="2913813" y="665825"/>
            <a:ext cx="6364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STUDENT GROWTH</a:t>
            </a:r>
          </a:p>
        </p:txBody>
      </p:sp>
    </p:spTree>
    <p:extLst>
      <p:ext uri="{BB962C8B-B14F-4D97-AF65-F5344CB8AC3E}">
        <p14:creationId xmlns:p14="http://schemas.microsoft.com/office/powerpoint/2010/main" val="183042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75DAC-1B4B-4C2F-86B5-0FF1EE45DC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/>
              <a:t>Interesting Report Card Facts About JMS in Comparison 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E269F-EECF-4309-8C4E-BAC489860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350 middle schools in SC received report card ratings for the 23-24 school year.</a:t>
            </a:r>
          </a:p>
          <a:p>
            <a:r>
              <a:rPr lang="en-US" dirty="0"/>
              <a:t>Johnsonville Middle School is 37</a:t>
            </a:r>
            <a:r>
              <a:rPr lang="en-US" baseline="30000" dirty="0"/>
              <a:t>th</a:t>
            </a:r>
            <a:r>
              <a:rPr lang="en-US" dirty="0"/>
              <a:t> by report card rating out of those 350 middle schools.</a:t>
            </a:r>
          </a:p>
          <a:p>
            <a:r>
              <a:rPr lang="en-US" dirty="0"/>
              <a:t>Johnsonville Middle School is the only middle school in Florence County to receive a rating of EXCELLENT for the 23-24 school year. </a:t>
            </a:r>
          </a:p>
          <a:p>
            <a:r>
              <a:rPr lang="en-US" dirty="0"/>
              <a:t>Only 43 middle schools in the state of SC scored EXCELLENT this year. 70 schools scored excellent last year. </a:t>
            </a:r>
          </a:p>
        </p:txBody>
      </p:sp>
    </p:spTree>
    <p:extLst>
      <p:ext uri="{BB962C8B-B14F-4D97-AF65-F5344CB8AC3E}">
        <p14:creationId xmlns:p14="http://schemas.microsoft.com/office/powerpoint/2010/main" val="316365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15621-3099-48F3-A285-52847DEA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88272"/>
            <a:ext cx="9133730" cy="82406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sz="4800" dirty="0"/>
              <a:t>Report Card Scores for Other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E8F58-8B76-4A58-91F6-8B6C31E2B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Hannah </a:t>
            </a:r>
            <a:r>
              <a:rPr lang="en-US" dirty="0" err="1"/>
              <a:t>Pamplico</a:t>
            </a:r>
            <a:r>
              <a:rPr lang="en-US" dirty="0"/>
              <a:t>-Average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Carvers Bay Middle- Below Average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Conway Middle- Average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St. James-Average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Aynor Middle –Average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Waccamaw Middle- Excellent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North Myrtle Beach Middle- Excellent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Ocean Bay Middle-Excellent</a:t>
            </a:r>
          </a:p>
        </p:txBody>
      </p:sp>
    </p:spTree>
    <p:extLst>
      <p:ext uri="{BB962C8B-B14F-4D97-AF65-F5344CB8AC3E}">
        <p14:creationId xmlns:p14="http://schemas.microsoft.com/office/powerpoint/2010/main" val="28564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8EE3F-0DCA-48EC-8D6B-CA942B7A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35519-479F-4CF2-ACB6-91513420C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OCTOBER 23-PSAT </a:t>
            </a:r>
          </a:p>
          <a:p>
            <a:r>
              <a:rPr lang="en-US" sz="2400" b="1" dirty="0"/>
              <a:t>OCTOBER 30-PINK OUT DAY</a:t>
            </a:r>
          </a:p>
          <a:p>
            <a:r>
              <a:rPr lang="en-US" sz="2400" b="1" dirty="0"/>
              <a:t>NOVEMBER 5-ELECTION DAY/NO SCHOOL</a:t>
            </a:r>
          </a:p>
          <a:p>
            <a:r>
              <a:rPr lang="en-US" sz="2400" b="1" dirty="0"/>
              <a:t>NOVEMBER 7-PICTURE MAKE-UP DAY</a:t>
            </a:r>
          </a:p>
          <a:p>
            <a:r>
              <a:rPr lang="en-US" sz="2400" b="1" dirty="0"/>
              <a:t>NOVEMBER 25-29-THANKSGIVING BREAK</a:t>
            </a:r>
          </a:p>
          <a:p>
            <a:r>
              <a:rPr lang="en-US" sz="2400" b="1" dirty="0"/>
              <a:t>POSSIBLE PARENT TEACHERCONFERENCE DATE-JANUARY 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6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3" y="828876"/>
            <a:ext cx="6922665" cy="3432406"/>
          </a:xfrm>
        </p:spPr>
        <p:txBody>
          <a:bodyPr>
            <a:normAutofit/>
          </a:bodyPr>
          <a:lstStyle/>
          <a:p>
            <a:r>
              <a:rPr lang="en-US" sz="8000" b="1" dirty="0"/>
              <a:t>FRUIT SALES</a:t>
            </a:r>
            <a:br>
              <a:rPr lang="en-US" dirty="0"/>
            </a:br>
            <a:r>
              <a:rPr lang="en-US" sz="1800" dirty="0"/>
              <a:t>Permission Slip Sent Home Monday, October 14</a:t>
            </a:r>
            <a:br>
              <a:rPr lang="en-US" sz="1800" dirty="0"/>
            </a:br>
            <a:r>
              <a:rPr lang="en-US" sz="1800" dirty="0"/>
              <a:t>Sales/Brochures Start Tomorrow for Those Who Turned In Permission Slip Starts Friday, October 18</a:t>
            </a:r>
            <a:br>
              <a:rPr lang="en-US" sz="1800" dirty="0"/>
            </a:br>
            <a:br>
              <a:rPr lang="en-US" sz="1800" dirty="0"/>
            </a:br>
            <a:r>
              <a:rPr lang="en-US" sz="3200" b="1" dirty="0"/>
              <a:t>Handout on Incentives and Dates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02DFE-DE0E-48E6-9EA3-7CDC30E8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dirty="0"/>
              <a:t>Plans for Developing SIC Goals</a:t>
            </a:r>
          </a:p>
        </p:txBody>
      </p:sp>
    </p:spTree>
    <p:extLst>
      <p:ext uri="{BB962C8B-B14F-4D97-AF65-F5344CB8AC3E}">
        <p14:creationId xmlns:p14="http://schemas.microsoft.com/office/powerpoint/2010/main" val="61114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601C-70F5-40CA-AAC7-FB2FABDA6A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SIC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E1524-7061-4D34-8A97-14A315978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952083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/>
              <a:t>Tuesday, November 19 at 6:00</a:t>
            </a:r>
          </a:p>
        </p:txBody>
      </p:sp>
    </p:spTree>
    <p:extLst>
      <p:ext uri="{BB962C8B-B14F-4D97-AF65-F5344CB8AC3E}">
        <p14:creationId xmlns:p14="http://schemas.microsoft.com/office/powerpoint/2010/main" val="1202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31B2-DD7E-4A62-B074-BDD6040AEF71}"/>
              </a:ext>
            </a:extLst>
          </p:cNvPr>
          <p:cNvSpPr txBox="1"/>
          <p:nvPr/>
        </p:nvSpPr>
        <p:spPr>
          <a:xfrm>
            <a:off x="1491449" y="861133"/>
            <a:ext cx="8913180" cy="572464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Welcome SIC Members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3200" dirty="0"/>
              <a:t>Heidi </a:t>
            </a:r>
            <a:r>
              <a:rPr lang="en-US" sz="3200" dirty="0" err="1"/>
              <a:t>Dumm</a:t>
            </a:r>
            <a:r>
              <a:rPr lang="en-US" sz="3200" dirty="0"/>
              <a:t>- Elected /Chair</a:t>
            </a:r>
          </a:p>
          <a:p>
            <a:pPr algn="ctr"/>
            <a:r>
              <a:rPr lang="en-US" sz="3200" dirty="0"/>
              <a:t>Rebecca </a:t>
            </a:r>
            <a:r>
              <a:rPr lang="en-US" sz="3200" dirty="0" err="1"/>
              <a:t>Parales</a:t>
            </a:r>
            <a:r>
              <a:rPr lang="en-US" sz="3200" dirty="0"/>
              <a:t>-Proctor-Elected</a:t>
            </a:r>
          </a:p>
          <a:p>
            <a:pPr algn="ctr"/>
            <a:r>
              <a:rPr lang="en-US" sz="3200" dirty="0" err="1"/>
              <a:t>Rocki</a:t>
            </a:r>
            <a:r>
              <a:rPr lang="en-US" sz="3200" dirty="0"/>
              <a:t> Wells</a:t>
            </a:r>
          </a:p>
          <a:p>
            <a:pPr algn="ctr"/>
            <a:r>
              <a:rPr lang="en-US" sz="3200" dirty="0"/>
              <a:t>Margaret Askins</a:t>
            </a:r>
          </a:p>
          <a:p>
            <a:pPr algn="ctr"/>
            <a:r>
              <a:rPr lang="en-US" sz="3200" dirty="0"/>
              <a:t>Emily Grier</a:t>
            </a:r>
          </a:p>
          <a:p>
            <a:pPr algn="ctr"/>
            <a:r>
              <a:rPr lang="en-US" sz="3200" dirty="0"/>
              <a:t>Ben Jackson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1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CEDE-9A5D-4370-9BA5-F6F265C20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348" y="328473"/>
            <a:ext cx="8158577" cy="426128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Purpose of SIC</a:t>
            </a:r>
            <a:br>
              <a:rPr lang="en-US" dirty="0"/>
            </a:br>
            <a:r>
              <a:rPr lang="en-US" sz="5400" b="1" dirty="0">
                <a:solidFill>
                  <a:srgbClr val="FF0000"/>
                </a:solidFill>
              </a:rPr>
              <a:t>Working Together on Ways to Improve Our School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2800" dirty="0"/>
              <a:t>Discussing Needs, Improvement Ideas, and Developing Goals for JMS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369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46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2667" dirty="0"/>
              <a:t>Comparison to Other Schools</a:t>
            </a:r>
            <a:endParaRPr sz="2667" dirty="0"/>
          </a:p>
        </p:txBody>
      </p:sp>
      <p:grpSp>
        <p:nvGrpSpPr>
          <p:cNvPr id="1363" name="Google Shape;1363;p46"/>
          <p:cNvGrpSpPr/>
          <p:nvPr/>
        </p:nvGrpSpPr>
        <p:grpSpPr>
          <a:xfrm>
            <a:off x="10581548" y="141479"/>
            <a:ext cx="1449323" cy="1449323"/>
            <a:chOff x="7936161" y="106109"/>
            <a:chExt cx="1086992" cy="1086992"/>
          </a:xfrm>
        </p:grpSpPr>
        <p:grpSp>
          <p:nvGrpSpPr>
            <p:cNvPr id="1364" name="Google Shape;1364;p46"/>
            <p:cNvGrpSpPr/>
            <p:nvPr/>
          </p:nvGrpSpPr>
          <p:grpSpPr>
            <a:xfrm rot="-2700000">
              <a:off x="7918750" y="506933"/>
              <a:ext cx="1159913" cy="323444"/>
              <a:chOff x="7614300" y="3551075"/>
              <a:chExt cx="952925" cy="265725"/>
            </a:xfrm>
          </p:grpSpPr>
          <p:sp>
            <p:nvSpPr>
              <p:cNvPr id="1365" name="Google Shape;1365;p46"/>
              <p:cNvSpPr/>
              <p:nvPr/>
            </p:nvSpPr>
            <p:spPr>
              <a:xfrm>
                <a:off x="7826525" y="3551075"/>
                <a:ext cx="740700" cy="265725"/>
              </a:xfrm>
              <a:custGeom>
                <a:avLst/>
                <a:gdLst/>
                <a:ahLst/>
                <a:cxnLst/>
                <a:rect l="l" t="t" r="r" b="b"/>
                <a:pathLst>
                  <a:path w="29628" h="10629" extrusionOk="0">
                    <a:moveTo>
                      <a:pt x="854" y="0"/>
                    </a:moveTo>
                    <a:lnTo>
                      <a:pt x="1" y="7203"/>
                    </a:lnTo>
                    <a:lnTo>
                      <a:pt x="28774" y="10629"/>
                    </a:lnTo>
                    <a:lnTo>
                      <a:pt x="29627" y="3420"/>
                    </a:lnTo>
                    <a:lnTo>
                      <a:pt x="854" y="0"/>
                    </a:ln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46"/>
              <p:cNvSpPr/>
              <p:nvPr/>
            </p:nvSpPr>
            <p:spPr>
              <a:xfrm>
                <a:off x="7614300" y="3552325"/>
                <a:ext cx="287075" cy="178375"/>
              </a:xfrm>
              <a:custGeom>
                <a:avLst/>
                <a:gdLst/>
                <a:ahLst/>
                <a:cxnLst/>
                <a:rect l="l" t="t" r="r" b="b"/>
                <a:pathLst>
                  <a:path w="11483" h="7135" extrusionOk="0">
                    <a:moveTo>
                      <a:pt x="9098" y="1"/>
                    </a:moveTo>
                    <a:cubicBezTo>
                      <a:pt x="6758" y="477"/>
                      <a:pt x="4073" y="1042"/>
                      <a:pt x="1" y="2485"/>
                    </a:cubicBezTo>
                    <a:cubicBezTo>
                      <a:pt x="2944" y="4305"/>
                      <a:pt x="6030" y="6224"/>
                      <a:pt x="8377" y="7134"/>
                    </a:cubicBezTo>
                    <a:cubicBezTo>
                      <a:pt x="9469" y="6682"/>
                      <a:pt x="10341" y="6080"/>
                      <a:pt x="11225" y="5503"/>
                    </a:cubicBezTo>
                    <a:cubicBezTo>
                      <a:pt x="10830" y="4706"/>
                      <a:pt x="10516" y="4367"/>
                      <a:pt x="9945" y="3527"/>
                    </a:cubicBezTo>
                    <a:cubicBezTo>
                      <a:pt x="10479" y="3043"/>
                      <a:pt x="11081" y="2479"/>
                      <a:pt x="11483" y="2027"/>
                    </a:cubicBezTo>
                    <a:cubicBezTo>
                      <a:pt x="10749" y="1280"/>
                      <a:pt x="9952" y="603"/>
                      <a:pt x="90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46"/>
              <p:cNvSpPr/>
              <p:nvPr/>
            </p:nvSpPr>
            <p:spPr>
              <a:xfrm>
                <a:off x="7618700" y="3583375"/>
                <a:ext cx="96325" cy="81275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3251" extrusionOk="0">
                    <a:moveTo>
                      <a:pt x="3746" y="1"/>
                    </a:moveTo>
                    <a:cubicBezTo>
                      <a:pt x="2466" y="340"/>
                      <a:pt x="1212" y="779"/>
                      <a:pt x="1" y="1306"/>
                    </a:cubicBezTo>
                    <a:cubicBezTo>
                      <a:pt x="967" y="2115"/>
                      <a:pt x="2059" y="2774"/>
                      <a:pt x="3232" y="3251"/>
                    </a:cubicBezTo>
                    <a:cubicBezTo>
                      <a:pt x="3840" y="2291"/>
                      <a:pt x="3853" y="1111"/>
                      <a:pt x="37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46"/>
              <p:cNvSpPr/>
              <p:nvPr/>
            </p:nvSpPr>
            <p:spPr>
              <a:xfrm>
                <a:off x="7903075" y="3604550"/>
                <a:ext cx="620075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24803" h="3063" fill="none" extrusionOk="0">
                    <a:moveTo>
                      <a:pt x="24802" y="3063"/>
                    </a:moveTo>
                    <a:lnTo>
                      <a:pt x="1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46"/>
              <p:cNvSpPr/>
              <p:nvPr/>
            </p:nvSpPr>
            <p:spPr>
              <a:xfrm>
                <a:off x="7893350" y="3686750"/>
                <a:ext cx="616625" cy="73275"/>
              </a:xfrm>
              <a:custGeom>
                <a:avLst/>
                <a:gdLst/>
                <a:ahLst/>
                <a:cxnLst/>
                <a:rect l="l" t="t" r="r" b="b"/>
                <a:pathLst>
                  <a:path w="24665" h="2931" fill="none" extrusionOk="0">
                    <a:moveTo>
                      <a:pt x="24664" y="2930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70" name="Google Shape;1370;p46"/>
            <p:cNvGrpSpPr/>
            <p:nvPr/>
          </p:nvGrpSpPr>
          <p:grpSpPr>
            <a:xfrm rot="-2700000">
              <a:off x="7880650" y="468833"/>
              <a:ext cx="1159913" cy="323444"/>
              <a:chOff x="7614300" y="3551075"/>
              <a:chExt cx="952925" cy="265725"/>
            </a:xfrm>
          </p:grpSpPr>
          <p:sp>
            <p:nvSpPr>
              <p:cNvPr id="1371" name="Google Shape;1371;p46"/>
              <p:cNvSpPr/>
              <p:nvPr/>
            </p:nvSpPr>
            <p:spPr>
              <a:xfrm>
                <a:off x="7826525" y="3551075"/>
                <a:ext cx="740700" cy="265725"/>
              </a:xfrm>
              <a:custGeom>
                <a:avLst/>
                <a:gdLst/>
                <a:ahLst/>
                <a:cxnLst/>
                <a:rect l="l" t="t" r="r" b="b"/>
                <a:pathLst>
                  <a:path w="29628" h="10629" extrusionOk="0">
                    <a:moveTo>
                      <a:pt x="854" y="0"/>
                    </a:moveTo>
                    <a:lnTo>
                      <a:pt x="1" y="7203"/>
                    </a:lnTo>
                    <a:lnTo>
                      <a:pt x="28774" y="10629"/>
                    </a:lnTo>
                    <a:lnTo>
                      <a:pt x="29627" y="3420"/>
                    </a:lnTo>
                    <a:lnTo>
                      <a:pt x="85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46"/>
              <p:cNvSpPr/>
              <p:nvPr/>
            </p:nvSpPr>
            <p:spPr>
              <a:xfrm>
                <a:off x="7614300" y="3552325"/>
                <a:ext cx="287075" cy="178375"/>
              </a:xfrm>
              <a:custGeom>
                <a:avLst/>
                <a:gdLst/>
                <a:ahLst/>
                <a:cxnLst/>
                <a:rect l="l" t="t" r="r" b="b"/>
                <a:pathLst>
                  <a:path w="11483" h="7135" extrusionOk="0">
                    <a:moveTo>
                      <a:pt x="9098" y="1"/>
                    </a:moveTo>
                    <a:cubicBezTo>
                      <a:pt x="6758" y="477"/>
                      <a:pt x="4073" y="1042"/>
                      <a:pt x="1" y="2485"/>
                    </a:cubicBezTo>
                    <a:cubicBezTo>
                      <a:pt x="2944" y="4305"/>
                      <a:pt x="6030" y="6224"/>
                      <a:pt x="8377" y="7134"/>
                    </a:cubicBezTo>
                    <a:cubicBezTo>
                      <a:pt x="9469" y="6682"/>
                      <a:pt x="10341" y="6080"/>
                      <a:pt x="11225" y="5503"/>
                    </a:cubicBezTo>
                    <a:cubicBezTo>
                      <a:pt x="10830" y="4706"/>
                      <a:pt x="10516" y="4367"/>
                      <a:pt x="9945" y="3527"/>
                    </a:cubicBezTo>
                    <a:cubicBezTo>
                      <a:pt x="10479" y="3043"/>
                      <a:pt x="11081" y="2479"/>
                      <a:pt x="11483" y="2027"/>
                    </a:cubicBezTo>
                    <a:cubicBezTo>
                      <a:pt x="10749" y="1280"/>
                      <a:pt x="9952" y="603"/>
                      <a:pt x="90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46"/>
              <p:cNvSpPr/>
              <p:nvPr/>
            </p:nvSpPr>
            <p:spPr>
              <a:xfrm>
                <a:off x="7618700" y="3583375"/>
                <a:ext cx="96325" cy="81275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3251" extrusionOk="0">
                    <a:moveTo>
                      <a:pt x="3746" y="1"/>
                    </a:moveTo>
                    <a:cubicBezTo>
                      <a:pt x="2466" y="340"/>
                      <a:pt x="1212" y="779"/>
                      <a:pt x="1" y="1306"/>
                    </a:cubicBezTo>
                    <a:cubicBezTo>
                      <a:pt x="967" y="2115"/>
                      <a:pt x="2059" y="2774"/>
                      <a:pt x="3232" y="3251"/>
                    </a:cubicBezTo>
                    <a:cubicBezTo>
                      <a:pt x="3840" y="2291"/>
                      <a:pt x="3853" y="1111"/>
                      <a:pt x="37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46"/>
              <p:cNvSpPr/>
              <p:nvPr/>
            </p:nvSpPr>
            <p:spPr>
              <a:xfrm>
                <a:off x="7903075" y="3604550"/>
                <a:ext cx="620075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24803" h="3063" fill="none" extrusionOk="0">
                    <a:moveTo>
                      <a:pt x="24802" y="3063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46"/>
              <p:cNvSpPr/>
              <p:nvPr/>
            </p:nvSpPr>
            <p:spPr>
              <a:xfrm>
                <a:off x="7893350" y="3686750"/>
                <a:ext cx="616625" cy="73275"/>
              </a:xfrm>
              <a:custGeom>
                <a:avLst/>
                <a:gdLst/>
                <a:ahLst/>
                <a:cxnLst/>
                <a:rect l="l" t="t" r="r" b="b"/>
                <a:pathLst>
                  <a:path w="24665" h="2931" fill="none" extrusionOk="0">
                    <a:moveTo>
                      <a:pt x="24664" y="2930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376" name="Google Shape;1376;p46"/>
          <p:cNvGrpSpPr/>
          <p:nvPr/>
        </p:nvGrpSpPr>
        <p:grpSpPr>
          <a:xfrm>
            <a:off x="557830" y="748964"/>
            <a:ext cx="1043663" cy="662181"/>
            <a:chOff x="809795" y="685823"/>
            <a:chExt cx="964298" cy="653392"/>
          </a:xfrm>
        </p:grpSpPr>
        <p:grpSp>
          <p:nvGrpSpPr>
            <p:cNvPr id="1377" name="Google Shape;1377;p46"/>
            <p:cNvGrpSpPr/>
            <p:nvPr/>
          </p:nvGrpSpPr>
          <p:grpSpPr>
            <a:xfrm>
              <a:off x="847895" y="723923"/>
              <a:ext cx="926198" cy="615292"/>
              <a:chOff x="7105863" y="4282713"/>
              <a:chExt cx="596700" cy="396400"/>
            </a:xfrm>
          </p:grpSpPr>
          <p:sp>
            <p:nvSpPr>
              <p:cNvPr id="1378" name="Google Shape;1378;p46"/>
              <p:cNvSpPr/>
              <p:nvPr/>
            </p:nvSpPr>
            <p:spPr>
              <a:xfrm>
                <a:off x="7105863" y="4282713"/>
                <a:ext cx="596700" cy="396400"/>
              </a:xfrm>
              <a:custGeom>
                <a:avLst/>
                <a:gdLst/>
                <a:ahLst/>
                <a:cxnLst/>
                <a:rect l="l" t="t" r="r" b="b"/>
                <a:pathLst>
                  <a:path w="23868" h="15856" extrusionOk="0">
                    <a:moveTo>
                      <a:pt x="20519" y="2959"/>
                    </a:moveTo>
                    <a:cubicBezTo>
                      <a:pt x="20618" y="2959"/>
                      <a:pt x="20721" y="2976"/>
                      <a:pt x="20824" y="3012"/>
                    </a:cubicBezTo>
                    <a:cubicBezTo>
                      <a:pt x="21571" y="3282"/>
                      <a:pt x="21621" y="4317"/>
                      <a:pt x="20906" y="4656"/>
                    </a:cubicBezTo>
                    <a:cubicBezTo>
                      <a:pt x="20781" y="4716"/>
                      <a:pt x="20650" y="4744"/>
                      <a:pt x="20521" y="4744"/>
                    </a:cubicBezTo>
                    <a:cubicBezTo>
                      <a:pt x="20187" y="4744"/>
                      <a:pt x="19868" y="4556"/>
                      <a:pt x="19714" y="4236"/>
                    </a:cubicBezTo>
                    <a:cubicBezTo>
                      <a:pt x="19422" y="3614"/>
                      <a:pt x="19899" y="2959"/>
                      <a:pt x="20519" y="2959"/>
                    </a:cubicBezTo>
                    <a:close/>
                    <a:moveTo>
                      <a:pt x="21088" y="0"/>
                    </a:moveTo>
                    <a:lnTo>
                      <a:pt x="1" y="10001"/>
                    </a:lnTo>
                    <a:lnTo>
                      <a:pt x="2774" y="15855"/>
                    </a:lnTo>
                    <a:lnTo>
                      <a:pt x="23867" y="5854"/>
                    </a:lnTo>
                    <a:lnTo>
                      <a:pt x="21088" y="0"/>
                    </a:ln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46"/>
              <p:cNvSpPr/>
              <p:nvPr/>
            </p:nvSpPr>
            <p:spPr>
              <a:xfrm>
                <a:off x="7326388" y="4461688"/>
                <a:ext cx="24350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974" h="2052" fill="none" extrusionOk="0">
                    <a:moveTo>
                      <a:pt x="973" y="2052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46"/>
              <p:cNvSpPr/>
              <p:nvPr/>
            </p:nvSpPr>
            <p:spPr>
              <a:xfrm>
                <a:off x="7283888" y="44819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89" y="408"/>
                      <a:pt x="1" y="1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46"/>
              <p:cNvSpPr/>
              <p:nvPr/>
            </p:nvSpPr>
            <p:spPr>
              <a:xfrm>
                <a:off x="7241238" y="450216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7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46"/>
              <p:cNvSpPr/>
              <p:nvPr/>
            </p:nvSpPr>
            <p:spPr>
              <a:xfrm>
                <a:off x="7198563" y="452238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46"/>
              <p:cNvSpPr/>
              <p:nvPr/>
            </p:nvSpPr>
            <p:spPr>
              <a:xfrm>
                <a:off x="7156063" y="4542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8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46"/>
              <p:cNvSpPr/>
              <p:nvPr/>
            </p:nvSpPr>
            <p:spPr>
              <a:xfrm>
                <a:off x="7539413" y="4360663"/>
                <a:ext cx="24325" cy="513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2053" fill="none" extrusionOk="0">
                    <a:moveTo>
                      <a:pt x="973" y="2052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46"/>
              <p:cNvSpPr/>
              <p:nvPr/>
            </p:nvSpPr>
            <p:spPr>
              <a:xfrm>
                <a:off x="7496738" y="4380913"/>
                <a:ext cx="144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24" fill="none" extrusionOk="0">
                    <a:moveTo>
                      <a:pt x="578" y="1224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46"/>
              <p:cNvSpPr/>
              <p:nvPr/>
            </p:nvSpPr>
            <p:spPr>
              <a:xfrm>
                <a:off x="7454238" y="440113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95" y="408"/>
                      <a:pt x="0" y="0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46"/>
              <p:cNvSpPr/>
              <p:nvPr/>
            </p:nvSpPr>
            <p:spPr>
              <a:xfrm>
                <a:off x="7411563" y="4421363"/>
                <a:ext cx="14475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218" fill="none" extrusionOk="0">
                    <a:moveTo>
                      <a:pt x="578" y="1218"/>
                    </a:moveTo>
                    <a:cubicBezTo>
                      <a:pt x="390" y="810"/>
                      <a:pt x="195" y="409"/>
                      <a:pt x="1" y="1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46"/>
              <p:cNvSpPr/>
              <p:nvPr/>
            </p:nvSpPr>
            <p:spPr>
              <a:xfrm>
                <a:off x="7369063" y="4441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7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9" name="Google Shape;1389;p46"/>
            <p:cNvGrpSpPr/>
            <p:nvPr/>
          </p:nvGrpSpPr>
          <p:grpSpPr>
            <a:xfrm>
              <a:off x="809795" y="685823"/>
              <a:ext cx="926198" cy="615292"/>
              <a:chOff x="7105863" y="4282713"/>
              <a:chExt cx="596700" cy="396400"/>
            </a:xfrm>
          </p:grpSpPr>
          <p:sp>
            <p:nvSpPr>
              <p:cNvPr id="1390" name="Google Shape;1390;p46"/>
              <p:cNvSpPr/>
              <p:nvPr/>
            </p:nvSpPr>
            <p:spPr>
              <a:xfrm>
                <a:off x="7105863" y="4282713"/>
                <a:ext cx="596700" cy="396400"/>
              </a:xfrm>
              <a:custGeom>
                <a:avLst/>
                <a:gdLst/>
                <a:ahLst/>
                <a:cxnLst/>
                <a:rect l="l" t="t" r="r" b="b"/>
                <a:pathLst>
                  <a:path w="23868" h="15856" extrusionOk="0">
                    <a:moveTo>
                      <a:pt x="20519" y="2959"/>
                    </a:moveTo>
                    <a:cubicBezTo>
                      <a:pt x="20618" y="2959"/>
                      <a:pt x="20721" y="2976"/>
                      <a:pt x="20824" y="3012"/>
                    </a:cubicBezTo>
                    <a:cubicBezTo>
                      <a:pt x="21571" y="3282"/>
                      <a:pt x="21621" y="4317"/>
                      <a:pt x="20906" y="4656"/>
                    </a:cubicBezTo>
                    <a:cubicBezTo>
                      <a:pt x="20781" y="4716"/>
                      <a:pt x="20650" y="4744"/>
                      <a:pt x="20521" y="4744"/>
                    </a:cubicBezTo>
                    <a:cubicBezTo>
                      <a:pt x="20187" y="4744"/>
                      <a:pt x="19868" y="4556"/>
                      <a:pt x="19714" y="4236"/>
                    </a:cubicBezTo>
                    <a:cubicBezTo>
                      <a:pt x="19422" y="3614"/>
                      <a:pt x="19899" y="2959"/>
                      <a:pt x="20519" y="2959"/>
                    </a:cubicBezTo>
                    <a:close/>
                    <a:moveTo>
                      <a:pt x="21088" y="0"/>
                    </a:moveTo>
                    <a:lnTo>
                      <a:pt x="1" y="10001"/>
                    </a:lnTo>
                    <a:lnTo>
                      <a:pt x="2774" y="15855"/>
                    </a:lnTo>
                    <a:lnTo>
                      <a:pt x="23867" y="5854"/>
                    </a:lnTo>
                    <a:lnTo>
                      <a:pt x="21088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46"/>
              <p:cNvSpPr/>
              <p:nvPr/>
            </p:nvSpPr>
            <p:spPr>
              <a:xfrm>
                <a:off x="7326388" y="4461688"/>
                <a:ext cx="24350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974" h="2052" fill="none" extrusionOk="0">
                    <a:moveTo>
                      <a:pt x="973" y="2052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46"/>
              <p:cNvSpPr/>
              <p:nvPr/>
            </p:nvSpPr>
            <p:spPr>
              <a:xfrm>
                <a:off x="7283888" y="44819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89" y="408"/>
                      <a:pt x="1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46"/>
              <p:cNvSpPr/>
              <p:nvPr/>
            </p:nvSpPr>
            <p:spPr>
              <a:xfrm>
                <a:off x="7241238" y="450216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7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46"/>
              <p:cNvSpPr/>
              <p:nvPr/>
            </p:nvSpPr>
            <p:spPr>
              <a:xfrm>
                <a:off x="7198563" y="452238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46"/>
              <p:cNvSpPr/>
              <p:nvPr/>
            </p:nvSpPr>
            <p:spPr>
              <a:xfrm>
                <a:off x="7156063" y="4542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8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46"/>
              <p:cNvSpPr/>
              <p:nvPr/>
            </p:nvSpPr>
            <p:spPr>
              <a:xfrm>
                <a:off x="7539413" y="4360663"/>
                <a:ext cx="24325" cy="513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2053" fill="none" extrusionOk="0">
                    <a:moveTo>
                      <a:pt x="973" y="2052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46"/>
              <p:cNvSpPr/>
              <p:nvPr/>
            </p:nvSpPr>
            <p:spPr>
              <a:xfrm>
                <a:off x="7496738" y="4380913"/>
                <a:ext cx="144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24" fill="none" extrusionOk="0">
                    <a:moveTo>
                      <a:pt x="578" y="1224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46"/>
              <p:cNvSpPr/>
              <p:nvPr/>
            </p:nvSpPr>
            <p:spPr>
              <a:xfrm>
                <a:off x="7454238" y="440113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95" y="408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46"/>
              <p:cNvSpPr/>
              <p:nvPr/>
            </p:nvSpPr>
            <p:spPr>
              <a:xfrm>
                <a:off x="7411563" y="4421363"/>
                <a:ext cx="14475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218" fill="none" extrusionOk="0">
                    <a:moveTo>
                      <a:pt x="578" y="1218"/>
                    </a:moveTo>
                    <a:cubicBezTo>
                      <a:pt x="390" y="810"/>
                      <a:pt x="195" y="409"/>
                      <a:pt x="1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46"/>
              <p:cNvSpPr/>
              <p:nvPr/>
            </p:nvSpPr>
            <p:spPr>
              <a:xfrm>
                <a:off x="7369063" y="4441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7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FDEBDF5-DEFE-FF77-A6FF-37C02A37875E}"/>
              </a:ext>
            </a:extLst>
          </p:cNvPr>
          <p:cNvGraphicFramePr>
            <a:graphicFrameLocks noGrp="1"/>
          </p:cNvGraphicFramePr>
          <p:nvPr/>
        </p:nvGraphicFramePr>
        <p:xfrm>
          <a:off x="1184320" y="1309237"/>
          <a:ext cx="9139685" cy="4671872"/>
        </p:xfrm>
        <a:graphic>
          <a:graphicData uri="http://schemas.openxmlformats.org/drawingml/2006/table">
            <a:tbl>
              <a:tblPr firstRow="1" bandRow="1"/>
              <a:tblGrid>
                <a:gridCol w="923451">
                  <a:extLst>
                    <a:ext uri="{9D8B030D-6E8A-4147-A177-3AD203B41FA5}">
                      <a16:colId xmlns:a16="http://schemas.microsoft.com/office/drawing/2014/main" val="1751201649"/>
                    </a:ext>
                  </a:extLst>
                </a:gridCol>
                <a:gridCol w="793727">
                  <a:extLst>
                    <a:ext uri="{9D8B030D-6E8A-4147-A177-3AD203B41FA5}">
                      <a16:colId xmlns:a16="http://schemas.microsoft.com/office/drawing/2014/main" val="59613043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331295271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569819596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4254903716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1801219640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66899479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136248973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861396172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711186079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435510970"/>
                    </a:ext>
                  </a:extLst>
                </a:gridCol>
              </a:tblGrid>
              <a:tr h="946988">
                <a:tc>
                  <a:txBody>
                    <a:bodyPr/>
                    <a:lstStyle/>
                    <a:p>
                      <a:r>
                        <a:rPr lang="en-US" sz="2500" dirty="0"/>
                        <a:t>ELA</a:t>
                      </a:r>
                    </a:p>
                    <a:p>
                      <a:r>
                        <a:rPr lang="en-US" sz="1600" dirty="0"/>
                        <a:t>Grade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JMS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Hannah-</a:t>
                      </a:r>
                      <a:r>
                        <a:rPr lang="en-US" sz="1100" dirty="0" err="1"/>
                        <a:t>Pamplico</a:t>
                      </a:r>
                      <a:endParaRPr lang="en-US" sz="1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Henry Sneed 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John W. Moore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Southside</a:t>
                      </a:r>
                    </a:p>
                    <a:p>
                      <a:r>
                        <a:rPr lang="en-US" sz="9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Wallace Moore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John Paul </a:t>
                      </a:r>
                      <a:r>
                        <a:rPr lang="en-US" sz="1100" dirty="0" err="1"/>
                        <a:t>Truluck</a:t>
                      </a:r>
                      <a:endParaRPr lang="en-US" sz="1100" dirty="0"/>
                    </a:p>
                    <a:p>
                      <a:r>
                        <a:rPr lang="en-US" sz="1100" dirty="0"/>
                        <a:t>Middle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PHES/</a:t>
                      </a:r>
                    </a:p>
                    <a:p>
                      <a:r>
                        <a:rPr lang="en-US" sz="1100" dirty="0"/>
                        <a:t>Carvers Bay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Conway 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Forest Brook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16558189"/>
                  </a:ext>
                </a:extLst>
              </a:tr>
              <a:tr h="880703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  <a:r>
                        <a:rPr lang="en-US" sz="2500" dirty="0"/>
                        <a:t> 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40.8%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47.1%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56.8%</a:t>
                      </a:r>
                    </a:p>
                    <a:p>
                      <a:r>
                        <a:rPr lang="en-US" sz="1300" dirty="0"/>
                        <a:t>PHES</a:t>
                      </a:r>
                    </a:p>
                  </a:txBody>
                  <a:tcPr marL="121920" marR="121920" marT="60960" marB="6096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17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51.2%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38.5%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47.6%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58.9%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46.7%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26.2%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48.2%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52.5%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58.4%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32433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7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54.3%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42.0%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44.1%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52.8%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41.5%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39.7%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45.6%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17.6%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52.0%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54.6%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17451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8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52.7%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33.8%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35.8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55.2%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43.6%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42.5%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51.4%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31.4%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55.4%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50.2%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3887979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46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2667" dirty="0"/>
              <a:t>Comparison to Other Schools</a:t>
            </a:r>
            <a:endParaRPr sz="2667" dirty="0"/>
          </a:p>
        </p:txBody>
      </p:sp>
      <p:grpSp>
        <p:nvGrpSpPr>
          <p:cNvPr id="1363" name="Google Shape;1363;p46"/>
          <p:cNvGrpSpPr/>
          <p:nvPr/>
        </p:nvGrpSpPr>
        <p:grpSpPr>
          <a:xfrm>
            <a:off x="10581548" y="141479"/>
            <a:ext cx="1449323" cy="1449323"/>
            <a:chOff x="7936161" y="106109"/>
            <a:chExt cx="1086992" cy="1086992"/>
          </a:xfrm>
        </p:grpSpPr>
        <p:grpSp>
          <p:nvGrpSpPr>
            <p:cNvPr id="1364" name="Google Shape;1364;p46"/>
            <p:cNvGrpSpPr/>
            <p:nvPr/>
          </p:nvGrpSpPr>
          <p:grpSpPr>
            <a:xfrm rot="-2700000">
              <a:off x="7918750" y="506933"/>
              <a:ext cx="1159913" cy="323444"/>
              <a:chOff x="7614300" y="3551075"/>
              <a:chExt cx="952925" cy="265725"/>
            </a:xfrm>
          </p:grpSpPr>
          <p:sp>
            <p:nvSpPr>
              <p:cNvPr id="1365" name="Google Shape;1365;p46"/>
              <p:cNvSpPr/>
              <p:nvPr/>
            </p:nvSpPr>
            <p:spPr>
              <a:xfrm>
                <a:off x="7826525" y="3551075"/>
                <a:ext cx="740700" cy="265725"/>
              </a:xfrm>
              <a:custGeom>
                <a:avLst/>
                <a:gdLst/>
                <a:ahLst/>
                <a:cxnLst/>
                <a:rect l="l" t="t" r="r" b="b"/>
                <a:pathLst>
                  <a:path w="29628" h="10629" extrusionOk="0">
                    <a:moveTo>
                      <a:pt x="854" y="0"/>
                    </a:moveTo>
                    <a:lnTo>
                      <a:pt x="1" y="7203"/>
                    </a:lnTo>
                    <a:lnTo>
                      <a:pt x="28774" y="10629"/>
                    </a:lnTo>
                    <a:lnTo>
                      <a:pt x="29627" y="3420"/>
                    </a:lnTo>
                    <a:lnTo>
                      <a:pt x="854" y="0"/>
                    </a:ln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6" name="Google Shape;1366;p46"/>
              <p:cNvSpPr/>
              <p:nvPr/>
            </p:nvSpPr>
            <p:spPr>
              <a:xfrm>
                <a:off x="7614300" y="3552325"/>
                <a:ext cx="287075" cy="178375"/>
              </a:xfrm>
              <a:custGeom>
                <a:avLst/>
                <a:gdLst/>
                <a:ahLst/>
                <a:cxnLst/>
                <a:rect l="l" t="t" r="r" b="b"/>
                <a:pathLst>
                  <a:path w="11483" h="7135" extrusionOk="0">
                    <a:moveTo>
                      <a:pt x="9098" y="1"/>
                    </a:moveTo>
                    <a:cubicBezTo>
                      <a:pt x="6758" y="477"/>
                      <a:pt x="4073" y="1042"/>
                      <a:pt x="1" y="2485"/>
                    </a:cubicBezTo>
                    <a:cubicBezTo>
                      <a:pt x="2944" y="4305"/>
                      <a:pt x="6030" y="6224"/>
                      <a:pt x="8377" y="7134"/>
                    </a:cubicBezTo>
                    <a:cubicBezTo>
                      <a:pt x="9469" y="6682"/>
                      <a:pt x="10341" y="6080"/>
                      <a:pt x="11225" y="5503"/>
                    </a:cubicBezTo>
                    <a:cubicBezTo>
                      <a:pt x="10830" y="4706"/>
                      <a:pt x="10516" y="4367"/>
                      <a:pt x="9945" y="3527"/>
                    </a:cubicBezTo>
                    <a:cubicBezTo>
                      <a:pt x="10479" y="3043"/>
                      <a:pt x="11081" y="2479"/>
                      <a:pt x="11483" y="2027"/>
                    </a:cubicBezTo>
                    <a:cubicBezTo>
                      <a:pt x="10749" y="1280"/>
                      <a:pt x="9952" y="603"/>
                      <a:pt x="90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7" name="Google Shape;1367;p46"/>
              <p:cNvSpPr/>
              <p:nvPr/>
            </p:nvSpPr>
            <p:spPr>
              <a:xfrm>
                <a:off x="7618700" y="3583375"/>
                <a:ext cx="96325" cy="81275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3251" extrusionOk="0">
                    <a:moveTo>
                      <a:pt x="3746" y="1"/>
                    </a:moveTo>
                    <a:cubicBezTo>
                      <a:pt x="2466" y="340"/>
                      <a:pt x="1212" y="779"/>
                      <a:pt x="1" y="1306"/>
                    </a:cubicBezTo>
                    <a:cubicBezTo>
                      <a:pt x="967" y="2115"/>
                      <a:pt x="2059" y="2774"/>
                      <a:pt x="3232" y="3251"/>
                    </a:cubicBezTo>
                    <a:cubicBezTo>
                      <a:pt x="3840" y="2291"/>
                      <a:pt x="3853" y="1111"/>
                      <a:pt x="37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8" name="Google Shape;1368;p46"/>
              <p:cNvSpPr/>
              <p:nvPr/>
            </p:nvSpPr>
            <p:spPr>
              <a:xfrm>
                <a:off x="7903075" y="3604550"/>
                <a:ext cx="620075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24803" h="3063" fill="none" extrusionOk="0">
                    <a:moveTo>
                      <a:pt x="24802" y="3063"/>
                    </a:moveTo>
                    <a:lnTo>
                      <a:pt x="1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9" name="Google Shape;1369;p46"/>
              <p:cNvSpPr/>
              <p:nvPr/>
            </p:nvSpPr>
            <p:spPr>
              <a:xfrm>
                <a:off x="7893350" y="3686750"/>
                <a:ext cx="616625" cy="73275"/>
              </a:xfrm>
              <a:custGeom>
                <a:avLst/>
                <a:gdLst/>
                <a:ahLst/>
                <a:cxnLst/>
                <a:rect l="l" t="t" r="r" b="b"/>
                <a:pathLst>
                  <a:path w="24665" h="2931" fill="none" extrusionOk="0">
                    <a:moveTo>
                      <a:pt x="24664" y="2930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70" name="Google Shape;1370;p46"/>
            <p:cNvGrpSpPr/>
            <p:nvPr/>
          </p:nvGrpSpPr>
          <p:grpSpPr>
            <a:xfrm rot="-2700000">
              <a:off x="7880650" y="468833"/>
              <a:ext cx="1159913" cy="323444"/>
              <a:chOff x="7614300" y="3551075"/>
              <a:chExt cx="952925" cy="265725"/>
            </a:xfrm>
          </p:grpSpPr>
          <p:sp>
            <p:nvSpPr>
              <p:cNvPr id="1371" name="Google Shape;1371;p46"/>
              <p:cNvSpPr/>
              <p:nvPr/>
            </p:nvSpPr>
            <p:spPr>
              <a:xfrm>
                <a:off x="7826525" y="3551075"/>
                <a:ext cx="740700" cy="265725"/>
              </a:xfrm>
              <a:custGeom>
                <a:avLst/>
                <a:gdLst/>
                <a:ahLst/>
                <a:cxnLst/>
                <a:rect l="l" t="t" r="r" b="b"/>
                <a:pathLst>
                  <a:path w="29628" h="10629" extrusionOk="0">
                    <a:moveTo>
                      <a:pt x="854" y="0"/>
                    </a:moveTo>
                    <a:lnTo>
                      <a:pt x="1" y="7203"/>
                    </a:lnTo>
                    <a:lnTo>
                      <a:pt x="28774" y="10629"/>
                    </a:lnTo>
                    <a:lnTo>
                      <a:pt x="29627" y="3420"/>
                    </a:lnTo>
                    <a:lnTo>
                      <a:pt x="854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2" name="Google Shape;1372;p46"/>
              <p:cNvSpPr/>
              <p:nvPr/>
            </p:nvSpPr>
            <p:spPr>
              <a:xfrm>
                <a:off x="7614300" y="3552325"/>
                <a:ext cx="287075" cy="178375"/>
              </a:xfrm>
              <a:custGeom>
                <a:avLst/>
                <a:gdLst/>
                <a:ahLst/>
                <a:cxnLst/>
                <a:rect l="l" t="t" r="r" b="b"/>
                <a:pathLst>
                  <a:path w="11483" h="7135" extrusionOk="0">
                    <a:moveTo>
                      <a:pt x="9098" y="1"/>
                    </a:moveTo>
                    <a:cubicBezTo>
                      <a:pt x="6758" y="477"/>
                      <a:pt x="4073" y="1042"/>
                      <a:pt x="1" y="2485"/>
                    </a:cubicBezTo>
                    <a:cubicBezTo>
                      <a:pt x="2944" y="4305"/>
                      <a:pt x="6030" y="6224"/>
                      <a:pt x="8377" y="7134"/>
                    </a:cubicBezTo>
                    <a:cubicBezTo>
                      <a:pt x="9469" y="6682"/>
                      <a:pt x="10341" y="6080"/>
                      <a:pt x="11225" y="5503"/>
                    </a:cubicBezTo>
                    <a:cubicBezTo>
                      <a:pt x="10830" y="4706"/>
                      <a:pt x="10516" y="4367"/>
                      <a:pt x="9945" y="3527"/>
                    </a:cubicBezTo>
                    <a:cubicBezTo>
                      <a:pt x="10479" y="3043"/>
                      <a:pt x="11081" y="2479"/>
                      <a:pt x="11483" y="2027"/>
                    </a:cubicBezTo>
                    <a:cubicBezTo>
                      <a:pt x="10749" y="1280"/>
                      <a:pt x="9952" y="603"/>
                      <a:pt x="90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3" name="Google Shape;1373;p46"/>
              <p:cNvSpPr/>
              <p:nvPr/>
            </p:nvSpPr>
            <p:spPr>
              <a:xfrm>
                <a:off x="7618700" y="3583375"/>
                <a:ext cx="96325" cy="81275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3251" extrusionOk="0">
                    <a:moveTo>
                      <a:pt x="3746" y="1"/>
                    </a:moveTo>
                    <a:cubicBezTo>
                      <a:pt x="2466" y="340"/>
                      <a:pt x="1212" y="779"/>
                      <a:pt x="1" y="1306"/>
                    </a:cubicBezTo>
                    <a:cubicBezTo>
                      <a:pt x="967" y="2115"/>
                      <a:pt x="2059" y="2774"/>
                      <a:pt x="3232" y="3251"/>
                    </a:cubicBezTo>
                    <a:cubicBezTo>
                      <a:pt x="3840" y="2291"/>
                      <a:pt x="3853" y="1111"/>
                      <a:pt x="37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4" name="Google Shape;1374;p46"/>
              <p:cNvSpPr/>
              <p:nvPr/>
            </p:nvSpPr>
            <p:spPr>
              <a:xfrm>
                <a:off x="7903075" y="3604550"/>
                <a:ext cx="620075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24803" h="3063" fill="none" extrusionOk="0">
                    <a:moveTo>
                      <a:pt x="24802" y="3063"/>
                    </a:moveTo>
                    <a:lnTo>
                      <a:pt x="1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5" name="Google Shape;1375;p46"/>
              <p:cNvSpPr/>
              <p:nvPr/>
            </p:nvSpPr>
            <p:spPr>
              <a:xfrm>
                <a:off x="7893350" y="3686750"/>
                <a:ext cx="616625" cy="73275"/>
              </a:xfrm>
              <a:custGeom>
                <a:avLst/>
                <a:gdLst/>
                <a:ahLst/>
                <a:cxnLst/>
                <a:rect l="l" t="t" r="r" b="b"/>
                <a:pathLst>
                  <a:path w="24665" h="2931" fill="none" extrusionOk="0">
                    <a:moveTo>
                      <a:pt x="24664" y="2930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376" name="Google Shape;1376;p46"/>
          <p:cNvGrpSpPr/>
          <p:nvPr/>
        </p:nvGrpSpPr>
        <p:grpSpPr>
          <a:xfrm>
            <a:off x="557830" y="748964"/>
            <a:ext cx="1043663" cy="662181"/>
            <a:chOff x="809795" y="685823"/>
            <a:chExt cx="964298" cy="653392"/>
          </a:xfrm>
        </p:grpSpPr>
        <p:grpSp>
          <p:nvGrpSpPr>
            <p:cNvPr id="1377" name="Google Shape;1377;p46"/>
            <p:cNvGrpSpPr/>
            <p:nvPr/>
          </p:nvGrpSpPr>
          <p:grpSpPr>
            <a:xfrm>
              <a:off x="847895" y="723923"/>
              <a:ext cx="926198" cy="615292"/>
              <a:chOff x="7105863" y="4282713"/>
              <a:chExt cx="596700" cy="396400"/>
            </a:xfrm>
          </p:grpSpPr>
          <p:sp>
            <p:nvSpPr>
              <p:cNvPr id="1378" name="Google Shape;1378;p46"/>
              <p:cNvSpPr/>
              <p:nvPr/>
            </p:nvSpPr>
            <p:spPr>
              <a:xfrm>
                <a:off x="7105863" y="4282713"/>
                <a:ext cx="596700" cy="396400"/>
              </a:xfrm>
              <a:custGeom>
                <a:avLst/>
                <a:gdLst/>
                <a:ahLst/>
                <a:cxnLst/>
                <a:rect l="l" t="t" r="r" b="b"/>
                <a:pathLst>
                  <a:path w="23868" h="15856" extrusionOk="0">
                    <a:moveTo>
                      <a:pt x="20519" y="2959"/>
                    </a:moveTo>
                    <a:cubicBezTo>
                      <a:pt x="20618" y="2959"/>
                      <a:pt x="20721" y="2976"/>
                      <a:pt x="20824" y="3012"/>
                    </a:cubicBezTo>
                    <a:cubicBezTo>
                      <a:pt x="21571" y="3282"/>
                      <a:pt x="21621" y="4317"/>
                      <a:pt x="20906" y="4656"/>
                    </a:cubicBezTo>
                    <a:cubicBezTo>
                      <a:pt x="20781" y="4716"/>
                      <a:pt x="20650" y="4744"/>
                      <a:pt x="20521" y="4744"/>
                    </a:cubicBezTo>
                    <a:cubicBezTo>
                      <a:pt x="20187" y="4744"/>
                      <a:pt x="19868" y="4556"/>
                      <a:pt x="19714" y="4236"/>
                    </a:cubicBezTo>
                    <a:cubicBezTo>
                      <a:pt x="19422" y="3614"/>
                      <a:pt x="19899" y="2959"/>
                      <a:pt x="20519" y="2959"/>
                    </a:cubicBezTo>
                    <a:close/>
                    <a:moveTo>
                      <a:pt x="21088" y="0"/>
                    </a:moveTo>
                    <a:lnTo>
                      <a:pt x="1" y="10001"/>
                    </a:lnTo>
                    <a:lnTo>
                      <a:pt x="2774" y="15855"/>
                    </a:lnTo>
                    <a:lnTo>
                      <a:pt x="23867" y="5854"/>
                    </a:lnTo>
                    <a:lnTo>
                      <a:pt x="21088" y="0"/>
                    </a:lnTo>
                    <a:close/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9" name="Google Shape;1379;p46"/>
              <p:cNvSpPr/>
              <p:nvPr/>
            </p:nvSpPr>
            <p:spPr>
              <a:xfrm>
                <a:off x="7326388" y="4461688"/>
                <a:ext cx="24350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974" h="2052" fill="none" extrusionOk="0">
                    <a:moveTo>
                      <a:pt x="973" y="2052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0" name="Google Shape;1380;p46"/>
              <p:cNvSpPr/>
              <p:nvPr/>
            </p:nvSpPr>
            <p:spPr>
              <a:xfrm>
                <a:off x="7283888" y="44819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89" y="408"/>
                      <a:pt x="1" y="1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1" name="Google Shape;1381;p46"/>
              <p:cNvSpPr/>
              <p:nvPr/>
            </p:nvSpPr>
            <p:spPr>
              <a:xfrm>
                <a:off x="7241238" y="450216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7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2" name="Google Shape;1382;p46"/>
              <p:cNvSpPr/>
              <p:nvPr/>
            </p:nvSpPr>
            <p:spPr>
              <a:xfrm>
                <a:off x="7198563" y="452238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3" name="Google Shape;1383;p46"/>
              <p:cNvSpPr/>
              <p:nvPr/>
            </p:nvSpPr>
            <p:spPr>
              <a:xfrm>
                <a:off x="7156063" y="4542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8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4" name="Google Shape;1384;p46"/>
              <p:cNvSpPr/>
              <p:nvPr/>
            </p:nvSpPr>
            <p:spPr>
              <a:xfrm>
                <a:off x="7539413" y="4360663"/>
                <a:ext cx="24325" cy="513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2053" fill="none" extrusionOk="0">
                    <a:moveTo>
                      <a:pt x="973" y="2052"/>
                    </a:moveTo>
                    <a:lnTo>
                      <a:pt x="0" y="1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5" name="Google Shape;1385;p46"/>
              <p:cNvSpPr/>
              <p:nvPr/>
            </p:nvSpPr>
            <p:spPr>
              <a:xfrm>
                <a:off x="7496738" y="4380913"/>
                <a:ext cx="144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24" fill="none" extrusionOk="0">
                    <a:moveTo>
                      <a:pt x="578" y="1224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6" name="Google Shape;1386;p46"/>
              <p:cNvSpPr/>
              <p:nvPr/>
            </p:nvSpPr>
            <p:spPr>
              <a:xfrm>
                <a:off x="7454238" y="440113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95" y="408"/>
                      <a:pt x="0" y="0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7" name="Google Shape;1387;p46"/>
              <p:cNvSpPr/>
              <p:nvPr/>
            </p:nvSpPr>
            <p:spPr>
              <a:xfrm>
                <a:off x="7411563" y="4421363"/>
                <a:ext cx="14475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218" fill="none" extrusionOk="0">
                    <a:moveTo>
                      <a:pt x="578" y="1218"/>
                    </a:moveTo>
                    <a:cubicBezTo>
                      <a:pt x="390" y="810"/>
                      <a:pt x="195" y="409"/>
                      <a:pt x="1" y="1"/>
                    </a:cubicBez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8" name="Google Shape;1388;p46"/>
              <p:cNvSpPr/>
              <p:nvPr/>
            </p:nvSpPr>
            <p:spPr>
              <a:xfrm>
                <a:off x="7369063" y="4441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7"/>
                    </a:moveTo>
                    <a:lnTo>
                      <a:pt x="1" y="0"/>
                    </a:lnTo>
                  </a:path>
                </a:pathLst>
              </a:custGeom>
              <a:solidFill>
                <a:schemeClr val="dk1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9" name="Google Shape;1389;p46"/>
            <p:cNvGrpSpPr/>
            <p:nvPr/>
          </p:nvGrpSpPr>
          <p:grpSpPr>
            <a:xfrm>
              <a:off x="809795" y="685823"/>
              <a:ext cx="926198" cy="615292"/>
              <a:chOff x="7105863" y="4282713"/>
              <a:chExt cx="596700" cy="396400"/>
            </a:xfrm>
          </p:grpSpPr>
          <p:sp>
            <p:nvSpPr>
              <p:cNvPr id="1390" name="Google Shape;1390;p46"/>
              <p:cNvSpPr/>
              <p:nvPr/>
            </p:nvSpPr>
            <p:spPr>
              <a:xfrm>
                <a:off x="7105863" y="4282713"/>
                <a:ext cx="596700" cy="396400"/>
              </a:xfrm>
              <a:custGeom>
                <a:avLst/>
                <a:gdLst/>
                <a:ahLst/>
                <a:cxnLst/>
                <a:rect l="l" t="t" r="r" b="b"/>
                <a:pathLst>
                  <a:path w="23868" h="15856" extrusionOk="0">
                    <a:moveTo>
                      <a:pt x="20519" y="2959"/>
                    </a:moveTo>
                    <a:cubicBezTo>
                      <a:pt x="20618" y="2959"/>
                      <a:pt x="20721" y="2976"/>
                      <a:pt x="20824" y="3012"/>
                    </a:cubicBezTo>
                    <a:cubicBezTo>
                      <a:pt x="21571" y="3282"/>
                      <a:pt x="21621" y="4317"/>
                      <a:pt x="20906" y="4656"/>
                    </a:cubicBezTo>
                    <a:cubicBezTo>
                      <a:pt x="20781" y="4716"/>
                      <a:pt x="20650" y="4744"/>
                      <a:pt x="20521" y="4744"/>
                    </a:cubicBezTo>
                    <a:cubicBezTo>
                      <a:pt x="20187" y="4744"/>
                      <a:pt x="19868" y="4556"/>
                      <a:pt x="19714" y="4236"/>
                    </a:cubicBezTo>
                    <a:cubicBezTo>
                      <a:pt x="19422" y="3614"/>
                      <a:pt x="19899" y="2959"/>
                      <a:pt x="20519" y="2959"/>
                    </a:cubicBezTo>
                    <a:close/>
                    <a:moveTo>
                      <a:pt x="21088" y="0"/>
                    </a:moveTo>
                    <a:lnTo>
                      <a:pt x="1" y="10001"/>
                    </a:lnTo>
                    <a:lnTo>
                      <a:pt x="2774" y="15855"/>
                    </a:lnTo>
                    <a:lnTo>
                      <a:pt x="23867" y="5854"/>
                    </a:lnTo>
                    <a:lnTo>
                      <a:pt x="21088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1" name="Google Shape;1391;p46"/>
              <p:cNvSpPr/>
              <p:nvPr/>
            </p:nvSpPr>
            <p:spPr>
              <a:xfrm>
                <a:off x="7326388" y="4461688"/>
                <a:ext cx="24350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974" h="2052" fill="none" extrusionOk="0">
                    <a:moveTo>
                      <a:pt x="973" y="2052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2" name="Google Shape;1392;p46"/>
              <p:cNvSpPr/>
              <p:nvPr/>
            </p:nvSpPr>
            <p:spPr>
              <a:xfrm>
                <a:off x="7283888" y="44819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89" y="408"/>
                      <a:pt x="1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3" name="Google Shape;1393;p46"/>
              <p:cNvSpPr/>
              <p:nvPr/>
            </p:nvSpPr>
            <p:spPr>
              <a:xfrm>
                <a:off x="7241238" y="450216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7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4" name="Google Shape;1394;p46"/>
              <p:cNvSpPr/>
              <p:nvPr/>
            </p:nvSpPr>
            <p:spPr>
              <a:xfrm>
                <a:off x="7198563" y="452238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5" name="Google Shape;1395;p46"/>
              <p:cNvSpPr/>
              <p:nvPr/>
            </p:nvSpPr>
            <p:spPr>
              <a:xfrm>
                <a:off x="7156063" y="4542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7" y="1218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6" name="Google Shape;1396;p46"/>
              <p:cNvSpPr/>
              <p:nvPr/>
            </p:nvSpPr>
            <p:spPr>
              <a:xfrm>
                <a:off x="7539413" y="4360663"/>
                <a:ext cx="24325" cy="513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2053" fill="none" extrusionOk="0">
                    <a:moveTo>
                      <a:pt x="973" y="2052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7" name="Google Shape;1397;p46"/>
              <p:cNvSpPr/>
              <p:nvPr/>
            </p:nvSpPr>
            <p:spPr>
              <a:xfrm>
                <a:off x="7496738" y="4380913"/>
                <a:ext cx="14450" cy="3060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24" fill="none" extrusionOk="0">
                    <a:moveTo>
                      <a:pt x="578" y="1224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8" name="Google Shape;1398;p46"/>
              <p:cNvSpPr/>
              <p:nvPr/>
            </p:nvSpPr>
            <p:spPr>
              <a:xfrm>
                <a:off x="7454238" y="4401138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8"/>
                    </a:moveTo>
                    <a:cubicBezTo>
                      <a:pt x="383" y="816"/>
                      <a:pt x="195" y="408"/>
                      <a:pt x="0" y="0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9" name="Google Shape;1399;p46"/>
              <p:cNvSpPr/>
              <p:nvPr/>
            </p:nvSpPr>
            <p:spPr>
              <a:xfrm>
                <a:off x="7411563" y="4421363"/>
                <a:ext cx="14475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9" h="1218" fill="none" extrusionOk="0">
                    <a:moveTo>
                      <a:pt x="578" y="1218"/>
                    </a:moveTo>
                    <a:cubicBezTo>
                      <a:pt x="390" y="810"/>
                      <a:pt x="195" y="409"/>
                      <a:pt x="1" y="1"/>
                    </a:cubicBez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0" name="Google Shape;1400;p46"/>
              <p:cNvSpPr/>
              <p:nvPr/>
            </p:nvSpPr>
            <p:spPr>
              <a:xfrm>
                <a:off x="7369063" y="4441613"/>
                <a:ext cx="14450" cy="30450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218" fill="none" extrusionOk="0">
                    <a:moveTo>
                      <a:pt x="578" y="1217"/>
                    </a:moveTo>
                    <a:lnTo>
                      <a:pt x="1" y="0"/>
                    </a:lnTo>
                  </a:path>
                </a:pathLst>
              </a:cu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FDEBDF5-DEFE-FF77-A6FF-37C02A37875E}"/>
              </a:ext>
            </a:extLst>
          </p:cNvPr>
          <p:cNvGraphicFramePr>
            <a:graphicFrameLocks noGrp="1"/>
          </p:cNvGraphicFramePr>
          <p:nvPr/>
        </p:nvGraphicFramePr>
        <p:xfrm>
          <a:off x="1184320" y="1309237"/>
          <a:ext cx="9139685" cy="4852644"/>
        </p:xfrm>
        <a:graphic>
          <a:graphicData uri="http://schemas.openxmlformats.org/drawingml/2006/table">
            <a:tbl>
              <a:tblPr firstRow="1" bandRow="1"/>
              <a:tblGrid>
                <a:gridCol w="892455">
                  <a:extLst>
                    <a:ext uri="{9D8B030D-6E8A-4147-A177-3AD203B41FA5}">
                      <a16:colId xmlns:a16="http://schemas.microsoft.com/office/drawing/2014/main" val="1751201649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59613043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331295271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569819596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4254903716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1801219640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66899479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1362489733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861396172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2711186079"/>
                    </a:ext>
                  </a:extLst>
                </a:gridCol>
                <a:gridCol w="824723">
                  <a:extLst>
                    <a:ext uri="{9D8B030D-6E8A-4147-A177-3AD203B41FA5}">
                      <a16:colId xmlns:a16="http://schemas.microsoft.com/office/drawing/2014/main" val="435510970"/>
                    </a:ext>
                  </a:extLst>
                </a:gridCol>
              </a:tblGrid>
              <a:tr h="1124543">
                <a:tc>
                  <a:txBody>
                    <a:bodyPr/>
                    <a:lstStyle/>
                    <a:p>
                      <a:r>
                        <a:rPr lang="en-US" sz="2500" dirty="0"/>
                        <a:t>Math</a:t>
                      </a:r>
                    </a:p>
                    <a:p>
                      <a:r>
                        <a:rPr lang="en-US" sz="1600" dirty="0"/>
                        <a:t>Grade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JMS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Hannah-</a:t>
                      </a:r>
                      <a:r>
                        <a:rPr lang="en-US" sz="1100" dirty="0" err="1"/>
                        <a:t>Pamplico</a:t>
                      </a:r>
                      <a:endParaRPr lang="en-US" sz="11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Henry Sneed 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John Moore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Southside</a:t>
                      </a:r>
                    </a:p>
                    <a:p>
                      <a:r>
                        <a:rPr lang="en-US" sz="9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Wallace Moore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John Paul </a:t>
                      </a:r>
                      <a:r>
                        <a:rPr lang="en-US" sz="1100" dirty="0" err="1"/>
                        <a:t>Truluck</a:t>
                      </a:r>
                      <a:endParaRPr lang="en-US" sz="1100" dirty="0"/>
                    </a:p>
                    <a:p>
                      <a:r>
                        <a:rPr lang="en-US" sz="1100" dirty="0"/>
                        <a:t>Middle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PHES/</a:t>
                      </a:r>
                    </a:p>
                    <a:p>
                      <a:r>
                        <a:rPr lang="en-US" sz="1100" dirty="0"/>
                        <a:t>Carvers Bay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Conway Middle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Forest Brook</a:t>
                      </a:r>
                    </a:p>
                    <a:p>
                      <a:r>
                        <a:rPr lang="en-US" sz="1100" dirty="0"/>
                        <a:t>Middle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16558189"/>
                  </a:ext>
                </a:extLst>
              </a:tr>
              <a:tr h="880703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  <a:r>
                        <a:rPr lang="en-US" sz="2500" dirty="0"/>
                        <a:t> 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44.9%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55.9%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59.1%</a:t>
                      </a:r>
                    </a:p>
                    <a:p>
                      <a:r>
                        <a:rPr lang="en-US" sz="1300" dirty="0"/>
                        <a:t>PHES</a:t>
                      </a:r>
                    </a:p>
                  </a:txBody>
                  <a:tcPr marL="121920" marR="121920" marT="60960" marB="6096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17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33.3%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35.9%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24.4%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44.6%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34.3%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17.3%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1920" marR="121920" marT="60960" marB="6096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18.8%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42.6%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45.3%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32433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7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39.4%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25.9%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22.2%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31.2%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27.0%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27.0%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10.0%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5.9%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34.7%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38.8%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66717451"/>
                  </a:ext>
                </a:extLst>
              </a:tr>
              <a:tr h="946988">
                <a:tc>
                  <a:txBody>
                    <a:bodyPr/>
                    <a:lstStyle/>
                    <a:p>
                      <a:r>
                        <a:rPr lang="en-US" sz="1600" dirty="0"/>
                        <a:t>Grade</a:t>
                      </a:r>
                    </a:p>
                    <a:p>
                      <a:r>
                        <a:rPr lang="en-US" sz="2500" dirty="0"/>
                        <a:t>8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29.7%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8.8%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20.7%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44.7%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29.4%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24.3%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22.2%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26.1%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35.3%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36.6%</a:t>
                      </a:r>
                    </a:p>
                  </a:txBody>
                  <a:tcPr marL="121920" marR="121920" marT="60960" marB="6096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79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55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83228" y="1455938"/>
            <a:ext cx="6916336" cy="2947386"/>
          </a:xfrm>
        </p:spPr>
        <p:txBody>
          <a:bodyPr>
            <a:normAutofit/>
          </a:bodyPr>
          <a:lstStyle/>
          <a:p>
            <a:r>
              <a:rPr lang="en-US" sz="8800" b="1" u="sng" dirty="0">
                <a:solidFill>
                  <a:srgbClr val="FF0000"/>
                </a:solidFill>
              </a:rPr>
              <a:t>Excellent</a:t>
            </a:r>
            <a:endParaRPr lang="en-US" dirty="0"/>
          </a:p>
          <a:p>
            <a:r>
              <a:rPr lang="en-US" b="1" dirty="0"/>
              <a:t>JMS Report Card Rating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710645-B2A9-4E2C-9DB1-88F43244E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43" y="1464815"/>
            <a:ext cx="9676660" cy="38351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F48C65-F78D-4A6F-A13E-C6251FB89459}"/>
              </a:ext>
            </a:extLst>
          </p:cNvPr>
          <p:cNvSpPr txBox="1"/>
          <p:nvPr/>
        </p:nvSpPr>
        <p:spPr>
          <a:xfrm>
            <a:off x="2858609" y="319596"/>
            <a:ext cx="6307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ACADEMIC ACHIEVEMENT</a:t>
            </a:r>
          </a:p>
        </p:txBody>
      </p:sp>
    </p:spTree>
    <p:extLst>
      <p:ext uri="{BB962C8B-B14F-4D97-AF65-F5344CB8AC3E}">
        <p14:creationId xmlns:p14="http://schemas.microsoft.com/office/powerpoint/2010/main" val="345777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BEC748-E3BA-4594-99E7-1EC899758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30" y="1377983"/>
            <a:ext cx="9765437" cy="4339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3ADFEB-149A-4825-91C8-808F416FAEAB}"/>
              </a:ext>
            </a:extLst>
          </p:cNvPr>
          <p:cNvSpPr txBox="1"/>
          <p:nvPr/>
        </p:nvSpPr>
        <p:spPr>
          <a:xfrm>
            <a:off x="3071674" y="355108"/>
            <a:ext cx="6307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ACADEMIC ACHIEVEMENT</a:t>
            </a:r>
          </a:p>
        </p:txBody>
      </p:sp>
    </p:spTree>
    <p:extLst>
      <p:ext uri="{BB962C8B-B14F-4D97-AF65-F5344CB8AC3E}">
        <p14:creationId xmlns:p14="http://schemas.microsoft.com/office/powerpoint/2010/main" val="278533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936E1C-5B0E-458B-A545-F49904A6B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46" y="1733332"/>
            <a:ext cx="8830907" cy="45698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98B53F-BBE7-4212-A1BD-C03685EEE8D6}"/>
              </a:ext>
            </a:extLst>
          </p:cNvPr>
          <p:cNvSpPr txBox="1"/>
          <p:nvPr/>
        </p:nvSpPr>
        <p:spPr>
          <a:xfrm>
            <a:off x="3124940" y="417250"/>
            <a:ext cx="6364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STUDENT GROWTH</a:t>
            </a:r>
          </a:p>
        </p:txBody>
      </p:sp>
    </p:spTree>
    <p:extLst>
      <p:ext uri="{BB962C8B-B14F-4D97-AF65-F5344CB8AC3E}">
        <p14:creationId xmlns:p14="http://schemas.microsoft.com/office/powerpoint/2010/main" val="408823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Welcome to Middle School Class by Slidesgo">
  <a:themeElements>
    <a:clrScheme name="Simple Light">
      <a:dk1>
        <a:srgbClr val="040818"/>
      </a:dk1>
      <a:lt1>
        <a:srgbClr val="818CC9"/>
      </a:lt1>
      <a:dk2>
        <a:srgbClr val="FFA32E"/>
      </a:dk2>
      <a:lt2>
        <a:srgbClr val="FF7A69"/>
      </a:lt2>
      <a:accent1>
        <a:srgbClr val="FF4528"/>
      </a:accent1>
      <a:accent2>
        <a:srgbClr val="8AC9D8"/>
      </a:accent2>
      <a:accent3>
        <a:srgbClr val="FFF1E1"/>
      </a:accent3>
      <a:accent4>
        <a:srgbClr val="FF8641"/>
      </a:accent4>
      <a:accent5>
        <a:srgbClr val="A1C362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8b156a3d-50d7-4ff4-a085-95139f198cc1" xsi:nil="true"/>
    <_activity xmlns="8b156a3d-50d7-4ff4-a085-95139f198cc1" xsi:nil="true"/>
    <Invited_Leaders xmlns="8b156a3d-50d7-4ff4-a085-95139f198cc1" xsi:nil="true"/>
    <Leaders xmlns="8b156a3d-50d7-4ff4-a085-95139f198cc1">
      <UserInfo>
        <DisplayName/>
        <AccountId xsi:nil="true"/>
        <AccountType/>
      </UserInfo>
    </Leaders>
    <Distribution_Groups xmlns="8b156a3d-50d7-4ff4-a085-95139f198cc1" xsi:nil="true"/>
    <Templates xmlns="8b156a3d-50d7-4ff4-a085-95139f198cc1" xsi:nil="true"/>
    <Members xmlns="8b156a3d-50d7-4ff4-a085-95139f198cc1">
      <UserInfo>
        <DisplayName/>
        <AccountId xsi:nil="true"/>
        <AccountType/>
      </UserInfo>
    </Members>
    <Member_Groups xmlns="8b156a3d-50d7-4ff4-a085-95139f198cc1">
      <UserInfo>
        <DisplayName/>
        <AccountId xsi:nil="true"/>
        <AccountType/>
      </UserInfo>
    </Member_Groups>
    <Self_Registration_Enabled xmlns="8b156a3d-50d7-4ff4-a085-95139f198cc1" xsi:nil="true"/>
    <DefaultSectionNames xmlns="8b156a3d-50d7-4ff4-a085-95139f198cc1" xsi:nil="true"/>
    <LMS_Mappings xmlns="8b156a3d-50d7-4ff4-a085-95139f198cc1" xsi:nil="true"/>
    <IsNotebookLocked xmlns="8b156a3d-50d7-4ff4-a085-95139f198cc1" xsi:nil="true"/>
    <NotebookType xmlns="8b156a3d-50d7-4ff4-a085-95139f198cc1" xsi:nil="true"/>
    <Math_Settings xmlns="8b156a3d-50d7-4ff4-a085-95139f198cc1" xsi:nil="true"/>
    <Is_Collaboration_Space_Locked xmlns="8b156a3d-50d7-4ff4-a085-95139f198cc1" xsi:nil="true"/>
    <FolderType xmlns="8b156a3d-50d7-4ff4-a085-95139f198cc1" xsi:nil="true"/>
    <Owner xmlns="8b156a3d-50d7-4ff4-a085-95139f198cc1">
      <UserInfo>
        <DisplayName/>
        <AccountId xsi:nil="true"/>
        <AccountType/>
      </UserInfo>
    </Owner>
    <AppVersion xmlns="8b156a3d-50d7-4ff4-a085-95139f198cc1" xsi:nil="true"/>
    <Has_Leaders_Only_SectionGroup xmlns="8b156a3d-50d7-4ff4-a085-95139f198cc1" xsi:nil="true"/>
    <Invited_Members xmlns="8b156a3d-50d7-4ff4-a085-95139f198cc1" xsi:nil="true"/>
    <Teams_Channel_Section_Location xmlns="8b156a3d-50d7-4ff4-a085-95139f198cc1" xsi:nil="true"/>
    <TeamsChannelId xmlns="8b156a3d-50d7-4ff4-a085-95139f198cc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7F6A2A2D9CE1438143D6B84FFACBF8" ma:contentTypeVersion="39" ma:contentTypeDescription="Create a new document." ma:contentTypeScope="" ma:versionID="56d4387e029465080bcddaaf4e78c621">
  <xsd:schema xmlns:xsd="http://www.w3.org/2001/XMLSchema" xmlns:xs="http://www.w3.org/2001/XMLSchema" xmlns:p="http://schemas.microsoft.com/office/2006/metadata/properties" xmlns:ns3="8b156a3d-50d7-4ff4-a085-95139f198cc1" xmlns:ns4="49975c7c-3427-4882-92af-06a1d5f3a8a5" targetNamespace="http://schemas.microsoft.com/office/2006/metadata/properties" ma:root="true" ma:fieldsID="06993a5760b953be3aa2c756fd2da80d" ns3:_="" ns4:_="">
    <xsd:import namespace="8b156a3d-50d7-4ff4-a085-95139f198cc1"/>
    <xsd:import namespace="49975c7c-3427-4882-92af-06a1d5f3a8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Leaders" minOccurs="0"/>
                <xsd:element ref="ns3:Members" minOccurs="0"/>
                <xsd:element ref="ns3:Member_Groups" minOccurs="0"/>
                <xsd:element ref="ns3:Distribution_Groups" minOccurs="0"/>
                <xsd:element ref="ns3:LMS_Mapping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56a3d-50d7-4ff4-a085-95139f198c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NotebookType" ma:index="26" nillable="true" ma:displayName="Notebook Type" ma:internalName="NotebookType">
      <xsd:simpleType>
        <xsd:restriction base="dms:Text"/>
      </xsd:simpleType>
    </xsd:element>
    <xsd:element name="FolderType" ma:index="27" nillable="true" ma:displayName="Folder Type" ma:internalName="FolderType">
      <xsd:simpleType>
        <xsd:restriction base="dms:Text"/>
      </xsd:simpleType>
    </xsd:element>
    <xsd:element name="CultureName" ma:index="28" nillable="true" ma:displayName="Culture Name" ma:internalName="CultureName">
      <xsd:simpleType>
        <xsd:restriction base="dms:Text"/>
      </xsd:simpleType>
    </xsd:element>
    <xsd:element name="AppVersion" ma:index="29" nillable="true" ma:displayName="App Version" ma:internalName="AppVersion">
      <xsd:simpleType>
        <xsd:restriction base="dms:Text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Owner" ma:index="3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2" nillable="true" ma:displayName="Math Settings" ma:internalName="Math_Settings">
      <xsd:simpleType>
        <xsd:restriction base="dms:Text"/>
      </xsd:simpleType>
    </xsd:element>
    <xsd:element name="DefaultSectionNames" ma:index="3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4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35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6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7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42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43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44" nillable="true" ma:displayName="Is Collaboration Space Locked" ma:internalName="Is_Collaboration_Space_Locked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975c7c-3427-4882-92af-06a1d5f3a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49975c7c-3427-4882-92af-06a1d5f3a8a5"/>
    <ds:schemaRef ds:uri="8b156a3d-50d7-4ff4-a085-95139f198cc1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F29040-1613-41D1-B7C0-49B82584B8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156a3d-50d7-4ff4-a085-95139f198cc1"/>
    <ds:schemaRef ds:uri="49975c7c-3427-4882-92af-06a1d5f3a8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474</Words>
  <Application>Microsoft Office PowerPoint</Application>
  <PresentationFormat>Widescreen</PresentationFormat>
  <Paragraphs>166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Back to School 16x9</vt:lpstr>
      <vt:lpstr>Welcome to Middle School Class by Slidesgo</vt:lpstr>
      <vt:lpstr>PowerPoint Presentation</vt:lpstr>
      <vt:lpstr>PowerPoint Presentation</vt:lpstr>
      <vt:lpstr>Purpose of SIC Working Together on Ways to Improve Our School Discussing Needs, Improvement Ideas, and Developing Goals for JMS </vt:lpstr>
      <vt:lpstr>Comparison to Other Schools</vt:lpstr>
      <vt:lpstr>Comparison to Other Schools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Interesting Report Card Facts About JMS in Comparison to Others</vt:lpstr>
      <vt:lpstr>Report Card Scores for Other Schools</vt:lpstr>
      <vt:lpstr>IMPORTANT DATES</vt:lpstr>
      <vt:lpstr>FRUIT SALES Permission Slip Sent Home Monday, October 14 Sales/Brochures Start Tomorrow for Those Who Turned In Permission Slip Starts Friday, October 18  Handout on Incentives and Dates </vt:lpstr>
      <vt:lpstr>Plans for Developing SIC Goals</vt:lpstr>
      <vt:lpstr>Next SIC Meeting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Congratulations!!!</dc:title>
  <dc:creator>Mirandi Squires</dc:creator>
  <cp:lastModifiedBy>Mirandi Squires</cp:lastModifiedBy>
  <cp:revision>9</cp:revision>
  <dcterms:created xsi:type="dcterms:W3CDTF">2024-10-14T15:04:35Z</dcterms:created>
  <dcterms:modified xsi:type="dcterms:W3CDTF">2024-11-01T12:37:18Z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0x010100F07F6A2A2D9CE1438143D6B84FFACBF8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