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100" d="100"/>
          <a:sy n="100" d="100"/>
        </p:scale>
        <p:origin x="60" y="-7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ylesaveur.blogspot.com/2010_03_01_archive.html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06550" y="7090791"/>
            <a:ext cx="5130799" cy="1494409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*Please encourage your child to READ and practice their Multiplication Facts EACH NIGHT. Your child is participating in Accelerated Reader this quarter.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We need Clorox/Lysol Wipes!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We have gone through ALL of our supply.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39620" y="6705600"/>
            <a:ext cx="3973830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Things to Know</a:t>
            </a:r>
            <a:r>
              <a:rPr kumimoji="0" lang="en-US" altLang="en-US" sz="3000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300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05092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Monday, November 1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st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-homework assigned and sent home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Tuesday, November 2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Santa Pictures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***</a:t>
            </a:r>
            <a:r>
              <a:rPr lang="en-US" altLang="en-US" sz="1400" b="1" dirty="0">
                <a:latin typeface="Corbel" panose="020B0503020204020204" pitchFamily="34" charset="0"/>
                <a:ea typeface="DotumChe" pitchFamily="49" charset="-127"/>
              </a:rPr>
              <a:t>Your child may wear picture attire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Wednesday, November 3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rd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ICE CREAM DAY ($1.00)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November 5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Homework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November8th-12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Canned Food Drive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November 12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Veteran’s Day Holiday - No School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November 22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-26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– Thanksgiving Holidays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December 1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st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-3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rd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Santa Shop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rbel" panose="020B0503020204020204" pitchFamily="34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mic Sans MS" panose="030F0702030302020204" pitchFamily="66" charset="0"/>
                <a:ea typeface="DotumChe" pitchFamily="49" charset="-127"/>
              </a:rPr>
              <a:t>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30676" y="1607436"/>
            <a:ext cx="2460284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29950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</a:t>
            </a:r>
            <a:r>
              <a:rPr lang="en-US" altLang="en-US" sz="14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Thank you for all of your help with our solar oven project, Red Ribbon Week, and Halloween! We appreciate all that you do.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me: 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u="sng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check your child’s take-home folder on Monday each week. Most PTO and school wide information goes home on Monday each week.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ookman Old Style" panose="02050604050505020204" pitchFamily="18" charset="0"/>
                <a:ea typeface="DotumChe" pitchFamily="49" charset="-127"/>
              </a:rPr>
              <a:t>*Every morning students can buy a snack. Chips are 50 cents.</a:t>
            </a: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   *Test= Major grade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2230" y="5410570"/>
            <a:ext cx="6699250" cy="1420496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Novel study 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Frindle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by: Andrew Clement –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 Test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 Introductions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 and review Perimeter –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 Quiz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Multiplication Drill Tuesday (will include 10,11, and 12 facts) 7 minutes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Alabama’s Statehood –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1" dirty="0"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Congratulations to our Spelling Bee Winners: </a:t>
            </a:r>
            <a:r>
              <a:rPr lang="en-US" altLang="en-US" sz="1600" b="1" dirty="0" err="1"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Bradlee</a:t>
            </a:r>
            <a:r>
              <a:rPr lang="en-US" altLang="en-US" sz="1600" b="1" dirty="0"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Julian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466455"/>
            <a:ext cx="5177155" cy="60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32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November 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st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-5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CB901C-A678-453D-9F79-9E2EAD6B68E2}"/>
              </a:ext>
            </a:extLst>
          </p:cNvPr>
          <p:cNvSpPr txBox="1"/>
          <p:nvPr/>
        </p:nvSpPr>
        <p:spPr>
          <a:xfrm>
            <a:off x="670879" y="4441170"/>
            <a:ext cx="3355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  <p:pic>
        <p:nvPicPr>
          <p:cNvPr id="17" name="Picture 16" descr="A white and black sign&#10;&#10;Description automatically generated with low confidence">
            <a:extLst>
              <a:ext uri="{FF2B5EF4-FFF2-40B4-BE49-F238E27FC236}">
                <a16:creationId xmlns:a16="http://schemas.microsoft.com/office/drawing/2014/main" id="{7B96016C-D39F-46AA-8174-B9D3EE2587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853017">
            <a:off x="5058654" y="7586630"/>
            <a:ext cx="1410532" cy="8910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41138</TotalTime>
  <Words>301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Abadi Extra Light</vt:lpstr>
      <vt:lpstr>Arial</vt:lpstr>
      <vt:lpstr>Arial Rounded MT Bold</vt:lpstr>
      <vt:lpstr>Bookman Old Style</vt:lpstr>
      <vt:lpstr>Calibri</vt:lpstr>
      <vt:lpstr>Calibri Light</vt:lpstr>
      <vt:lpstr>Cavolini</vt:lpstr>
      <vt:lpstr>Century Gothic</vt:lpstr>
      <vt:lpstr>Comic Sans MS</vt:lpstr>
      <vt:lpstr>Corbel</vt:lpstr>
      <vt:lpstr>Impact</vt:lpstr>
      <vt:lpstr>Ink Free</vt:lpstr>
      <vt:lpstr>KG Blank Space Sketch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182</cp:revision>
  <cp:lastPrinted>2021-11-01T14:59:45Z</cp:lastPrinted>
  <dcterms:created xsi:type="dcterms:W3CDTF">2015-08-28T12:35:00Z</dcterms:created>
  <dcterms:modified xsi:type="dcterms:W3CDTF">2021-11-01T14:59:45Z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