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4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96327"/>
  </p:normalViewPr>
  <p:slideViewPr>
    <p:cSldViewPr snapToGrid="0" snapToObjects="1" showGuides="1">
      <p:cViewPr varScale="1">
        <p:scale>
          <a:sx n="61" d="100"/>
          <a:sy n="61" d="100"/>
        </p:scale>
        <p:origin x="2496" y="67"/>
      </p:cViewPr>
      <p:guideLst>
        <p:guide orient="horz" pos="2880"/>
        <p:guide pos="2147"/>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4" d="100"/>
          <a:sy n="74" d="100"/>
        </p:scale>
        <p:origin x="29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F4A11B6-B5CF-60FF-70D6-6BAA51265E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B7921A-E723-4295-BAE7-A7C79B3F8E31}" type="datetimeFigureOut">
              <a:rPr lang="en-US" smtClean="0">
                <a:latin typeface="Raleway" panose="020B0503030101060003" pitchFamily="34" charset="0"/>
              </a:rPr>
              <a:t>9/13/2023</a:t>
            </a:fld>
            <a:endParaRPr lang="en-US" dirty="0">
              <a:latin typeface="Raleway" panose="020B0503030101060003" pitchFamily="34" charset="0"/>
            </a:endParaRPr>
          </a:p>
        </p:txBody>
      </p:sp>
      <p:sp>
        <p:nvSpPr>
          <p:cNvPr id="4" name="Footer Placeholder 3">
            <a:extLst>
              <a:ext uri="{FF2B5EF4-FFF2-40B4-BE49-F238E27FC236}">
                <a16:creationId xmlns:a16="http://schemas.microsoft.com/office/drawing/2014/main" id="{6F13361D-6068-B0AC-49AD-F4B714A5C5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Raleway" panose="020B0503030101060003" pitchFamily="34" charset="0"/>
            </a:endParaRPr>
          </a:p>
        </p:txBody>
      </p:sp>
      <p:sp>
        <p:nvSpPr>
          <p:cNvPr id="5" name="Slide Number Placeholder 4">
            <a:extLst>
              <a:ext uri="{FF2B5EF4-FFF2-40B4-BE49-F238E27FC236}">
                <a16:creationId xmlns:a16="http://schemas.microsoft.com/office/drawing/2014/main" id="{BA2827C3-6780-47BA-E0A9-355DFB26CE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9F475A-F438-4116-ADA1-64739C67B2C3}" type="slidenum">
              <a:rPr lang="en-US" smtClean="0">
                <a:latin typeface="Raleway" panose="020B0503030101060003" pitchFamily="34" charset="0"/>
              </a:rPr>
              <a:t>‹#›</a:t>
            </a:fld>
            <a:endParaRPr lang="en-US" dirty="0">
              <a:latin typeface="Raleway" panose="020B0503030101060003" pitchFamily="34" charset="0"/>
            </a:endParaRPr>
          </a:p>
        </p:txBody>
      </p:sp>
      <p:pic>
        <p:nvPicPr>
          <p:cNvPr id="7" name="Picture 6">
            <a:extLst>
              <a:ext uri="{FF2B5EF4-FFF2-40B4-BE49-F238E27FC236}">
                <a16:creationId xmlns:a16="http://schemas.microsoft.com/office/drawing/2014/main" id="{DFBCF551-6301-0FEC-1299-157A72AB23FB}"/>
              </a:ext>
            </a:extLst>
          </p:cNvPr>
          <p:cNvPicPr>
            <a:picLocks noChangeAspect="1"/>
          </p:cNvPicPr>
          <p:nvPr/>
        </p:nvPicPr>
        <p:blipFill>
          <a:blip r:embed="rId2"/>
          <a:stretch>
            <a:fillRect/>
          </a:stretch>
        </p:blipFill>
        <p:spPr>
          <a:xfrm>
            <a:off x="498712" y="154863"/>
            <a:ext cx="1214178" cy="349119"/>
          </a:xfrm>
          <a:prstGeom prst="rect">
            <a:avLst/>
          </a:prstGeom>
        </p:spPr>
      </p:pic>
    </p:spTree>
    <p:extLst>
      <p:ext uri="{BB962C8B-B14F-4D97-AF65-F5344CB8AC3E}">
        <p14:creationId xmlns:p14="http://schemas.microsoft.com/office/powerpoint/2010/main" val="10234892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56FCF-5EC4-9F49-A11E-046F887D0D96}" type="datetimeFigureOut">
              <a:rPr lang="en-US" smtClean="0"/>
              <a:t>9/13/2023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CD62B-A19A-0F44-969E-BDF372DCBDE4}" type="slidenum">
              <a:rPr lang="en-US" smtClean="0"/>
              <a:t>‹#›</a:t>
            </a:fld>
            <a:endParaRPr lang="en-US"/>
          </a:p>
        </p:txBody>
      </p:sp>
    </p:spTree>
    <p:extLst>
      <p:ext uri="{BB962C8B-B14F-4D97-AF65-F5344CB8AC3E}">
        <p14:creationId xmlns:p14="http://schemas.microsoft.com/office/powerpoint/2010/main" val="13254000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0B1E-6134-0444-BD2D-EADD57FDD755}"/>
              </a:ext>
            </a:extLst>
          </p:cNvPr>
          <p:cNvSpPr>
            <a:spLocks noGrp="1"/>
          </p:cNvSpPr>
          <p:nvPr>
            <p:ph type="ctrTitle"/>
          </p:nvPr>
        </p:nvSpPr>
        <p:spPr>
          <a:xfrm>
            <a:off x="397699" y="2733632"/>
            <a:ext cx="2977158" cy="3183467"/>
          </a:xfrm>
        </p:spPr>
        <p:txBody>
          <a:bodyPr lIns="90000" anchor="b"/>
          <a:lstStyle>
            <a:lvl1pPr algn="l">
              <a:lnSpc>
                <a:spcPts val="8266"/>
              </a:lnSpc>
              <a:defRPr sz="8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8A3A444-523A-DB46-B58B-53E0BC0B932E}"/>
              </a:ext>
            </a:extLst>
          </p:cNvPr>
          <p:cNvSpPr>
            <a:spLocks noGrp="1"/>
          </p:cNvSpPr>
          <p:nvPr>
            <p:ph type="subTitle" idx="1"/>
          </p:nvPr>
        </p:nvSpPr>
        <p:spPr>
          <a:xfrm>
            <a:off x="397699" y="5911524"/>
            <a:ext cx="2977158" cy="2207683"/>
          </a:xfrm>
        </p:spPr>
        <p:txBody>
          <a:bodyPr/>
          <a:lstStyle>
            <a:lvl1pPr marL="0" indent="0" algn="l">
              <a:lnSpc>
                <a:spcPct val="100000"/>
              </a:lnSpc>
              <a:spcBef>
                <a:spcPts val="0"/>
              </a:spcBef>
              <a:buNone/>
              <a:defRPr sz="3200"/>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FA1FF86D-1B65-C34A-83C7-1C9129B889FC}"/>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0" name="Picture Placeholder 9">
            <a:extLst>
              <a:ext uri="{FF2B5EF4-FFF2-40B4-BE49-F238E27FC236}">
                <a16:creationId xmlns:a16="http://schemas.microsoft.com/office/drawing/2014/main" id="{E4815410-E135-D84B-8239-FB4B767C27A0}"/>
              </a:ext>
            </a:extLst>
          </p:cNvPr>
          <p:cNvSpPr>
            <a:spLocks noGrp="1"/>
          </p:cNvSpPr>
          <p:nvPr>
            <p:ph type="pic" sz="quarter" idx="13"/>
          </p:nvPr>
        </p:nvSpPr>
        <p:spPr>
          <a:xfrm>
            <a:off x="3442997" y="-3676"/>
            <a:ext cx="3421285" cy="9172559"/>
          </a:xfrm>
          <a:custGeom>
            <a:avLst/>
            <a:gdLst>
              <a:gd name="connsiteX0" fmla="*/ 0 w 5791200"/>
              <a:gd name="connsiteY0" fmla="*/ 405384 h 6858000"/>
              <a:gd name="connsiteX1" fmla="*/ 405384 w 5791200"/>
              <a:gd name="connsiteY1" fmla="*/ 0 h 6858000"/>
              <a:gd name="connsiteX2" fmla="*/ 5385816 w 5791200"/>
              <a:gd name="connsiteY2" fmla="*/ 0 h 6858000"/>
              <a:gd name="connsiteX3" fmla="*/ 5791200 w 5791200"/>
              <a:gd name="connsiteY3" fmla="*/ 405384 h 6858000"/>
              <a:gd name="connsiteX4" fmla="*/ 5791200 w 5791200"/>
              <a:gd name="connsiteY4" fmla="*/ 6452616 h 6858000"/>
              <a:gd name="connsiteX5" fmla="*/ 5385816 w 5791200"/>
              <a:gd name="connsiteY5" fmla="*/ 6858000 h 6858000"/>
              <a:gd name="connsiteX6" fmla="*/ 405384 w 5791200"/>
              <a:gd name="connsiteY6" fmla="*/ 6858000 h 6858000"/>
              <a:gd name="connsiteX7" fmla="*/ 0 w 5791200"/>
              <a:gd name="connsiteY7" fmla="*/ 6452616 h 6858000"/>
              <a:gd name="connsiteX8" fmla="*/ 0 w 5791200"/>
              <a:gd name="connsiteY8" fmla="*/ 405384 h 6858000"/>
              <a:gd name="connsiteX0" fmla="*/ 279918 w 6071118"/>
              <a:gd name="connsiteY0" fmla="*/ 405384 h 6858000"/>
              <a:gd name="connsiteX1" fmla="*/ 685302 w 6071118"/>
              <a:gd name="connsiteY1" fmla="*/ 0 h 6858000"/>
              <a:gd name="connsiteX2" fmla="*/ 5665734 w 6071118"/>
              <a:gd name="connsiteY2" fmla="*/ 0 h 6858000"/>
              <a:gd name="connsiteX3" fmla="*/ 6071118 w 6071118"/>
              <a:gd name="connsiteY3" fmla="*/ 405384 h 6858000"/>
              <a:gd name="connsiteX4" fmla="*/ 6071118 w 6071118"/>
              <a:gd name="connsiteY4" fmla="*/ 6452616 h 6858000"/>
              <a:gd name="connsiteX5" fmla="*/ 5665734 w 6071118"/>
              <a:gd name="connsiteY5" fmla="*/ 6858000 h 6858000"/>
              <a:gd name="connsiteX6" fmla="*/ 685302 w 6071118"/>
              <a:gd name="connsiteY6" fmla="*/ 6858000 h 6858000"/>
              <a:gd name="connsiteX7" fmla="*/ 0 w 6071118"/>
              <a:gd name="connsiteY7" fmla="*/ 6471278 h 6858000"/>
              <a:gd name="connsiteX8" fmla="*/ 279918 w 6071118"/>
              <a:gd name="connsiteY8" fmla="*/ 405384 h 6858000"/>
              <a:gd name="connsiteX0" fmla="*/ 279918 w 6071118"/>
              <a:gd name="connsiteY0" fmla="*/ 405384 h 6876661"/>
              <a:gd name="connsiteX1" fmla="*/ 685302 w 6071118"/>
              <a:gd name="connsiteY1" fmla="*/ 0 h 6876661"/>
              <a:gd name="connsiteX2" fmla="*/ 5665734 w 6071118"/>
              <a:gd name="connsiteY2" fmla="*/ 0 h 6876661"/>
              <a:gd name="connsiteX3" fmla="*/ 6071118 w 6071118"/>
              <a:gd name="connsiteY3" fmla="*/ 405384 h 6876661"/>
              <a:gd name="connsiteX4" fmla="*/ 6071118 w 6071118"/>
              <a:gd name="connsiteY4" fmla="*/ 6452616 h 6876661"/>
              <a:gd name="connsiteX5" fmla="*/ 5665734 w 6071118"/>
              <a:gd name="connsiteY5" fmla="*/ 6858000 h 6876661"/>
              <a:gd name="connsiteX6" fmla="*/ 442707 w 6071118"/>
              <a:gd name="connsiteY6" fmla="*/ 6876661 h 6876661"/>
              <a:gd name="connsiteX7" fmla="*/ 0 w 6071118"/>
              <a:gd name="connsiteY7" fmla="*/ 6471278 h 6876661"/>
              <a:gd name="connsiteX8" fmla="*/ 279918 w 6071118"/>
              <a:gd name="connsiteY8" fmla="*/ 405384 h 6876661"/>
              <a:gd name="connsiteX0" fmla="*/ 279918 w 6071118"/>
              <a:gd name="connsiteY0" fmla="*/ 405384 h 6876661"/>
              <a:gd name="connsiteX1" fmla="*/ 1021204 w 6071118"/>
              <a:gd name="connsiteY1" fmla="*/ 0 h 6876661"/>
              <a:gd name="connsiteX2" fmla="*/ 5665734 w 6071118"/>
              <a:gd name="connsiteY2" fmla="*/ 0 h 6876661"/>
              <a:gd name="connsiteX3" fmla="*/ 6071118 w 6071118"/>
              <a:gd name="connsiteY3" fmla="*/ 405384 h 6876661"/>
              <a:gd name="connsiteX4" fmla="*/ 6071118 w 6071118"/>
              <a:gd name="connsiteY4" fmla="*/ 6452616 h 6876661"/>
              <a:gd name="connsiteX5" fmla="*/ 5665734 w 6071118"/>
              <a:gd name="connsiteY5" fmla="*/ 6858000 h 6876661"/>
              <a:gd name="connsiteX6" fmla="*/ 442707 w 6071118"/>
              <a:gd name="connsiteY6" fmla="*/ 6876661 h 6876661"/>
              <a:gd name="connsiteX7" fmla="*/ 0 w 6071118"/>
              <a:gd name="connsiteY7" fmla="*/ 6471278 h 6876661"/>
              <a:gd name="connsiteX8" fmla="*/ 279918 w 6071118"/>
              <a:gd name="connsiteY8" fmla="*/ 405384 h 6876661"/>
              <a:gd name="connsiteX0" fmla="*/ 597159 w 6071118"/>
              <a:gd name="connsiteY0" fmla="*/ 330739 h 6876661"/>
              <a:gd name="connsiteX1" fmla="*/ 1021204 w 6071118"/>
              <a:gd name="connsiteY1" fmla="*/ 0 h 6876661"/>
              <a:gd name="connsiteX2" fmla="*/ 5665734 w 6071118"/>
              <a:gd name="connsiteY2" fmla="*/ 0 h 6876661"/>
              <a:gd name="connsiteX3" fmla="*/ 6071118 w 6071118"/>
              <a:gd name="connsiteY3" fmla="*/ 405384 h 6876661"/>
              <a:gd name="connsiteX4" fmla="*/ 6071118 w 6071118"/>
              <a:gd name="connsiteY4" fmla="*/ 6452616 h 6876661"/>
              <a:gd name="connsiteX5" fmla="*/ 5665734 w 6071118"/>
              <a:gd name="connsiteY5" fmla="*/ 6858000 h 6876661"/>
              <a:gd name="connsiteX6" fmla="*/ 442707 w 6071118"/>
              <a:gd name="connsiteY6" fmla="*/ 6876661 h 6876661"/>
              <a:gd name="connsiteX7" fmla="*/ 0 w 6071118"/>
              <a:gd name="connsiteY7" fmla="*/ 6471278 h 6876661"/>
              <a:gd name="connsiteX8" fmla="*/ 597159 w 6071118"/>
              <a:gd name="connsiteY8" fmla="*/ 330739 h 6876661"/>
              <a:gd name="connsiteX0" fmla="*/ 597159 w 6071118"/>
              <a:gd name="connsiteY0" fmla="*/ 330739 h 6876661"/>
              <a:gd name="connsiteX1" fmla="*/ 1021204 w 6071118"/>
              <a:gd name="connsiteY1" fmla="*/ 0 h 6876661"/>
              <a:gd name="connsiteX2" fmla="*/ 5665734 w 6071118"/>
              <a:gd name="connsiteY2" fmla="*/ 0 h 6876661"/>
              <a:gd name="connsiteX3" fmla="*/ 6071118 w 6071118"/>
              <a:gd name="connsiteY3" fmla="*/ 405384 h 6876661"/>
              <a:gd name="connsiteX4" fmla="*/ 6071118 w 6071118"/>
              <a:gd name="connsiteY4" fmla="*/ 6452616 h 6876661"/>
              <a:gd name="connsiteX5" fmla="*/ 5665734 w 6071118"/>
              <a:gd name="connsiteY5" fmla="*/ 6858000 h 6876661"/>
              <a:gd name="connsiteX6" fmla="*/ 442707 w 6071118"/>
              <a:gd name="connsiteY6" fmla="*/ 6876661 h 6876661"/>
              <a:gd name="connsiteX7" fmla="*/ 0 w 6071118"/>
              <a:gd name="connsiteY7" fmla="*/ 6471278 h 6876661"/>
              <a:gd name="connsiteX8" fmla="*/ 597159 w 6071118"/>
              <a:gd name="connsiteY8" fmla="*/ 330739 h 6876661"/>
              <a:gd name="connsiteX0" fmla="*/ 597159 w 6071118"/>
              <a:gd name="connsiteY0" fmla="*/ 330739 h 6876661"/>
              <a:gd name="connsiteX1" fmla="*/ 1021204 w 6071118"/>
              <a:gd name="connsiteY1" fmla="*/ 0 h 6876661"/>
              <a:gd name="connsiteX2" fmla="*/ 5665734 w 6071118"/>
              <a:gd name="connsiteY2" fmla="*/ 0 h 6876661"/>
              <a:gd name="connsiteX3" fmla="*/ 6071118 w 6071118"/>
              <a:gd name="connsiteY3" fmla="*/ 405384 h 6876661"/>
              <a:gd name="connsiteX4" fmla="*/ 6071118 w 6071118"/>
              <a:gd name="connsiteY4" fmla="*/ 6452616 h 6876661"/>
              <a:gd name="connsiteX5" fmla="*/ 5665734 w 6071118"/>
              <a:gd name="connsiteY5" fmla="*/ 6858000 h 6876661"/>
              <a:gd name="connsiteX6" fmla="*/ 442707 w 6071118"/>
              <a:gd name="connsiteY6" fmla="*/ 6876661 h 6876661"/>
              <a:gd name="connsiteX7" fmla="*/ 0 w 6071118"/>
              <a:gd name="connsiteY7" fmla="*/ 6471278 h 6876661"/>
              <a:gd name="connsiteX8" fmla="*/ 597159 w 6071118"/>
              <a:gd name="connsiteY8" fmla="*/ 330739 h 6876661"/>
              <a:gd name="connsiteX0" fmla="*/ 597159 w 6071118"/>
              <a:gd name="connsiteY0" fmla="*/ 330739 h 6876661"/>
              <a:gd name="connsiteX1" fmla="*/ 1021204 w 6071118"/>
              <a:gd name="connsiteY1" fmla="*/ 0 h 6876661"/>
              <a:gd name="connsiteX2" fmla="*/ 6071118 w 6071118"/>
              <a:gd name="connsiteY2" fmla="*/ 405384 h 6876661"/>
              <a:gd name="connsiteX3" fmla="*/ 6071118 w 6071118"/>
              <a:gd name="connsiteY3" fmla="*/ 6452616 h 6876661"/>
              <a:gd name="connsiteX4" fmla="*/ 5665734 w 6071118"/>
              <a:gd name="connsiteY4" fmla="*/ 6858000 h 6876661"/>
              <a:gd name="connsiteX5" fmla="*/ 442707 w 6071118"/>
              <a:gd name="connsiteY5" fmla="*/ 6876661 h 6876661"/>
              <a:gd name="connsiteX6" fmla="*/ 0 w 6071118"/>
              <a:gd name="connsiteY6" fmla="*/ 6471278 h 6876661"/>
              <a:gd name="connsiteX7" fmla="*/ 597159 w 6071118"/>
              <a:gd name="connsiteY7" fmla="*/ 330739 h 6876661"/>
              <a:gd name="connsiteX0" fmla="*/ 597159 w 6071118"/>
              <a:gd name="connsiteY0" fmla="*/ 330739 h 6876661"/>
              <a:gd name="connsiteX1" fmla="*/ 1021204 w 6071118"/>
              <a:gd name="connsiteY1" fmla="*/ 0 h 6876661"/>
              <a:gd name="connsiteX2" fmla="*/ 6071118 w 6071118"/>
              <a:gd name="connsiteY2" fmla="*/ 13498 h 6876661"/>
              <a:gd name="connsiteX3" fmla="*/ 6071118 w 6071118"/>
              <a:gd name="connsiteY3" fmla="*/ 6452616 h 6876661"/>
              <a:gd name="connsiteX4" fmla="*/ 5665734 w 6071118"/>
              <a:gd name="connsiteY4" fmla="*/ 6858000 h 6876661"/>
              <a:gd name="connsiteX5" fmla="*/ 442707 w 6071118"/>
              <a:gd name="connsiteY5" fmla="*/ 6876661 h 6876661"/>
              <a:gd name="connsiteX6" fmla="*/ 0 w 6071118"/>
              <a:gd name="connsiteY6" fmla="*/ 6471278 h 6876661"/>
              <a:gd name="connsiteX7" fmla="*/ 597159 w 6071118"/>
              <a:gd name="connsiteY7" fmla="*/ 330739 h 6876661"/>
              <a:gd name="connsiteX0" fmla="*/ 597159 w 6071118"/>
              <a:gd name="connsiteY0" fmla="*/ 330739 h 7099158"/>
              <a:gd name="connsiteX1" fmla="*/ 1021204 w 6071118"/>
              <a:gd name="connsiteY1" fmla="*/ 0 h 7099158"/>
              <a:gd name="connsiteX2" fmla="*/ 6071118 w 6071118"/>
              <a:gd name="connsiteY2" fmla="*/ 13498 h 7099158"/>
              <a:gd name="connsiteX3" fmla="*/ 6071118 w 6071118"/>
              <a:gd name="connsiteY3" fmla="*/ 6452616 h 7099158"/>
              <a:gd name="connsiteX4" fmla="*/ 442707 w 6071118"/>
              <a:gd name="connsiteY4" fmla="*/ 6876661 h 7099158"/>
              <a:gd name="connsiteX5" fmla="*/ 0 w 6071118"/>
              <a:gd name="connsiteY5" fmla="*/ 6471278 h 7099158"/>
              <a:gd name="connsiteX6" fmla="*/ 597159 w 6071118"/>
              <a:gd name="connsiteY6" fmla="*/ 330739 h 7099158"/>
              <a:gd name="connsiteX0" fmla="*/ 597159 w 6082269"/>
              <a:gd name="connsiteY0" fmla="*/ 330739 h 7384131"/>
              <a:gd name="connsiteX1" fmla="*/ 1021204 w 6082269"/>
              <a:gd name="connsiteY1" fmla="*/ 0 h 7384131"/>
              <a:gd name="connsiteX2" fmla="*/ 6071118 w 6082269"/>
              <a:gd name="connsiteY2" fmla="*/ 13498 h 7384131"/>
              <a:gd name="connsiteX3" fmla="*/ 6082269 w 6082269"/>
              <a:gd name="connsiteY3" fmla="*/ 6876363 h 7384131"/>
              <a:gd name="connsiteX4" fmla="*/ 442707 w 6082269"/>
              <a:gd name="connsiteY4" fmla="*/ 6876661 h 7384131"/>
              <a:gd name="connsiteX5" fmla="*/ 0 w 6082269"/>
              <a:gd name="connsiteY5" fmla="*/ 6471278 h 7384131"/>
              <a:gd name="connsiteX6" fmla="*/ 597159 w 6082269"/>
              <a:gd name="connsiteY6" fmla="*/ 330739 h 7384131"/>
              <a:gd name="connsiteX0" fmla="*/ 597159 w 6082284"/>
              <a:gd name="connsiteY0" fmla="*/ 330739 h 6876661"/>
              <a:gd name="connsiteX1" fmla="*/ 1021204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597159 w 6082284"/>
              <a:gd name="connsiteY6" fmla="*/ 330739 h 6876661"/>
              <a:gd name="connsiteX0" fmla="*/ 597159 w 6082284"/>
              <a:gd name="connsiteY0" fmla="*/ 330739 h 6876661"/>
              <a:gd name="connsiteX1" fmla="*/ 1422648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597159 w 6082284"/>
              <a:gd name="connsiteY6" fmla="*/ 330739 h 6876661"/>
              <a:gd name="connsiteX0" fmla="*/ 898242 w 6082284"/>
              <a:gd name="connsiteY0" fmla="*/ 486856 h 6876661"/>
              <a:gd name="connsiteX1" fmla="*/ 1422648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898242 w 6082284"/>
              <a:gd name="connsiteY6" fmla="*/ 486856 h 6876661"/>
              <a:gd name="connsiteX0" fmla="*/ 898242 w 6082284"/>
              <a:gd name="connsiteY0" fmla="*/ 486856 h 6876661"/>
              <a:gd name="connsiteX1" fmla="*/ 1422648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898242 w 6082284"/>
              <a:gd name="connsiteY6" fmla="*/ 486856 h 6876661"/>
              <a:gd name="connsiteX0" fmla="*/ 898242 w 6082284"/>
              <a:gd name="connsiteY0" fmla="*/ 486856 h 6876661"/>
              <a:gd name="connsiteX1" fmla="*/ 1422648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898242 w 6082284"/>
              <a:gd name="connsiteY6" fmla="*/ 486856 h 6876661"/>
              <a:gd name="connsiteX0" fmla="*/ 898242 w 6082284"/>
              <a:gd name="connsiteY0" fmla="*/ 486856 h 6876661"/>
              <a:gd name="connsiteX1" fmla="*/ 2278682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898242 w 6082284"/>
              <a:gd name="connsiteY6" fmla="*/ 486856 h 6876661"/>
              <a:gd name="connsiteX0" fmla="*/ 793138 w 6082284"/>
              <a:gd name="connsiteY0" fmla="*/ 1275131 h 6876661"/>
              <a:gd name="connsiteX1" fmla="*/ 2278682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793138 w 6082284"/>
              <a:gd name="connsiteY6" fmla="*/ 1275131 h 6876661"/>
              <a:gd name="connsiteX0" fmla="*/ 793138 w 6082284"/>
              <a:gd name="connsiteY0" fmla="*/ 1275131 h 6876661"/>
              <a:gd name="connsiteX1" fmla="*/ 2278682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793138 w 6082284"/>
              <a:gd name="connsiteY6" fmla="*/ 1275131 h 6876661"/>
              <a:gd name="connsiteX0" fmla="*/ 793138 w 6082284"/>
              <a:gd name="connsiteY0" fmla="*/ 1277889 h 6879419"/>
              <a:gd name="connsiteX1" fmla="*/ 2278682 w 6082284"/>
              <a:gd name="connsiteY1" fmla="*/ 2758 h 6879419"/>
              <a:gd name="connsiteX2" fmla="*/ 6079246 w 6082284"/>
              <a:gd name="connsiteY2" fmla="*/ 0 h 6879419"/>
              <a:gd name="connsiteX3" fmla="*/ 6082269 w 6082284"/>
              <a:gd name="connsiteY3" fmla="*/ 6879121 h 6879419"/>
              <a:gd name="connsiteX4" fmla="*/ 442707 w 6082284"/>
              <a:gd name="connsiteY4" fmla="*/ 6879419 h 6879419"/>
              <a:gd name="connsiteX5" fmla="*/ 0 w 6082284"/>
              <a:gd name="connsiteY5" fmla="*/ 6474036 h 6879419"/>
              <a:gd name="connsiteX6" fmla="*/ 793138 w 6082284"/>
              <a:gd name="connsiteY6" fmla="*/ 1277889 h 687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2284" h="6879419">
                <a:moveTo>
                  <a:pt x="793138" y="1277889"/>
                </a:moveTo>
                <a:cubicBezTo>
                  <a:pt x="992835" y="55519"/>
                  <a:pt x="2054795" y="2758"/>
                  <a:pt x="2278682" y="2758"/>
                </a:cubicBezTo>
                <a:lnTo>
                  <a:pt x="6079246" y="0"/>
                </a:lnTo>
                <a:cubicBezTo>
                  <a:pt x="6080254" y="2293040"/>
                  <a:pt x="6081261" y="4586081"/>
                  <a:pt x="6082269" y="6879121"/>
                </a:cubicBezTo>
                <a:cubicBezTo>
                  <a:pt x="6092055" y="6874406"/>
                  <a:pt x="1454560" y="6876309"/>
                  <a:pt x="442707" y="6879419"/>
                </a:cubicBezTo>
                <a:cubicBezTo>
                  <a:pt x="218820" y="6879419"/>
                  <a:pt x="0" y="6697923"/>
                  <a:pt x="0" y="6474036"/>
                </a:cubicBezTo>
                <a:cubicBezTo>
                  <a:pt x="331578" y="4219109"/>
                  <a:pt x="483634" y="3211251"/>
                  <a:pt x="793138" y="1277889"/>
                </a:cubicBezTo>
                <a:close/>
              </a:path>
            </a:pathLst>
          </a:custGeom>
        </p:spPr>
        <p:txBody>
          <a:bodyPr/>
          <a:lstStyle/>
          <a:p>
            <a:r>
              <a:rPr lang="en-US"/>
              <a:t>Click icon to add picture</a:t>
            </a:r>
          </a:p>
        </p:txBody>
      </p:sp>
      <p:pic>
        <p:nvPicPr>
          <p:cNvPr id="13" name="Picture 12" descr="Logo&#10;&#10;Description automatically generated">
            <a:extLst>
              <a:ext uri="{FF2B5EF4-FFF2-40B4-BE49-F238E27FC236}">
                <a16:creationId xmlns:a16="http://schemas.microsoft.com/office/drawing/2014/main" id="{4D249C9C-3F91-3949-96C2-B2981F0A3377}"/>
              </a:ext>
            </a:extLst>
          </p:cNvPr>
          <p:cNvPicPr>
            <a:picLocks noChangeAspect="1"/>
          </p:cNvPicPr>
          <p:nvPr userDrawn="1"/>
        </p:nvPicPr>
        <p:blipFill>
          <a:blip r:embed="rId2"/>
          <a:stretch>
            <a:fillRect/>
          </a:stretch>
        </p:blipFill>
        <p:spPr>
          <a:xfrm>
            <a:off x="437847" y="1717737"/>
            <a:ext cx="1254932" cy="853671"/>
          </a:xfrm>
          <a:prstGeom prst="rect">
            <a:avLst/>
          </a:prstGeom>
        </p:spPr>
      </p:pic>
      <p:sp>
        <p:nvSpPr>
          <p:cNvPr id="17" name="Rectangle 16">
            <a:extLst>
              <a:ext uri="{FF2B5EF4-FFF2-40B4-BE49-F238E27FC236}">
                <a16:creationId xmlns:a16="http://schemas.microsoft.com/office/drawing/2014/main" id="{F086E854-DEF0-3647-9499-377A336FB93F}"/>
              </a:ext>
            </a:extLst>
          </p:cNvPr>
          <p:cNvSpPr/>
          <p:nvPr userDrawn="1"/>
        </p:nvSpPr>
        <p:spPr>
          <a:xfrm>
            <a:off x="0" y="8267703"/>
            <a:ext cx="1183005"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1658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Dark 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1FF86D-1B65-C34A-83C7-1C9129B889FC}"/>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FB10ED3F-D0DC-DC4C-83D7-B5233E3540B0}"/>
              </a:ext>
            </a:extLst>
          </p:cNvPr>
          <p:cNvSpPr>
            <a:spLocks noGrp="1"/>
          </p:cNvSpPr>
          <p:nvPr>
            <p:ph type="ctrTitle"/>
          </p:nvPr>
        </p:nvSpPr>
        <p:spPr>
          <a:xfrm>
            <a:off x="2545597" y="2896814"/>
            <a:ext cx="3828934" cy="1967348"/>
          </a:xfrm>
        </p:spPr>
        <p:txBody>
          <a:bodyPr lIns="90000" bIns="0" anchor="b"/>
          <a:lstStyle>
            <a:lvl1pPr algn="l">
              <a:lnSpc>
                <a:spcPts val="6667"/>
              </a:lnSpc>
              <a:defRPr sz="6400" b="0">
                <a:solidFill>
                  <a:schemeClr val="bg1"/>
                </a:solidFill>
              </a:defRPr>
            </a:lvl1p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769584E6-BC19-F942-B981-D7F8E745AC7E}"/>
              </a:ext>
            </a:extLst>
          </p:cNvPr>
          <p:cNvSpPr>
            <a:spLocks noGrp="1"/>
          </p:cNvSpPr>
          <p:nvPr>
            <p:ph type="body" sz="quarter" idx="14"/>
          </p:nvPr>
        </p:nvSpPr>
        <p:spPr>
          <a:xfrm>
            <a:off x="483468" y="2918895"/>
            <a:ext cx="1643674" cy="3214255"/>
          </a:xfrm>
        </p:spPr>
        <p:txBody>
          <a:bodyPr anchor="ctr" anchorCtr="0">
            <a:noAutofit/>
          </a:bodyPr>
          <a:lstStyle>
            <a:lvl1pPr marL="0" indent="0" algn="r">
              <a:buFontTx/>
              <a:buNone/>
              <a:defRPr sz="26666" b="1" i="0">
                <a:solidFill>
                  <a:schemeClr val="bg2"/>
                </a:solidFill>
                <a:latin typeface="Gilroy ExtraBold" pitchFamily="2" charset="77"/>
              </a:defRPr>
            </a:lvl1pPr>
            <a:lvl2pPr marL="609570" indent="0" algn="r">
              <a:buFontTx/>
              <a:buNone/>
              <a:defRPr sz="26666" b="1" i="0">
                <a:solidFill>
                  <a:schemeClr val="bg2"/>
                </a:solidFill>
                <a:latin typeface="Gilroy ExtraBold" pitchFamily="2" charset="77"/>
              </a:defRPr>
            </a:lvl2pPr>
            <a:lvl3pPr marL="1219139" indent="0" algn="r">
              <a:buFontTx/>
              <a:buNone/>
              <a:defRPr sz="26666" b="1" i="0">
                <a:solidFill>
                  <a:schemeClr val="bg2"/>
                </a:solidFill>
                <a:latin typeface="Gilroy ExtraBold" pitchFamily="2" charset="77"/>
              </a:defRPr>
            </a:lvl3pPr>
            <a:lvl4pPr marL="1828709" indent="0" algn="r">
              <a:buFontTx/>
              <a:buNone/>
              <a:defRPr sz="26666" b="1" i="0">
                <a:solidFill>
                  <a:schemeClr val="bg2"/>
                </a:solidFill>
                <a:latin typeface="Gilroy ExtraBold" pitchFamily="2" charset="77"/>
              </a:defRPr>
            </a:lvl4pPr>
            <a:lvl5pPr marL="2438278" indent="0" algn="r">
              <a:buFontTx/>
              <a:buNone/>
              <a:defRPr sz="26666" b="1" i="0">
                <a:solidFill>
                  <a:schemeClr val="bg2"/>
                </a:solidFill>
                <a:latin typeface="Gilroy Extra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0FEB819-5A4C-F24F-AFA4-C34A69BC8873}"/>
              </a:ext>
            </a:extLst>
          </p:cNvPr>
          <p:cNvCxnSpPr>
            <a:cxnSpLocks/>
          </p:cNvCxnSpPr>
          <p:nvPr userDrawn="1"/>
        </p:nvCxnSpPr>
        <p:spPr>
          <a:xfrm>
            <a:off x="2305462" y="3159098"/>
            <a:ext cx="0" cy="26604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F38541A0-F255-C849-94A3-D4461A019CE0}"/>
              </a:ext>
            </a:extLst>
          </p:cNvPr>
          <p:cNvSpPr>
            <a:spLocks noGrp="1"/>
          </p:cNvSpPr>
          <p:nvPr>
            <p:ph type="subTitle" idx="1"/>
          </p:nvPr>
        </p:nvSpPr>
        <p:spPr>
          <a:xfrm>
            <a:off x="2545597" y="4864160"/>
            <a:ext cx="3828934" cy="1496293"/>
          </a:xfrm>
        </p:spPr>
        <p:txBody>
          <a:bodyPr>
            <a:normAutofit/>
          </a:bodyPr>
          <a:lstStyle>
            <a:lvl1pPr marL="0" indent="0" algn="l">
              <a:lnSpc>
                <a:spcPct val="100000"/>
              </a:lnSpc>
              <a:spcBef>
                <a:spcPts val="533"/>
              </a:spcBef>
              <a:spcAft>
                <a:spcPts val="800"/>
              </a:spcAft>
              <a:buNone/>
              <a:defRPr sz="2667" b="0" i="0">
                <a:solidFill>
                  <a:schemeClr val="bg1"/>
                </a:solidFill>
                <a:latin typeface="Gilroy" pitchFamily="2" charset="77"/>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20274DBE-BAE3-5441-B91C-5B5E97263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359" y="8541723"/>
            <a:ext cx="526351" cy="355061"/>
          </a:xfrm>
          <a:prstGeom prst="rect">
            <a:avLst/>
          </a:prstGeom>
        </p:spPr>
      </p:pic>
    </p:spTree>
    <p:extLst>
      <p:ext uri="{BB962C8B-B14F-4D97-AF65-F5344CB8AC3E}">
        <p14:creationId xmlns:p14="http://schemas.microsoft.com/office/powerpoint/2010/main" val="74347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Light 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1FF86D-1B65-C34A-83C7-1C9129B889FC}"/>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DB430B9A-C129-7D47-9D8A-AC285F64389B}"/>
              </a:ext>
            </a:extLst>
          </p:cNvPr>
          <p:cNvSpPr>
            <a:spLocks noGrp="1"/>
          </p:cNvSpPr>
          <p:nvPr>
            <p:ph type="ctrTitle"/>
          </p:nvPr>
        </p:nvSpPr>
        <p:spPr>
          <a:xfrm>
            <a:off x="2545597" y="2896814"/>
            <a:ext cx="3828934" cy="1967348"/>
          </a:xfrm>
        </p:spPr>
        <p:txBody>
          <a:bodyPr lIns="90000" bIns="0" anchor="b"/>
          <a:lstStyle>
            <a:lvl1pPr algn="l">
              <a:lnSpc>
                <a:spcPts val="6667"/>
              </a:lnSpc>
              <a:defRPr sz="6400" b="0">
                <a:solidFill>
                  <a:schemeClr val="bg1"/>
                </a:solidFill>
              </a:defRPr>
            </a:lvl1p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8C252E55-47EC-E640-ACC8-0F624A68A8C5}"/>
              </a:ext>
            </a:extLst>
          </p:cNvPr>
          <p:cNvSpPr>
            <a:spLocks noGrp="1"/>
          </p:cNvSpPr>
          <p:nvPr>
            <p:ph type="body" sz="quarter" idx="14"/>
          </p:nvPr>
        </p:nvSpPr>
        <p:spPr>
          <a:xfrm>
            <a:off x="483468" y="2918895"/>
            <a:ext cx="1643674" cy="3214255"/>
          </a:xfrm>
        </p:spPr>
        <p:txBody>
          <a:bodyPr anchor="ctr" anchorCtr="0">
            <a:noAutofit/>
          </a:bodyPr>
          <a:lstStyle>
            <a:lvl1pPr marL="0" indent="0" algn="r">
              <a:buFontTx/>
              <a:buNone/>
              <a:defRPr sz="26666" b="1" i="0">
                <a:solidFill>
                  <a:schemeClr val="accent1"/>
                </a:solidFill>
                <a:latin typeface="Gilroy ExtraBold" pitchFamily="2" charset="77"/>
              </a:defRPr>
            </a:lvl1pPr>
            <a:lvl2pPr marL="609570" indent="0" algn="r">
              <a:buFontTx/>
              <a:buNone/>
              <a:defRPr sz="26666" b="1" i="0">
                <a:solidFill>
                  <a:schemeClr val="accent1"/>
                </a:solidFill>
                <a:latin typeface="Gilroy ExtraBold" pitchFamily="2" charset="77"/>
              </a:defRPr>
            </a:lvl2pPr>
            <a:lvl3pPr marL="1219139" indent="0" algn="r">
              <a:buFontTx/>
              <a:buNone/>
              <a:defRPr sz="26666" b="1" i="0">
                <a:solidFill>
                  <a:schemeClr val="accent1"/>
                </a:solidFill>
                <a:latin typeface="Gilroy ExtraBold" pitchFamily="2" charset="77"/>
              </a:defRPr>
            </a:lvl3pPr>
            <a:lvl4pPr marL="1828709" indent="0" algn="r">
              <a:buFontTx/>
              <a:buNone/>
              <a:defRPr sz="26666" b="1" i="0">
                <a:solidFill>
                  <a:schemeClr val="accent1"/>
                </a:solidFill>
                <a:latin typeface="Gilroy ExtraBold" pitchFamily="2" charset="77"/>
              </a:defRPr>
            </a:lvl4pPr>
            <a:lvl5pPr marL="2438278" indent="0" algn="r">
              <a:buFontTx/>
              <a:buNone/>
              <a:defRPr sz="26666" b="1" i="0">
                <a:solidFill>
                  <a:schemeClr val="accent1"/>
                </a:solidFill>
                <a:latin typeface="Gilroy Extra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28DB341C-D993-B348-80D1-D2E1C3F8A701}"/>
              </a:ext>
            </a:extLst>
          </p:cNvPr>
          <p:cNvCxnSpPr>
            <a:cxnSpLocks/>
          </p:cNvCxnSpPr>
          <p:nvPr userDrawn="1"/>
        </p:nvCxnSpPr>
        <p:spPr>
          <a:xfrm>
            <a:off x="2305462" y="3159098"/>
            <a:ext cx="0" cy="26604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4CCC6DD-95B3-6243-8DD5-70A5271DDE0B}"/>
              </a:ext>
            </a:extLst>
          </p:cNvPr>
          <p:cNvSpPr>
            <a:spLocks noGrp="1"/>
          </p:cNvSpPr>
          <p:nvPr>
            <p:ph type="subTitle" idx="1"/>
          </p:nvPr>
        </p:nvSpPr>
        <p:spPr>
          <a:xfrm>
            <a:off x="2545597" y="4864160"/>
            <a:ext cx="3828934" cy="1496293"/>
          </a:xfrm>
        </p:spPr>
        <p:txBody>
          <a:bodyPr>
            <a:normAutofit/>
          </a:bodyPr>
          <a:lstStyle>
            <a:lvl1pPr marL="0" indent="0" algn="l">
              <a:lnSpc>
                <a:spcPct val="100000"/>
              </a:lnSpc>
              <a:spcBef>
                <a:spcPts val="533"/>
              </a:spcBef>
              <a:spcAft>
                <a:spcPts val="800"/>
              </a:spcAft>
              <a:buNone/>
              <a:defRPr sz="2667" b="0" i="0">
                <a:solidFill>
                  <a:schemeClr val="bg1"/>
                </a:solidFill>
                <a:latin typeface="Gilroy" pitchFamily="2" charset="77"/>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endParaRPr lang="en-US" dirty="0"/>
          </a:p>
        </p:txBody>
      </p:sp>
      <p:sp>
        <p:nvSpPr>
          <p:cNvPr id="3" name="Rectangle 2">
            <a:extLst>
              <a:ext uri="{FF2B5EF4-FFF2-40B4-BE49-F238E27FC236}">
                <a16:creationId xmlns:a16="http://schemas.microsoft.com/office/drawing/2014/main" id="{46ACF432-7940-0242-9D01-4908E1761B2C}"/>
              </a:ext>
            </a:extLst>
          </p:cNvPr>
          <p:cNvSpPr/>
          <p:nvPr userDrawn="1"/>
        </p:nvSpPr>
        <p:spPr>
          <a:xfrm>
            <a:off x="0" y="8323675"/>
            <a:ext cx="774700" cy="820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descr="Logo, company name&#10;&#10;Description automatically generated">
            <a:extLst>
              <a:ext uri="{FF2B5EF4-FFF2-40B4-BE49-F238E27FC236}">
                <a16:creationId xmlns:a16="http://schemas.microsoft.com/office/drawing/2014/main" id="{A0242D92-B03D-1742-85EC-B149E99A45A4}"/>
              </a:ext>
            </a:extLst>
          </p:cNvPr>
          <p:cNvPicPr>
            <a:picLocks noChangeAspect="1"/>
          </p:cNvPicPr>
          <p:nvPr userDrawn="1"/>
        </p:nvPicPr>
        <p:blipFill>
          <a:blip r:embed="rId2"/>
          <a:stretch>
            <a:fillRect/>
          </a:stretch>
        </p:blipFill>
        <p:spPr>
          <a:xfrm>
            <a:off x="182787" y="8537932"/>
            <a:ext cx="531589" cy="361616"/>
          </a:xfrm>
          <a:prstGeom prst="rect">
            <a:avLst/>
          </a:prstGeom>
        </p:spPr>
      </p:pic>
    </p:spTree>
    <p:extLst>
      <p:ext uri="{BB962C8B-B14F-4D97-AF65-F5344CB8AC3E}">
        <p14:creationId xmlns:p14="http://schemas.microsoft.com/office/powerpoint/2010/main" val="4733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1FF86D-1B65-C34A-83C7-1C9129B889FC}"/>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DB430B9A-C129-7D47-9D8A-AC285F64389B}"/>
              </a:ext>
            </a:extLst>
          </p:cNvPr>
          <p:cNvSpPr>
            <a:spLocks noGrp="1"/>
          </p:cNvSpPr>
          <p:nvPr>
            <p:ph type="ctrTitle"/>
          </p:nvPr>
        </p:nvSpPr>
        <p:spPr>
          <a:xfrm>
            <a:off x="2545597" y="2896814"/>
            <a:ext cx="3828934" cy="1967348"/>
          </a:xfrm>
        </p:spPr>
        <p:txBody>
          <a:bodyPr lIns="90000" bIns="0" anchor="b"/>
          <a:lstStyle>
            <a:lvl1pPr algn="l">
              <a:lnSpc>
                <a:spcPts val="6667"/>
              </a:lnSpc>
              <a:defRPr sz="6400" b="0">
                <a:solidFill>
                  <a:schemeClr val="bg1"/>
                </a:solidFill>
              </a:defRPr>
            </a:lvl1p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8C252E55-47EC-E640-ACC8-0F624A68A8C5}"/>
              </a:ext>
            </a:extLst>
          </p:cNvPr>
          <p:cNvSpPr>
            <a:spLocks noGrp="1"/>
          </p:cNvSpPr>
          <p:nvPr>
            <p:ph type="body" sz="quarter" idx="14"/>
          </p:nvPr>
        </p:nvSpPr>
        <p:spPr>
          <a:xfrm>
            <a:off x="483468" y="2918895"/>
            <a:ext cx="1643674" cy="3214255"/>
          </a:xfrm>
        </p:spPr>
        <p:txBody>
          <a:bodyPr anchor="ctr" anchorCtr="0">
            <a:noAutofit/>
          </a:bodyPr>
          <a:lstStyle>
            <a:lvl1pPr marL="0" indent="0" algn="r">
              <a:buFontTx/>
              <a:buNone/>
              <a:defRPr sz="26666" b="1" i="0">
                <a:solidFill>
                  <a:schemeClr val="accent1"/>
                </a:solidFill>
                <a:latin typeface="Gilroy ExtraBold" pitchFamily="2" charset="77"/>
              </a:defRPr>
            </a:lvl1pPr>
            <a:lvl2pPr marL="609570" indent="0" algn="r">
              <a:buFontTx/>
              <a:buNone/>
              <a:defRPr sz="26666" b="1" i="0">
                <a:solidFill>
                  <a:schemeClr val="accent1"/>
                </a:solidFill>
                <a:latin typeface="Gilroy ExtraBold" pitchFamily="2" charset="77"/>
              </a:defRPr>
            </a:lvl2pPr>
            <a:lvl3pPr marL="1219139" indent="0" algn="r">
              <a:buFontTx/>
              <a:buNone/>
              <a:defRPr sz="26666" b="1" i="0">
                <a:solidFill>
                  <a:schemeClr val="accent1"/>
                </a:solidFill>
                <a:latin typeface="Gilroy ExtraBold" pitchFamily="2" charset="77"/>
              </a:defRPr>
            </a:lvl3pPr>
            <a:lvl4pPr marL="1828709" indent="0" algn="r">
              <a:buFontTx/>
              <a:buNone/>
              <a:defRPr sz="26666" b="1" i="0">
                <a:solidFill>
                  <a:schemeClr val="accent1"/>
                </a:solidFill>
                <a:latin typeface="Gilroy ExtraBold" pitchFamily="2" charset="77"/>
              </a:defRPr>
            </a:lvl4pPr>
            <a:lvl5pPr marL="2438278" indent="0" algn="r">
              <a:buFontTx/>
              <a:buNone/>
              <a:defRPr sz="26666" b="1" i="0">
                <a:solidFill>
                  <a:schemeClr val="accent1"/>
                </a:solidFill>
                <a:latin typeface="Gilroy Extra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28DB341C-D993-B348-80D1-D2E1C3F8A701}"/>
              </a:ext>
            </a:extLst>
          </p:cNvPr>
          <p:cNvCxnSpPr>
            <a:cxnSpLocks/>
          </p:cNvCxnSpPr>
          <p:nvPr userDrawn="1"/>
        </p:nvCxnSpPr>
        <p:spPr>
          <a:xfrm>
            <a:off x="2305462" y="3159098"/>
            <a:ext cx="0" cy="26604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4CCC6DD-95B3-6243-8DD5-70A5271DDE0B}"/>
              </a:ext>
            </a:extLst>
          </p:cNvPr>
          <p:cNvSpPr>
            <a:spLocks noGrp="1"/>
          </p:cNvSpPr>
          <p:nvPr>
            <p:ph type="subTitle" idx="1"/>
          </p:nvPr>
        </p:nvSpPr>
        <p:spPr>
          <a:xfrm>
            <a:off x="2545597" y="4864160"/>
            <a:ext cx="3828934" cy="1496293"/>
          </a:xfrm>
        </p:spPr>
        <p:txBody>
          <a:bodyPr>
            <a:normAutofit/>
          </a:bodyPr>
          <a:lstStyle>
            <a:lvl1pPr marL="0" indent="0" algn="l">
              <a:lnSpc>
                <a:spcPct val="100000"/>
              </a:lnSpc>
              <a:spcBef>
                <a:spcPts val="533"/>
              </a:spcBef>
              <a:spcAft>
                <a:spcPts val="800"/>
              </a:spcAft>
              <a:buNone/>
              <a:defRPr sz="2667" b="0" i="0">
                <a:solidFill>
                  <a:schemeClr val="bg1"/>
                </a:solidFill>
                <a:latin typeface="Gilroy" pitchFamily="2" charset="77"/>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8D8B3F0E-7487-0543-95D5-8A9D70CD0A76}"/>
              </a:ext>
            </a:extLst>
          </p:cNvPr>
          <p:cNvSpPr/>
          <p:nvPr userDrawn="1"/>
        </p:nvSpPr>
        <p:spPr>
          <a:xfrm>
            <a:off x="0" y="8323675"/>
            <a:ext cx="774700" cy="820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descr="Logo, company name&#10;&#10;Description automatically generated">
            <a:extLst>
              <a:ext uri="{FF2B5EF4-FFF2-40B4-BE49-F238E27FC236}">
                <a16:creationId xmlns:a16="http://schemas.microsoft.com/office/drawing/2014/main" id="{0D83D5C5-14EA-8549-825F-1383FDE96E95}"/>
              </a:ext>
            </a:extLst>
          </p:cNvPr>
          <p:cNvPicPr>
            <a:picLocks noChangeAspect="1"/>
          </p:cNvPicPr>
          <p:nvPr userDrawn="1"/>
        </p:nvPicPr>
        <p:blipFill>
          <a:blip r:embed="rId2"/>
          <a:stretch>
            <a:fillRect/>
          </a:stretch>
        </p:blipFill>
        <p:spPr>
          <a:xfrm>
            <a:off x="182787" y="8537932"/>
            <a:ext cx="531589" cy="361616"/>
          </a:xfrm>
          <a:prstGeom prst="rect">
            <a:avLst/>
          </a:prstGeom>
        </p:spPr>
      </p:pic>
    </p:spTree>
    <p:extLst>
      <p:ext uri="{BB962C8B-B14F-4D97-AF65-F5344CB8AC3E}">
        <p14:creationId xmlns:p14="http://schemas.microsoft.com/office/powerpoint/2010/main" val="274287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Magenta">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1FF86D-1B65-C34A-83C7-1C9129B889FC}"/>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DB430B9A-C129-7D47-9D8A-AC285F64389B}"/>
              </a:ext>
            </a:extLst>
          </p:cNvPr>
          <p:cNvSpPr>
            <a:spLocks noGrp="1"/>
          </p:cNvSpPr>
          <p:nvPr>
            <p:ph type="ctrTitle"/>
          </p:nvPr>
        </p:nvSpPr>
        <p:spPr>
          <a:xfrm>
            <a:off x="2545597" y="2896814"/>
            <a:ext cx="3828934" cy="1967348"/>
          </a:xfrm>
        </p:spPr>
        <p:txBody>
          <a:bodyPr lIns="90000" bIns="0" anchor="b"/>
          <a:lstStyle>
            <a:lvl1pPr algn="l">
              <a:lnSpc>
                <a:spcPts val="6667"/>
              </a:lnSpc>
              <a:defRPr sz="6400" b="0">
                <a:solidFill>
                  <a:schemeClr val="bg1"/>
                </a:solidFill>
              </a:defRPr>
            </a:lvl1p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8C252E55-47EC-E640-ACC8-0F624A68A8C5}"/>
              </a:ext>
            </a:extLst>
          </p:cNvPr>
          <p:cNvSpPr>
            <a:spLocks noGrp="1"/>
          </p:cNvSpPr>
          <p:nvPr>
            <p:ph type="body" sz="quarter" idx="14"/>
          </p:nvPr>
        </p:nvSpPr>
        <p:spPr>
          <a:xfrm>
            <a:off x="483468" y="2918895"/>
            <a:ext cx="1643674" cy="3214255"/>
          </a:xfrm>
        </p:spPr>
        <p:txBody>
          <a:bodyPr anchor="ctr" anchorCtr="0">
            <a:noAutofit/>
          </a:bodyPr>
          <a:lstStyle>
            <a:lvl1pPr marL="0" indent="0" algn="r">
              <a:buFontTx/>
              <a:buNone/>
              <a:defRPr sz="26666" b="1" i="0">
                <a:solidFill>
                  <a:schemeClr val="bg1"/>
                </a:solidFill>
                <a:latin typeface="Gilroy ExtraBold" pitchFamily="2" charset="77"/>
              </a:defRPr>
            </a:lvl1pPr>
            <a:lvl2pPr marL="609570" indent="0" algn="r">
              <a:buFontTx/>
              <a:buNone/>
              <a:defRPr sz="26666" b="1" i="0">
                <a:solidFill>
                  <a:schemeClr val="bg1"/>
                </a:solidFill>
                <a:latin typeface="Gilroy ExtraBold" pitchFamily="2" charset="77"/>
              </a:defRPr>
            </a:lvl2pPr>
            <a:lvl3pPr marL="1219139" indent="0" algn="r">
              <a:buFontTx/>
              <a:buNone/>
              <a:defRPr sz="26666" b="1" i="0">
                <a:solidFill>
                  <a:schemeClr val="bg1"/>
                </a:solidFill>
                <a:latin typeface="Gilroy ExtraBold" pitchFamily="2" charset="77"/>
              </a:defRPr>
            </a:lvl3pPr>
            <a:lvl4pPr marL="1828709" indent="0" algn="r">
              <a:buFontTx/>
              <a:buNone/>
              <a:defRPr sz="26666" b="1" i="0">
                <a:solidFill>
                  <a:schemeClr val="bg1"/>
                </a:solidFill>
                <a:latin typeface="Gilroy ExtraBold" pitchFamily="2" charset="77"/>
              </a:defRPr>
            </a:lvl4pPr>
            <a:lvl5pPr marL="2438278" indent="0" algn="r">
              <a:buFontTx/>
              <a:buNone/>
              <a:defRPr sz="26666" b="1" i="0">
                <a:solidFill>
                  <a:schemeClr val="bg1"/>
                </a:solidFill>
                <a:latin typeface="Gilroy Extra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28DB341C-D993-B348-80D1-D2E1C3F8A701}"/>
              </a:ext>
            </a:extLst>
          </p:cNvPr>
          <p:cNvCxnSpPr>
            <a:cxnSpLocks/>
          </p:cNvCxnSpPr>
          <p:nvPr userDrawn="1"/>
        </p:nvCxnSpPr>
        <p:spPr>
          <a:xfrm>
            <a:off x="2305462" y="3159098"/>
            <a:ext cx="0" cy="26604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4CCC6DD-95B3-6243-8DD5-70A5271DDE0B}"/>
              </a:ext>
            </a:extLst>
          </p:cNvPr>
          <p:cNvSpPr>
            <a:spLocks noGrp="1"/>
          </p:cNvSpPr>
          <p:nvPr>
            <p:ph type="subTitle" idx="1"/>
          </p:nvPr>
        </p:nvSpPr>
        <p:spPr>
          <a:xfrm>
            <a:off x="2545597" y="4864160"/>
            <a:ext cx="3828934" cy="1496293"/>
          </a:xfrm>
        </p:spPr>
        <p:txBody>
          <a:bodyPr>
            <a:normAutofit/>
          </a:bodyPr>
          <a:lstStyle>
            <a:lvl1pPr marL="0" indent="0" algn="l">
              <a:lnSpc>
                <a:spcPct val="100000"/>
              </a:lnSpc>
              <a:spcBef>
                <a:spcPts val="533"/>
              </a:spcBef>
              <a:spcAft>
                <a:spcPts val="800"/>
              </a:spcAft>
              <a:buNone/>
              <a:defRPr sz="2667" b="0" i="0">
                <a:solidFill>
                  <a:schemeClr val="bg1"/>
                </a:solidFill>
                <a:latin typeface="Gilroy" pitchFamily="2" charset="77"/>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endParaRPr lang="en-US" dirty="0"/>
          </a:p>
        </p:txBody>
      </p:sp>
      <p:sp>
        <p:nvSpPr>
          <p:cNvPr id="2" name="Rectangle 1">
            <a:extLst>
              <a:ext uri="{FF2B5EF4-FFF2-40B4-BE49-F238E27FC236}">
                <a16:creationId xmlns:a16="http://schemas.microsoft.com/office/drawing/2014/main" id="{106895F2-C322-8B44-8FED-6686DF1C8868}"/>
              </a:ext>
            </a:extLst>
          </p:cNvPr>
          <p:cNvSpPr/>
          <p:nvPr userDrawn="1"/>
        </p:nvSpPr>
        <p:spPr>
          <a:xfrm>
            <a:off x="0" y="8267703"/>
            <a:ext cx="778476" cy="87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Graphic 11">
            <a:extLst>
              <a:ext uri="{FF2B5EF4-FFF2-40B4-BE49-F238E27FC236}">
                <a16:creationId xmlns:a16="http://schemas.microsoft.com/office/drawing/2014/main" id="{6BB6DEF9-F039-C942-87A2-396E7B3128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359" y="8541723"/>
            <a:ext cx="526351" cy="355061"/>
          </a:xfrm>
          <a:prstGeom prst="rect">
            <a:avLst/>
          </a:prstGeom>
        </p:spPr>
      </p:pic>
      <p:sp>
        <p:nvSpPr>
          <p:cNvPr id="13" name="Rectangle 12">
            <a:extLst>
              <a:ext uri="{FF2B5EF4-FFF2-40B4-BE49-F238E27FC236}">
                <a16:creationId xmlns:a16="http://schemas.microsoft.com/office/drawing/2014/main" id="{FAB8066D-BB47-1F48-8E0C-593D4165BDAA}"/>
              </a:ext>
            </a:extLst>
          </p:cNvPr>
          <p:cNvSpPr/>
          <p:nvPr userDrawn="1"/>
        </p:nvSpPr>
        <p:spPr>
          <a:xfrm>
            <a:off x="0" y="8323675"/>
            <a:ext cx="774700" cy="820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descr="Logo, company name&#10;&#10;Description automatically generated">
            <a:extLst>
              <a:ext uri="{FF2B5EF4-FFF2-40B4-BE49-F238E27FC236}">
                <a16:creationId xmlns:a16="http://schemas.microsoft.com/office/drawing/2014/main" id="{9D63AE5E-871D-1D4A-9FB9-ADF33F87AC0A}"/>
              </a:ext>
            </a:extLst>
          </p:cNvPr>
          <p:cNvPicPr>
            <a:picLocks noChangeAspect="1"/>
          </p:cNvPicPr>
          <p:nvPr userDrawn="1"/>
        </p:nvPicPr>
        <p:blipFill>
          <a:blip r:embed="rId4"/>
          <a:stretch>
            <a:fillRect/>
          </a:stretch>
        </p:blipFill>
        <p:spPr>
          <a:xfrm>
            <a:off x="182787" y="8537932"/>
            <a:ext cx="531589" cy="361616"/>
          </a:xfrm>
          <a:prstGeom prst="rect">
            <a:avLst/>
          </a:prstGeom>
        </p:spPr>
      </p:pic>
    </p:spTree>
    <p:extLst>
      <p:ext uri="{BB962C8B-B14F-4D97-AF65-F5344CB8AC3E}">
        <p14:creationId xmlns:p14="http://schemas.microsoft.com/office/powerpoint/2010/main" val="245864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091A-AD58-A244-A0C4-73C9B1FF0244}"/>
              </a:ext>
            </a:extLst>
          </p:cNvPr>
          <p:cNvSpPr>
            <a:spLocks noGrp="1"/>
          </p:cNvSpPr>
          <p:nvPr>
            <p:ph type="title"/>
          </p:nvPr>
        </p:nvSpPr>
        <p:spPr>
          <a:xfrm>
            <a:off x="471488" y="486835"/>
            <a:ext cx="5914132" cy="1235949"/>
          </a:xfrm>
        </p:spPr>
        <p:txBody>
          <a:bodyPr anchor="t"/>
          <a:lstStyle>
            <a:lvl1pPr>
              <a:defRPr b="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Tree>
    <p:extLst>
      <p:ext uri="{BB962C8B-B14F-4D97-AF65-F5344CB8AC3E}">
        <p14:creationId xmlns:p14="http://schemas.microsoft.com/office/powerpoint/2010/main" val="135299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091A-AD58-A244-A0C4-73C9B1FF0244}"/>
              </a:ext>
            </a:extLst>
          </p:cNvPr>
          <p:cNvSpPr>
            <a:spLocks noGrp="1"/>
          </p:cNvSpPr>
          <p:nvPr>
            <p:ph type="title"/>
          </p:nvPr>
        </p:nvSpPr>
        <p:spPr>
          <a:xfrm>
            <a:off x="471488" y="486835"/>
            <a:ext cx="5914132" cy="1235949"/>
          </a:xfrm>
        </p:spPr>
        <p:txBody>
          <a:bodyPr anchor="t"/>
          <a:lstStyle>
            <a:lvl1pPr>
              <a:defRPr b="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3" name="Text Placeholder 2">
            <a:extLst>
              <a:ext uri="{FF2B5EF4-FFF2-40B4-BE49-F238E27FC236}">
                <a16:creationId xmlns:a16="http://schemas.microsoft.com/office/drawing/2014/main" id="{8073D02B-0559-DFF3-9CF0-003259B32CBF}"/>
              </a:ext>
            </a:extLst>
          </p:cNvPr>
          <p:cNvSpPr>
            <a:spLocks noGrp="1"/>
          </p:cNvSpPr>
          <p:nvPr>
            <p:ph idx="1"/>
          </p:nvPr>
        </p:nvSpPr>
        <p:spPr>
          <a:xfrm>
            <a:off x="471488" y="2040838"/>
            <a:ext cx="5915025" cy="619511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145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091A-AD58-A244-A0C4-73C9B1FF0244}"/>
              </a:ext>
            </a:extLst>
          </p:cNvPr>
          <p:cNvSpPr>
            <a:spLocks noGrp="1"/>
          </p:cNvSpPr>
          <p:nvPr>
            <p:ph type="title"/>
          </p:nvPr>
        </p:nvSpPr>
        <p:spPr>
          <a:xfrm>
            <a:off x="471488" y="486838"/>
            <a:ext cx="5914132" cy="853767"/>
          </a:xfrm>
        </p:spPr>
        <p:txBody>
          <a:bodyPr anchor="t"/>
          <a:lstStyle>
            <a:lvl1pPr>
              <a:defRPr b="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3" name="Content Placeholder 2">
            <a:extLst>
              <a:ext uri="{FF2B5EF4-FFF2-40B4-BE49-F238E27FC236}">
                <a16:creationId xmlns:a16="http://schemas.microsoft.com/office/drawing/2014/main" id="{12DD9D28-8AF8-AB94-768F-7D4FAEE2646C}"/>
              </a:ext>
            </a:extLst>
          </p:cNvPr>
          <p:cNvSpPr>
            <a:spLocks noGrp="1"/>
          </p:cNvSpPr>
          <p:nvPr>
            <p:ph idx="13"/>
          </p:nvPr>
        </p:nvSpPr>
        <p:spPr>
          <a:xfrm>
            <a:off x="468552" y="1308520"/>
            <a:ext cx="591413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spTree>
    <p:extLst>
      <p:ext uri="{BB962C8B-B14F-4D97-AF65-F5344CB8AC3E}">
        <p14:creationId xmlns:p14="http://schemas.microsoft.com/office/powerpoint/2010/main" val="1641045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Subhead &amp;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091A-AD58-A244-A0C4-73C9B1FF0244}"/>
              </a:ext>
            </a:extLst>
          </p:cNvPr>
          <p:cNvSpPr>
            <a:spLocks noGrp="1"/>
          </p:cNvSpPr>
          <p:nvPr>
            <p:ph type="title"/>
          </p:nvPr>
        </p:nvSpPr>
        <p:spPr>
          <a:xfrm>
            <a:off x="471488" y="486838"/>
            <a:ext cx="5914132" cy="853767"/>
          </a:xfrm>
        </p:spPr>
        <p:txBody>
          <a:bodyPr anchor="t"/>
          <a:lstStyle>
            <a:lvl1pPr>
              <a:defRPr b="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3" name="Content Placeholder 2">
            <a:extLst>
              <a:ext uri="{FF2B5EF4-FFF2-40B4-BE49-F238E27FC236}">
                <a16:creationId xmlns:a16="http://schemas.microsoft.com/office/drawing/2014/main" id="{12DD9D28-8AF8-AB94-768F-7D4FAEE2646C}"/>
              </a:ext>
            </a:extLst>
          </p:cNvPr>
          <p:cNvSpPr>
            <a:spLocks noGrp="1"/>
          </p:cNvSpPr>
          <p:nvPr>
            <p:ph idx="13"/>
          </p:nvPr>
        </p:nvSpPr>
        <p:spPr>
          <a:xfrm>
            <a:off x="468552" y="1308520"/>
            <a:ext cx="591413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191FB15B-6764-9035-FB6D-9F53814AF8F0}"/>
              </a:ext>
            </a:extLst>
          </p:cNvPr>
          <p:cNvSpPr>
            <a:spLocks noGrp="1"/>
          </p:cNvSpPr>
          <p:nvPr>
            <p:ph idx="1"/>
          </p:nvPr>
        </p:nvSpPr>
        <p:spPr>
          <a:xfrm>
            <a:off x="471488" y="2438402"/>
            <a:ext cx="5914132" cy="579755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445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Two-Column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8780-D991-E051-1497-C681E91676C2}"/>
              </a:ext>
            </a:extLst>
          </p:cNvPr>
          <p:cNvSpPr>
            <a:spLocks noGrp="1"/>
          </p:cNvSpPr>
          <p:nvPr>
            <p:ph type="title"/>
          </p:nvPr>
        </p:nvSpPr>
        <p:spPr>
          <a:xfrm>
            <a:off x="471488" y="486838"/>
            <a:ext cx="5915025" cy="901895"/>
          </a:xfrm>
        </p:spPr>
        <p:txBody>
          <a:bodyPr anchor="t"/>
          <a:lstStyle>
            <a:lvl1pPr>
              <a:defRPr b="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AE55E3A-2722-D309-4183-73585E1EA12A}"/>
              </a:ext>
            </a:extLst>
          </p:cNvPr>
          <p:cNvSpPr>
            <a:spLocks noGrp="1"/>
          </p:cNvSpPr>
          <p:nvPr>
            <p:ph type="sldNum" sz="quarter" idx="10"/>
          </p:nvPr>
        </p:nvSpPr>
        <p:spPr/>
        <p:txBody>
          <a:bodyPr/>
          <a:lstStyle/>
          <a:p>
            <a:fld id="{6178AF6A-BB95-A846-A3B1-D02B02441BE0}" type="slidenum">
              <a:rPr lang="en-US" smtClean="0"/>
              <a:pPr/>
              <a:t>‹#›</a:t>
            </a:fld>
            <a:endParaRPr lang="en-US" dirty="0"/>
          </a:p>
        </p:txBody>
      </p:sp>
      <p:sp>
        <p:nvSpPr>
          <p:cNvPr id="4" name="Content Placeholder 2">
            <a:extLst>
              <a:ext uri="{FF2B5EF4-FFF2-40B4-BE49-F238E27FC236}">
                <a16:creationId xmlns:a16="http://schemas.microsoft.com/office/drawing/2014/main" id="{E9258D28-C599-1DCA-D1AC-A0CE4B4C9CBC}"/>
              </a:ext>
            </a:extLst>
          </p:cNvPr>
          <p:cNvSpPr>
            <a:spLocks noGrp="1"/>
          </p:cNvSpPr>
          <p:nvPr>
            <p:ph idx="1"/>
          </p:nvPr>
        </p:nvSpPr>
        <p:spPr>
          <a:xfrm>
            <a:off x="471488" y="2454447"/>
            <a:ext cx="2892640" cy="572703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buFont typeface="Arial" panose="020B0604020202020204" pitchFamily="34" charset="0"/>
              <a:buChar char="•"/>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D081522F-9D53-76BB-E0F7-8317424373D7}"/>
              </a:ext>
            </a:extLst>
          </p:cNvPr>
          <p:cNvSpPr>
            <a:spLocks noGrp="1"/>
          </p:cNvSpPr>
          <p:nvPr>
            <p:ph idx="13"/>
          </p:nvPr>
        </p:nvSpPr>
        <p:spPr>
          <a:xfrm>
            <a:off x="468552" y="1324562"/>
            <a:ext cx="591413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5D552F27-9360-70B1-4AE2-ECBDECD902F7}"/>
              </a:ext>
            </a:extLst>
          </p:cNvPr>
          <p:cNvSpPr>
            <a:spLocks noGrp="1"/>
          </p:cNvSpPr>
          <p:nvPr>
            <p:ph idx="14"/>
          </p:nvPr>
        </p:nvSpPr>
        <p:spPr>
          <a:xfrm>
            <a:off x="3493874" y="2465140"/>
            <a:ext cx="2892640" cy="572703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buFont typeface="Arial" panose="020B0604020202020204" pitchFamily="34" charset="0"/>
              <a:buChar char="•"/>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9014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Body Copy Orange Flags">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AE849D50-4EDA-E845-8C7C-22F241666B9D}"/>
              </a:ext>
            </a:extLst>
          </p:cNvPr>
          <p:cNvSpPr/>
          <p:nvPr userDrawn="1"/>
        </p:nvSpPr>
        <p:spPr>
          <a:xfrm>
            <a:off x="5011698" y="1263186"/>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9" name="Content Placeholder 2">
            <a:extLst>
              <a:ext uri="{FF2B5EF4-FFF2-40B4-BE49-F238E27FC236}">
                <a16:creationId xmlns:a16="http://schemas.microsoft.com/office/drawing/2014/main" id="{B8F6FBB0-D59E-3547-B4D0-8EF142318DBE}"/>
              </a:ext>
            </a:extLst>
          </p:cNvPr>
          <p:cNvSpPr>
            <a:spLocks noGrp="1"/>
          </p:cNvSpPr>
          <p:nvPr>
            <p:ph idx="14"/>
          </p:nvPr>
        </p:nvSpPr>
        <p:spPr>
          <a:xfrm>
            <a:off x="5169442" y="1450405"/>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70950B5C-DD53-8949-BB75-9DB850691626}"/>
              </a:ext>
            </a:extLst>
          </p:cNvPr>
          <p:cNvSpPr>
            <a:spLocks noGrp="1"/>
          </p:cNvSpPr>
          <p:nvPr>
            <p:ph idx="15"/>
          </p:nvPr>
        </p:nvSpPr>
        <p:spPr>
          <a:xfrm>
            <a:off x="5169442" y="2292842"/>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ounded Rectangle 11">
            <a:extLst>
              <a:ext uri="{FF2B5EF4-FFF2-40B4-BE49-F238E27FC236}">
                <a16:creationId xmlns:a16="http://schemas.microsoft.com/office/drawing/2014/main" id="{E436E254-D21E-8648-A8CA-009FBE53099C}"/>
              </a:ext>
            </a:extLst>
          </p:cNvPr>
          <p:cNvSpPr/>
          <p:nvPr userDrawn="1"/>
        </p:nvSpPr>
        <p:spPr>
          <a:xfrm>
            <a:off x="5004807" y="3671853"/>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9" name="Content Placeholder 2">
            <a:extLst>
              <a:ext uri="{FF2B5EF4-FFF2-40B4-BE49-F238E27FC236}">
                <a16:creationId xmlns:a16="http://schemas.microsoft.com/office/drawing/2014/main" id="{D3F986F4-CBC6-E04A-A422-39B966D6DD75}"/>
              </a:ext>
            </a:extLst>
          </p:cNvPr>
          <p:cNvSpPr>
            <a:spLocks noGrp="1"/>
          </p:cNvSpPr>
          <p:nvPr>
            <p:ph idx="16"/>
          </p:nvPr>
        </p:nvSpPr>
        <p:spPr>
          <a:xfrm>
            <a:off x="5162551" y="3859069"/>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CFAE5D45-5B09-6D40-8260-1B4A47C7B1FF}"/>
              </a:ext>
            </a:extLst>
          </p:cNvPr>
          <p:cNvSpPr>
            <a:spLocks noGrp="1"/>
          </p:cNvSpPr>
          <p:nvPr>
            <p:ph idx="17"/>
          </p:nvPr>
        </p:nvSpPr>
        <p:spPr>
          <a:xfrm>
            <a:off x="5162551" y="4701504"/>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ounded Rectangle 11">
            <a:extLst>
              <a:ext uri="{FF2B5EF4-FFF2-40B4-BE49-F238E27FC236}">
                <a16:creationId xmlns:a16="http://schemas.microsoft.com/office/drawing/2014/main" id="{95DEB842-F83F-E842-B3DA-1E7EAE7811EC}"/>
              </a:ext>
            </a:extLst>
          </p:cNvPr>
          <p:cNvSpPr/>
          <p:nvPr userDrawn="1"/>
        </p:nvSpPr>
        <p:spPr>
          <a:xfrm>
            <a:off x="5004807"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2" name="Content Placeholder 2">
            <a:extLst>
              <a:ext uri="{FF2B5EF4-FFF2-40B4-BE49-F238E27FC236}">
                <a16:creationId xmlns:a16="http://schemas.microsoft.com/office/drawing/2014/main" id="{94A4BAE9-238B-2343-B36C-66A0449B319C}"/>
              </a:ext>
            </a:extLst>
          </p:cNvPr>
          <p:cNvSpPr>
            <a:spLocks noGrp="1"/>
          </p:cNvSpPr>
          <p:nvPr>
            <p:ph idx="18"/>
          </p:nvPr>
        </p:nvSpPr>
        <p:spPr>
          <a:xfrm>
            <a:off x="5162551"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F7D7B42B-E88D-CB44-AB17-5E7DD527ED24}"/>
              </a:ext>
            </a:extLst>
          </p:cNvPr>
          <p:cNvSpPr>
            <a:spLocks noGrp="1"/>
          </p:cNvSpPr>
          <p:nvPr>
            <p:ph idx="19"/>
          </p:nvPr>
        </p:nvSpPr>
        <p:spPr>
          <a:xfrm>
            <a:off x="5162551"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E16AE61C-E216-439B-B9A5-624CCC81C994}"/>
              </a:ext>
            </a:extLst>
          </p:cNvPr>
          <p:cNvSpPr>
            <a:spLocks noGrp="1"/>
          </p:cNvSpPr>
          <p:nvPr>
            <p:ph type="title"/>
          </p:nvPr>
        </p:nvSpPr>
        <p:spPr>
          <a:xfrm>
            <a:off x="471488" y="486838"/>
            <a:ext cx="5914132" cy="828617"/>
          </a:xfrm>
        </p:spPr>
        <p:txBody>
          <a:bodyPr anchor="t"/>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994D953E-FC2E-DCE6-E5B9-C45A53BEAB10}"/>
              </a:ext>
            </a:extLst>
          </p:cNvPr>
          <p:cNvSpPr>
            <a:spLocks noGrp="1"/>
          </p:cNvSpPr>
          <p:nvPr>
            <p:ph idx="13"/>
          </p:nvPr>
        </p:nvSpPr>
        <p:spPr>
          <a:xfrm>
            <a:off x="468551" y="1276434"/>
            <a:ext cx="437491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028993D6-F610-8B5C-437C-53291188E23D}"/>
              </a:ext>
            </a:extLst>
          </p:cNvPr>
          <p:cNvSpPr>
            <a:spLocks noGrp="1"/>
          </p:cNvSpPr>
          <p:nvPr>
            <p:ph idx="1"/>
          </p:nvPr>
        </p:nvSpPr>
        <p:spPr>
          <a:xfrm>
            <a:off x="471488" y="2438402"/>
            <a:ext cx="4371975" cy="579755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970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0B1E-6134-0444-BD2D-EADD57FDD755}"/>
              </a:ext>
            </a:extLst>
          </p:cNvPr>
          <p:cNvSpPr>
            <a:spLocks noGrp="1"/>
          </p:cNvSpPr>
          <p:nvPr>
            <p:ph type="ctrTitle"/>
          </p:nvPr>
        </p:nvSpPr>
        <p:spPr>
          <a:xfrm>
            <a:off x="397699" y="2733632"/>
            <a:ext cx="2977158" cy="3183467"/>
          </a:xfrm>
        </p:spPr>
        <p:txBody>
          <a:bodyPr lIns="90000" anchor="b"/>
          <a:lstStyle>
            <a:lvl1pPr algn="l">
              <a:lnSpc>
                <a:spcPts val="8266"/>
              </a:lnSpc>
              <a:defRPr sz="8000">
                <a:solidFill>
                  <a:schemeClr val="bg1"/>
                </a:solidFill>
              </a:defRPr>
            </a:lvl1pPr>
          </a:lstStyle>
          <a:p>
            <a:r>
              <a:rPr lang="en-US"/>
              <a:t>Click to edit Master title style</a:t>
            </a:r>
            <a:endParaRPr lang="en-US" dirty="0"/>
          </a:p>
        </p:txBody>
      </p:sp>
      <p:pic>
        <p:nvPicPr>
          <p:cNvPr id="14" name="Graphic 13">
            <a:extLst>
              <a:ext uri="{FF2B5EF4-FFF2-40B4-BE49-F238E27FC236}">
                <a16:creationId xmlns:a16="http://schemas.microsoft.com/office/drawing/2014/main" id="{FD1BB50E-8287-3A4E-8621-5545AF45A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7847" y="1724254"/>
            <a:ext cx="1254932" cy="846540"/>
          </a:xfrm>
          <a:prstGeom prst="rect">
            <a:avLst/>
          </a:prstGeom>
        </p:spPr>
      </p:pic>
      <p:sp>
        <p:nvSpPr>
          <p:cNvPr id="3" name="Subtitle 2">
            <a:extLst>
              <a:ext uri="{FF2B5EF4-FFF2-40B4-BE49-F238E27FC236}">
                <a16:creationId xmlns:a16="http://schemas.microsoft.com/office/drawing/2014/main" id="{E8A3A444-523A-DB46-B58B-53E0BC0B932E}"/>
              </a:ext>
            </a:extLst>
          </p:cNvPr>
          <p:cNvSpPr>
            <a:spLocks noGrp="1"/>
          </p:cNvSpPr>
          <p:nvPr>
            <p:ph type="subTitle" idx="1"/>
          </p:nvPr>
        </p:nvSpPr>
        <p:spPr>
          <a:xfrm>
            <a:off x="397699" y="5911524"/>
            <a:ext cx="2977158" cy="2207683"/>
          </a:xfrm>
        </p:spPr>
        <p:txBody>
          <a:bodyPr/>
          <a:lstStyle>
            <a:lvl1pPr marL="0" indent="0" algn="l">
              <a:lnSpc>
                <a:spcPct val="100000"/>
              </a:lnSpc>
              <a:spcBef>
                <a:spcPts val="0"/>
              </a:spcBef>
              <a:buNone/>
              <a:defRPr sz="3200">
                <a:solidFill>
                  <a:schemeClr val="bg1"/>
                </a:solidFill>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6" name="Slide Number Placeholder 5">
            <a:extLst>
              <a:ext uri="{FF2B5EF4-FFF2-40B4-BE49-F238E27FC236}">
                <a16:creationId xmlns:a16="http://schemas.microsoft.com/office/drawing/2014/main" id="{FA1FF86D-1B65-C34A-83C7-1C9129B889FC}"/>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0" name="Picture Placeholder 9">
            <a:extLst>
              <a:ext uri="{FF2B5EF4-FFF2-40B4-BE49-F238E27FC236}">
                <a16:creationId xmlns:a16="http://schemas.microsoft.com/office/drawing/2014/main" id="{E4815410-E135-D84B-8239-FB4B767C27A0}"/>
              </a:ext>
            </a:extLst>
          </p:cNvPr>
          <p:cNvSpPr>
            <a:spLocks noGrp="1"/>
          </p:cNvSpPr>
          <p:nvPr>
            <p:ph type="pic" sz="quarter" idx="13"/>
          </p:nvPr>
        </p:nvSpPr>
        <p:spPr>
          <a:xfrm>
            <a:off x="3442997" y="-9091"/>
            <a:ext cx="3421285" cy="9177977"/>
          </a:xfrm>
          <a:custGeom>
            <a:avLst/>
            <a:gdLst>
              <a:gd name="connsiteX0" fmla="*/ 0 w 5791200"/>
              <a:gd name="connsiteY0" fmla="*/ 405384 h 6858000"/>
              <a:gd name="connsiteX1" fmla="*/ 405384 w 5791200"/>
              <a:gd name="connsiteY1" fmla="*/ 0 h 6858000"/>
              <a:gd name="connsiteX2" fmla="*/ 5385816 w 5791200"/>
              <a:gd name="connsiteY2" fmla="*/ 0 h 6858000"/>
              <a:gd name="connsiteX3" fmla="*/ 5791200 w 5791200"/>
              <a:gd name="connsiteY3" fmla="*/ 405384 h 6858000"/>
              <a:gd name="connsiteX4" fmla="*/ 5791200 w 5791200"/>
              <a:gd name="connsiteY4" fmla="*/ 6452616 h 6858000"/>
              <a:gd name="connsiteX5" fmla="*/ 5385816 w 5791200"/>
              <a:gd name="connsiteY5" fmla="*/ 6858000 h 6858000"/>
              <a:gd name="connsiteX6" fmla="*/ 405384 w 5791200"/>
              <a:gd name="connsiteY6" fmla="*/ 6858000 h 6858000"/>
              <a:gd name="connsiteX7" fmla="*/ 0 w 5791200"/>
              <a:gd name="connsiteY7" fmla="*/ 6452616 h 6858000"/>
              <a:gd name="connsiteX8" fmla="*/ 0 w 5791200"/>
              <a:gd name="connsiteY8" fmla="*/ 405384 h 6858000"/>
              <a:gd name="connsiteX0" fmla="*/ 279918 w 6071118"/>
              <a:gd name="connsiteY0" fmla="*/ 405384 h 6858000"/>
              <a:gd name="connsiteX1" fmla="*/ 685302 w 6071118"/>
              <a:gd name="connsiteY1" fmla="*/ 0 h 6858000"/>
              <a:gd name="connsiteX2" fmla="*/ 5665734 w 6071118"/>
              <a:gd name="connsiteY2" fmla="*/ 0 h 6858000"/>
              <a:gd name="connsiteX3" fmla="*/ 6071118 w 6071118"/>
              <a:gd name="connsiteY3" fmla="*/ 405384 h 6858000"/>
              <a:gd name="connsiteX4" fmla="*/ 6071118 w 6071118"/>
              <a:gd name="connsiteY4" fmla="*/ 6452616 h 6858000"/>
              <a:gd name="connsiteX5" fmla="*/ 5665734 w 6071118"/>
              <a:gd name="connsiteY5" fmla="*/ 6858000 h 6858000"/>
              <a:gd name="connsiteX6" fmla="*/ 685302 w 6071118"/>
              <a:gd name="connsiteY6" fmla="*/ 6858000 h 6858000"/>
              <a:gd name="connsiteX7" fmla="*/ 0 w 6071118"/>
              <a:gd name="connsiteY7" fmla="*/ 6471278 h 6858000"/>
              <a:gd name="connsiteX8" fmla="*/ 279918 w 6071118"/>
              <a:gd name="connsiteY8" fmla="*/ 405384 h 6858000"/>
              <a:gd name="connsiteX0" fmla="*/ 279918 w 6071118"/>
              <a:gd name="connsiteY0" fmla="*/ 405384 h 6876661"/>
              <a:gd name="connsiteX1" fmla="*/ 685302 w 6071118"/>
              <a:gd name="connsiteY1" fmla="*/ 0 h 6876661"/>
              <a:gd name="connsiteX2" fmla="*/ 5665734 w 6071118"/>
              <a:gd name="connsiteY2" fmla="*/ 0 h 6876661"/>
              <a:gd name="connsiteX3" fmla="*/ 6071118 w 6071118"/>
              <a:gd name="connsiteY3" fmla="*/ 405384 h 6876661"/>
              <a:gd name="connsiteX4" fmla="*/ 6071118 w 6071118"/>
              <a:gd name="connsiteY4" fmla="*/ 6452616 h 6876661"/>
              <a:gd name="connsiteX5" fmla="*/ 5665734 w 6071118"/>
              <a:gd name="connsiteY5" fmla="*/ 6858000 h 6876661"/>
              <a:gd name="connsiteX6" fmla="*/ 442707 w 6071118"/>
              <a:gd name="connsiteY6" fmla="*/ 6876661 h 6876661"/>
              <a:gd name="connsiteX7" fmla="*/ 0 w 6071118"/>
              <a:gd name="connsiteY7" fmla="*/ 6471278 h 6876661"/>
              <a:gd name="connsiteX8" fmla="*/ 279918 w 6071118"/>
              <a:gd name="connsiteY8" fmla="*/ 405384 h 6876661"/>
              <a:gd name="connsiteX0" fmla="*/ 279918 w 6071118"/>
              <a:gd name="connsiteY0" fmla="*/ 405384 h 6876661"/>
              <a:gd name="connsiteX1" fmla="*/ 1021204 w 6071118"/>
              <a:gd name="connsiteY1" fmla="*/ 0 h 6876661"/>
              <a:gd name="connsiteX2" fmla="*/ 5665734 w 6071118"/>
              <a:gd name="connsiteY2" fmla="*/ 0 h 6876661"/>
              <a:gd name="connsiteX3" fmla="*/ 6071118 w 6071118"/>
              <a:gd name="connsiteY3" fmla="*/ 405384 h 6876661"/>
              <a:gd name="connsiteX4" fmla="*/ 6071118 w 6071118"/>
              <a:gd name="connsiteY4" fmla="*/ 6452616 h 6876661"/>
              <a:gd name="connsiteX5" fmla="*/ 5665734 w 6071118"/>
              <a:gd name="connsiteY5" fmla="*/ 6858000 h 6876661"/>
              <a:gd name="connsiteX6" fmla="*/ 442707 w 6071118"/>
              <a:gd name="connsiteY6" fmla="*/ 6876661 h 6876661"/>
              <a:gd name="connsiteX7" fmla="*/ 0 w 6071118"/>
              <a:gd name="connsiteY7" fmla="*/ 6471278 h 6876661"/>
              <a:gd name="connsiteX8" fmla="*/ 279918 w 6071118"/>
              <a:gd name="connsiteY8" fmla="*/ 405384 h 6876661"/>
              <a:gd name="connsiteX0" fmla="*/ 597159 w 6071118"/>
              <a:gd name="connsiteY0" fmla="*/ 330739 h 6876661"/>
              <a:gd name="connsiteX1" fmla="*/ 1021204 w 6071118"/>
              <a:gd name="connsiteY1" fmla="*/ 0 h 6876661"/>
              <a:gd name="connsiteX2" fmla="*/ 5665734 w 6071118"/>
              <a:gd name="connsiteY2" fmla="*/ 0 h 6876661"/>
              <a:gd name="connsiteX3" fmla="*/ 6071118 w 6071118"/>
              <a:gd name="connsiteY3" fmla="*/ 405384 h 6876661"/>
              <a:gd name="connsiteX4" fmla="*/ 6071118 w 6071118"/>
              <a:gd name="connsiteY4" fmla="*/ 6452616 h 6876661"/>
              <a:gd name="connsiteX5" fmla="*/ 5665734 w 6071118"/>
              <a:gd name="connsiteY5" fmla="*/ 6858000 h 6876661"/>
              <a:gd name="connsiteX6" fmla="*/ 442707 w 6071118"/>
              <a:gd name="connsiteY6" fmla="*/ 6876661 h 6876661"/>
              <a:gd name="connsiteX7" fmla="*/ 0 w 6071118"/>
              <a:gd name="connsiteY7" fmla="*/ 6471278 h 6876661"/>
              <a:gd name="connsiteX8" fmla="*/ 597159 w 6071118"/>
              <a:gd name="connsiteY8" fmla="*/ 330739 h 6876661"/>
              <a:gd name="connsiteX0" fmla="*/ 597159 w 6071118"/>
              <a:gd name="connsiteY0" fmla="*/ 330739 h 6876661"/>
              <a:gd name="connsiteX1" fmla="*/ 1021204 w 6071118"/>
              <a:gd name="connsiteY1" fmla="*/ 0 h 6876661"/>
              <a:gd name="connsiteX2" fmla="*/ 5665734 w 6071118"/>
              <a:gd name="connsiteY2" fmla="*/ 0 h 6876661"/>
              <a:gd name="connsiteX3" fmla="*/ 6071118 w 6071118"/>
              <a:gd name="connsiteY3" fmla="*/ 405384 h 6876661"/>
              <a:gd name="connsiteX4" fmla="*/ 6071118 w 6071118"/>
              <a:gd name="connsiteY4" fmla="*/ 6452616 h 6876661"/>
              <a:gd name="connsiteX5" fmla="*/ 5665734 w 6071118"/>
              <a:gd name="connsiteY5" fmla="*/ 6858000 h 6876661"/>
              <a:gd name="connsiteX6" fmla="*/ 442707 w 6071118"/>
              <a:gd name="connsiteY6" fmla="*/ 6876661 h 6876661"/>
              <a:gd name="connsiteX7" fmla="*/ 0 w 6071118"/>
              <a:gd name="connsiteY7" fmla="*/ 6471278 h 6876661"/>
              <a:gd name="connsiteX8" fmla="*/ 597159 w 6071118"/>
              <a:gd name="connsiteY8" fmla="*/ 330739 h 6876661"/>
              <a:gd name="connsiteX0" fmla="*/ 597159 w 6071118"/>
              <a:gd name="connsiteY0" fmla="*/ 330739 h 6876661"/>
              <a:gd name="connsiteX1" fmla="*/ 1021204 w 6071118"/>
              <a:gd name="connsiteY1" fmla="*/ 0 h 6876661"/>
              <a:gd name="connsiteX2" fmla="*/ 5665734 w 6071118"/>
              <a:gd name="connsiteY2" fmla="*/ 0 h 6876661"/>
              <a:gd name="connsiteX3" fmla="*/ 6071118 w 6071118"/>
              <a:gd name="connsiteY3" fmla="*/ 405384 h 6876661"/>
              <a:gd name="connsiteX4" fmla="*/ 6071118 w 6071118"/>
              <a:gd name="connsiteY4" fmla="*/ 6452616 h 6876661"/>
              <a:gd name="connsiteX5" fmla="*/ 5665734 w 6071118"/>
              <a:gd name="connsiteY5" fmla="*/ 6858000 h 6876661"/>
              <a:gd name="connsiteX6" fmla="*/ 442707 w 6071118"/>
              <a:gd name="connsiteY6" fmla="*/ 6876661 h 6876661"/>
              <a:gd name="connsiteX7" fmla="*/ 0 w 6071118"/>
              <a:gd name="connsiteY7" fmla="*/ 6471278 h 6876661"/>
              <a:gd name="connsiteX8" fmla="*/ 597159 w 6071118"/>
              <a:gd name="connsiteY8" fmla="*/ 330739 h 6876661"/>
              <a:gd name="connsiteX0" fmla="*/ 597159 w 6071118"/>
              <a:gd name="connsiteY0" fmla="*/ 330739 h 6876661"/>
              <a:gd name="connsiteX1" fmla="*/ 1021204 w 6071118"/>
              <a:gd name="connsiteY1" fmla="*/ 0 h 6876661"/>
              <a:gd name="connsiteX2" fmla="*/ 6071118 w 6071118"/>
              <a:gd name="connsiteY2" fmla="*/ 405384 h 6876661"/>
              <a:gd name="connsiteX3" fmla="*/ 6071118 w 6071118"/>
              <a:gd name="connsiteY3" fmla="*/ 6452616 h 6876661"/>
              <a:gd name="connsiteX4" fmla="*/ 5665734 w 6071118"/>
              <a:gd name="connsiteY4" fmla="*/ 6858000 h 6876661"/>
              <a:gd name="connsiteX5" fmla="*/ 442707 w 6071118"/>
              <a:gd name="connsiteY5" fmla="*/ 6876661 h 6876661"/>
              <a:gd name="connsiteX6" fmla="*/ 0 w 6071118"/>
              <a:gd name="connsiteY6" fmla="*/ 6471278 h 6876661"/>
              <a:gd name="connsiteX7" fmla="*/ 597159 w 6071118"/>
              <a:gd name="connsiteY7" fmla="*/ 330739 h 6876661"/>
              <a:gd name="connsiteX0" fmla="*/ 597159 w 6071118"/>
              <a:gd name="connsiteY0" fmla="*/ 330739 h 6876661"/>
              <a:gd name="connsiteX1" fmla="*/ 1021204 w 6071118"/>
              <a:gd name="connsiteY1" fmla="*/ 0 h 6876661"/>
              <a:gd name="connsiteX2" fmla="*/ 6071118 w 6071118"/>
              <a:gd name="connsiteY2" fmla="*/ 13498 h 6876661"/>
              <a:gd name="connsiteX3" fmla="*/ 6071118 w 6071118"/>
              <a:gd name="connsiteY3" fmla="*/ 6452616 h 6876661"/>
              <a:gd name="connsiteX4" fmla="*/ 5665734 w 6071118"/>
              <a:gd name="connsiteY4" fmla="*/ 6858000 h 6876661"/>
              <a:gd name="connsiteX5" fmla="*/ 442707 w 6071118"/>
              <a:gd name="connsiteY5" fmla="*/ 6876661 h 6876661"/>
              <a:gd name="connsiteX6" fmla="*/ 0 w 6071118"/>
              <a:gd name="connsiteY6" fmla="*/ 6471278 h 6876661"/>
              <a:gd name="connsiteX7" fmla="*/ 597159 w 6071118"/>
              <a:gd name="connsiteY7" fmla="*/ 330739 h 6876661"/>
              <a:gd name="connsiteX0" fmla="*/ 597159 w 6071118"/>
              <a:gd name="connsiteY0" fmla="*/ 330739 h 7099158"/>
              <a:gd name="connsiteX1" fmla="*/ 1021204 w 6071118"/>
              <a:gd name="connsiteY1" fmla="*/ 0 h 7099158"/>
              <a:gd name="connsiteX2" fmla="*/ 6071118 w 6071118"/>
              <a:gd name="connsiteY2" fmla="*/ 13498 h 7099158"/>
              <a:gd name="connsiteX3" fmla="*/ 6071118 w 6071118"/>
              <a:gd name="connsiteY3" fmla="*/ 6452616 h 7099158"/>
              <a:gd name="connsiteX4" fmla="*/ 442707 w 6071118"/>
              <a:gd name="connsiteY4" fmla="*/ 6876661 h 7099158"/>
              <a:gd name="connsiteX5" fmla="*/ 0 w 6071118"/>
              <a:gd name="connsiteY5" fmla="*/ 6471278 h 7099158"/>
              <a:gd name="connsiteX6" fmla="*/ 597159 w 6071118"/>
              <a:gd name="connsiteY6" fmla="*/ 330739 h 7099158"/>
              <a:gd name="connsiteX0" fmla="*/ 597159 w 6082269"/>
              <a:gd name="connsiteY0" fmla="*/ 330739 h 7384131"/>
              <a:gd name="connsiteX1" fmla="*/ 1021204 w 6082269"/>
              <a:gd name="connsiteY1" fmla="*/ 0 h 7384131"/>
              <a:gd name="connsiteX2" fmla="*/ 6071118 w 6082269"/>
              <a:gd name="connsiteY2" fmla="*/ 13498 h 7384131"/>
              <a:gd name="connsiteX3" fmla="*/ 6082269 w 6082269"/>
              <a:gd name="connsiteY3" fmla="*/ 6876363 h 7384131"/>
              <a:gd name="connsiteX4" fmla="*/ 442707 w 6082269"/>
              <a:gd name="connsiteY4" fmla="*/ 6876661 h 7384131"/>
              <a:gd name="connsiteX5" fmla="*/ 0 w 6082269"/>
              <a:gd name="connsiteY5" fmla="*/ 6471278 h 7384131"/>
              <a:gd name="connsiteX6" fmla="*/ 597159 w 6082269"/>
              <a:gd name="connsiteY6" fmla="*/ 330739 h 7384131"/>
              <a:gd name="connsiteX0" fmla="*/ 597159 w 6082284"/>
              <a:gd name="connsiteY0" fmla="*/ 330739 h 6876661"/>
              <a:gd name="connsiteX1" fmla="*/ 1021204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597159 w 6082284"/>
              <a:gd name="connsiteY6" fmla="*/ 330739 h 6876661"/>
              <a:gd name="connsiteX0" fmla="*/ 597159 w 6082284"/>
              <a:gd name="connsiteY0" fmla="*/ 330739 h 6876661"/>
              <a:gd name="connsiteX1" fmla="*/ 1422648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597159 w 6082284"/>
              <a:gd name="connsiteY6" fmla="*/ 330739 h 6876661"/>
              <a:gd name="connsiteX0" fmla="*/ 898242 w 6082284"/>
              <a:gd name="connsiteY0" fmla="*/ 486856 h 6876661"/>
              <a:gd name="connsiteX1" fmla="*/ 1422648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898242 w 6082284"/>
              <a:gd name="connsiteY6" fmla="*/ 486856 h 6876661"/>
              <a:gd name="connsiteX0" fmla="*/ 898242 w 6082284"/>
              <a:gd name="connsiteY0" fmla="*/ 486856 h 6876661"/>
              <a:gd name="connsiteX1" fmla="*/ 1422648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898242 w 6082284"/>
              <a:gd name="connsiteY6" fmla="*/ 486856 h 6876661"/>
              <a:gd name="connsiteX0" fmla="*/ 898242 w 6082284"/>
              <a:gd name="connsiteY0" fmla="*/ 486856 h 6876661"/>
              <a:gd name="connsiteX1" fmla="*/ 1422648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898242 w 6082284"/>
              <a:gd name="connsiteY6" fmla="*/ 486856 h 6876661"/>
              <a:gd name="connsiteX0" fmla="*/ 898242 w 6082284"/>
              <a:gd name="connsiteY0" fmla="*/ 486856 h 6876661"/>
              <a:gd name="connsiteX1" fmla="*/ 2278682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898242 w 6082284"/>
              <a:gd name="connsiteY6" fmla="*/ 486856 h 6876661"/>
              <a:gd name="connsiteX0" fmla="*/ 793138 w 6082284"/>
              <a:gd name="connsiteY0" fmla="*/ 1275131 h 6876661"/>
              <a:gd name="connsiteX1" fmla="*/ 2278682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793138 w 6082284"/>
              <a:gd name="connsiteY6" fmla="*/ 1275131 h 6876661"/>
              <a:gd name="connsiteX0" fmla="*/ 793138 w 6082284"/>
              <a:gd name="connsiteY0" fmla="*/ 1275131 h 6876661"/>
              <a:gd name="connsiteX1" fmla="*/ 2278682 w 6082284"/>
              <a:gd name="connsiteY1" fmla="*/ 0 h 6876661"/>
              <a:gd name="connsiteX2" fmla="*/ 6071118 w 6082284"/>
              <a:gd name="connsiteY2" fmla="*/ 13498 h 6876661"/>
              <a:gd name="connsiteX3" fmla="*/ 6082269 w 6082284"/>
              <a:gd name="connsiteY3" fmla="*/ 6876363 h 6876661"/>
              <a:gd name="connsiteX4" fmla="*/ 442707 w 6082284"/>
              <a:gd name="connsiteY4" fmla="*/ 6876661 h 6876661"/>
              <a:gd name="connsiteX5" fmla="*/ 0 w 6082284"/>
              <a:gd name="connsiteY5" fmla="*/ 6471278 h 6876661"/>
              <a:gd name="connsiteX6" fmla="*/ 793138 w 6082284"/>
              <a:gd name="connsiteY6" fmla="*/ 1275131 h 6876661"/>
              <a:gd name="connsiteX0" fmla="*/ 793138 w 6082284"/>
              <a:gd name="connsiteY0" fmla="*/ 1281953 h 6883483"/>
              <a:gd name="connsiteX1" fmla="*/ 2278682 w 6082284"/>
              <a:gd name="connsiteY1" fmla="*/ 6822 h 6883483"/>
              <a:gd name="connsiteX2" fmla="*/ 6075182 w 6082284"/>
              <a:gd name="connsiteY2" fmla="*/ 0 h 6883483"/>
              <a:gd name="connsiteX3" fmla="*/ 6082269 w 6082284"/>
              <a:gd name="connsiteY3" fmla="*/ 6883185 h 6883483"/>
              <a:gd name="connsiteX4" fmla="*/ 442707 w 6082284"/>
              <a:gd name="connsiteY4" fmla="*/ 6883483 h 6883483"/>
              <a:gd name="connsiteX5" fmla="*/ 0 w 6082284"/>
              <a:gd name="connsiteY5" fmla="*/ 6478100 h 6883483"/>
              <a:gd name="connsiteX6" fmla="*/ 793138 w 6082284"/>
              <a:gd name="connsiteY6" fmla="*/ 1281953 h 688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2284" h="6883483">
                <a:moveTo>
                  <a:pt x="793138" y="1281953"/>
                </a:moveTo>
                <a:cubicBezTo>
                  <a:pt x="992835" y="59583"/>
                  <a:pt x="2054795" y="6822"/>
                  <a:pt x="2278682" y="6822"/>
                </a:cubicBezTo>
                <a:lnTo>
                  <a:pt x="6075182" y="0"/>
                </a:lnTo>
                <a:cubicBezTo>
                  <a:pt x="6078899" y="2287622"/>
                  <a:pt x="6078552" y="4595563"/>
                  <a:pt x="6082269" y="6883185"/>
                </a:cubicBezTo>
                <a:cubicBezTo>
                  <a:pt x="6092055" y="6878470"/>
                  <a:pt x="1454560" y="6880373"/>
                  <a:pt x="442707" y="6883483"/>
                </a:cubicBezTo>
                <a:cubicBezTo>
                  <a:pt x="218820" y="6883483"/>
                  <a:pt x="0" y="6701987"/>
                  <a:pt x="0" y="6478100"/>
                </a:cubicBezTo>
                <a:cubicBezTo>
                  <a:pt x="331578" y="4223173"/>
                  <a:pt x="483634" y="3215315"/>
                  <a:pt x="793138" y="1281953"/>
                </a:cubicBezTo>
                <a:close/>
              </a:path>
            </a:pathLst>
          </a:custGeom>
        </p:spPr>
        <p:txBody>
          <a:bodyPr/>
          <a:lstStyle/>
          <a:p>
            <a:r>
              <a:rPr lang="en-US"/>
              <a:t>Click icon to add picture</a:t>
            </a:r>
          </a:p>
        </p:txBody>
      </p:sp>
      <p:sp>
        <p:nvSpPr>
          <p:cNvPr id="4" name="Rectangle 3">
            <a:extLst>
              <a:ext uri="{FF2B5EF4-FFF2-40B4-BE49-F238E27FC236}">
                <a16:creationId xmlns:a16="http://schemas.microsoft.com/office/drawing/2014/main" id="{4016D896-06EC-DD4D-A0A8-D3A286440759}"/>
              </a:ext>
            </a:extLst>
          </p:cNvPr>
          <p:cNvSpPr/>
          <p:nvPr userDrawn="1"/>
        </p:nvSpPr>
        <p:spPr>
          <a:xfrm>
            <a:off x="0" y="8267703"/>
            <a:ext cx="1183005" cy="876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58031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with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091A-AD58-A244-A0C4-73C9B1FF0244}"/>
              </a:ext>
            </a:extLst>
          </p:cNvPr>
          <p:cNvSpPr>
            <a:spLocks noGrp="1"/>
          </p:cNvSpPr>
          <p:nvPr>
            <p:ph type="title"/>
          </p:nvPr>
        </p:nvSpPr>
        <p:spPr>
          <a:xfrm>
            <a:off x="471488" y="486838"/>
            <a:ext cx="5914132" cy="828617"/>
          </a:xfrm>
        </p:spPr>
        <p:txBody>
          <a:bodyPr anchor="t"/>
          <a:lstStyle>
            <a:lvl1pPr>
              <a:defRPr b="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5" name="Content Placeholder 2">
            <a:extLst>
              <a:ext uri="{FF2B5EF4-FFF2-40B4-BE49-F238E27FC236}">
                <a16:creationId xmlns:a16="http://schemas.microsoft.com/office/drawing/2014/main" id="{A5B4EAEC-E29C-F344-B197-12775B5518E3}"/>
              </a:ext>
            </a:extLst>
          </p:cNvPr>
          <p:cNvSpPr>
            <a:spLocks noGrp="1"/>
          </p:cNvSpPr>
          <p:nvPr>
            <p:ph idx="13"/>
          </p:nvPr>
        </p:nvSpPr>
        <p:spPr>
          <a:xfrm>
            <a:off x="468552" y="1276434"/>
            <a:ext cx="591413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24" name="Straight Connector 23">
            <a:extLst>
              <a:ext uri="{FF2B5EF4-FFF2-40B4-BE49-F238E27FC236}">
                <a16:creationId xmlns:a16="http://schemas.microsoft.com/office/drawing/2014/main" id="{DEE10E2B-8337-3E44-8D07-F31E06C439A4}"/>
              </a:ext>
            </a:extLst>
          </p:cNvPr>
          <p:cNvCxnSpPr>
            <a:cxnSpLocks/>
          </p:cNvCxnSpPr>
          <p:nvPr userDrawn="1"/>
        </p:nvCxnSpPr>
        <p:spPr>
          <a:xfrm>
            <a:off x="501743" y="2250997"/>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8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title with Title, Bar, and Body Cop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4" name="Title 1">
            <a:extLst>
              <a:ext uri="{FF2B5EF4-FFF2-40B4-BE49-F238E27FC236}">
                <a16:creationId xmlns:a16="http://schemas.microsoft.com/office/drawing/2014/main" id="{0B5FEB13-B098-107B-BD03-C6D1503584A8}"/>
              </a:ext>
            </a:extLst>
          </p:cNvPr>
          <p:cNvSpPr>
            <a:spLocks noGrp="1"/>
          </p:cNvSpPr>
          <p:nvPr>
            <p:ph type="title"/>
          </p:nvPr>
        </p:nvSpPr>
        <p:spPr>
          <a:xfrm>
            <a:off x="471488" y="486838"/>
            <a:ext cx="5914132" cy="828617"/>
          </a:xfrm>
        </p:spPr>
        <p:txBody>
          <a:bodyPr anchor="t"/>
          <a:lstStyle>
            <a:lvl1pPr>
              <a:defRPr b="0"/>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F22AEA62-C560-7B66-8577-252BE6558D4D}"/>
              </a:ext>
            </a:extLst>
          </p:cNvPr>
          <p:cNvSpPr>
            <a:spLocks noGrp="1"/>
          </p:cNvSpPr>
          <p:nvPr>
            <p:ph idx="13"/>
          </p:nvPr>
        </p:nvSpPr>
        <p:spPr>
          <a:xfrm>
            <a:off x="468552" y="1276434"/>
            <a:ext cx="591413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BC1CEE7E-15DE-CD32-9144-83E5BCDCE7F4}"/>
              </a:ext>
            </a:extLst>
          </p:cNvPr>
          <p:cNvCxnSpPr>
            <a:cxnSpLocks/>
          </p:cNvCxnSpPr>
          <p:nvPr userDrawn="1"/>
        </p:nvCxnSpPr>
        <p:spPr>
          <a:xfrm>
            <a:off x="501743" y="2250997"/>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F0F32836-0156-5F2D-5A5E-32C1BD208439}"/>
              </a:ext>
            </a:extLst>
          </p:cNvPr>
          <p:cNvSpPr>
            <a:spLocks noGrp="1"/>
          </p:cNvSpPr>
          <p:nvPr>
            <p:ph idx="1"/>
          </p:nvPr>
        </p:nvSpPr>
        <p:spPr>
          <a:xfrm>
            <a:off x="471488" y="2438402"/>
            <a:ext cx="5914132" cy="579755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206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Bar &amp; Two-Column Body Cop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4" name="Title 1">
            <a:extLst>
              <a:ext uri="{FF2B5EF4-FFF2-40B4-BE49-F238E27FC236}">
                <a16:creationId xmlns:a16="http://schemas.microsoft.com/office/drawing/2014/main" id="{20C8D64F-3FA1-0A7D-DE6A-3EFBCA14F406}"/>
              </a:ext>
            </a:extLst>
          </p:cNvPr>
          <p:cNvSpPr>
            <a:spLocks noGrp="1"/>
          </p:cNvSpPr>
          <p:nvPr>
            <p:ph type="title"/>
          </p:nvPr>
        </p:nvSpPr>
        <p:spPr>
          <a:xfrm>
            <a:off x="471488" y="486838"/>
            <a:ext cx="5914132" cy="828617"/>
          </a:xfrm>
        </p:spPr>
        <p:txBody>
          <a:bodyPr anchor="t"/>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E7196F1B-31A0-32AD-14AA-57F5B9CD56E8}"/>
              </a:ext>
            </a:extLst>
          </p:cNvPr>
          <p:cNvSpPr>
            <a:spLocks noGrp="1"/>
          </p:cNvSpPr>
          <p:nvPr>
            <p:ph idx="13"/>
          </p:nvPr>
        </p:nvSpPr>
        <p:spPr>
          <a:xfrm>
            <a:off x="468552" y="1276434"/>
            <a:ext cx="591413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2B516FE1-22F3-25C3-B8C9-937CDCB68CDD}"/>
              </a:ext>
            </a:extLst>
          </p:cNvPr>
          <p:cNvCxnSpPr>
            <a:cxnSpLocks/>
          </p:cNvCxnSpPr>
          <p:nvPr userDrawn="1"/>
        </p:nvCxnSpPr>
        <p:spPr>
          <a:xfrm>
            <a:off x="501743" y="2250997"/>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9F4DB3D-948B-0412-B3E7-4BC6D4B8B2D5}"/>
              </a:ext>
            </a:extLst>
          </p:cNvPr>
          <p:cNvSpPr>
            <a:spLocks noGrp="1"/>
          </p:cNvSpPr>
          <p:nvPr>
            <p:ph idx="1"/>
          </p:nvPr>
        </p:nvSpPr>
        <p:spPr>
          <a:xfrm>
            <a:off x="471488" y="2454447"/>
            <a:ext cx="2892640" cy="572703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buFont typeface="Arial" panose="020B0604020202020204" pitchFamily="34" charset="0"/>
              <a:buChar char="•"/>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E77BB417-B40D-2A53-02EE-B253C976E9DA}"/>
              </a:ext>
            </a:extLst>
          </p:cNvPr>
          <p:cNvSpPr>
            <a:spLocks noGrp="1"/>
          </p:cNvSpPr>
          <p:nvPr>
            <p:ph idx="14"/>
          </p:nvPr>
        </p:nvSpPr>
        <p:spPr>
          <a:xfrm>
            <a:off x="3493874" y="2465140"/>
            <a:ext cx="2892640" cy="572703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buFont typeface="Arial" panose="020B0604020202020204" pitchFamily="34" charset="0"/>
              <a:buChar char="•"/>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129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Bar Body Copy and Orange Flags">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AE849D50-4EDA-E845-8C7C-22F241666B9D}"/>
              </a:ext>
            </a:extLst>
          </p:cNvPr>
          <p:cNvSpPr/>
          <p:nvPr userDrawn="1"/>
        </p:nvSpPr>
        <p:spPr>
          <a:xfrm>
            <a:off x="5011698" y="1263186"/>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9" name="Content Placeholder 2">
            <a:extLst>
              <a:ext uri="{FF2B5EF4-FFF2-40B4-BE49-F238E27FC236}">
                <a16:creationId xmlns:a16="http://schemas.microsoft.com/office/drawing/2014/main" id="{B8F6FBB0-D59E-3547-B4D0-8EF142318DBE}"/>
              </a:ext>
            </a:extLst>
          </p:cNvPr>
          <p:cNvSpPr>
            <a:spLocks noGrp="1"/>
          </p:cNvSpPr>
          <p:nvPr>
            <p:ph idx="14"/>
          </p:nvPr>
        </p:nvSpPr>
        <p:spPr>
          <a:xfrm>
            <a:off x="5169442" y="1450405"/>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70950B5C-DD53-8949-BB75-9DB850691626}"/>
              </a:ext>
            </a:extLst>
          </p:cNvPr>
          <p:cNvSpPr>
            <a:spLocks noGrp="1"/>
          </p:cNvSpPr>
          <p:nvPr>
            <p:ph idx="15"/>
          </p:nvPr>
        </p:nvSpPr>
        <p:spPr>
          <a:xfrm>
            <a:off x="5169442" y="2292842"/>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ounded Rectangle 11">
            <a:extLst>
              <a:ext uri="{FF2B5EF4-FFF2-40B4-BE49-F238E27FC236}">
                <a16:creationId xmlns:a16="http://schemas.microsoft.com/office/drawing/2014/main" id="{E436E254-D21E-8648-A8CA-009FBE53099C}"/>
              </a:ext>
            </a:extLst>
          </p:cNvPr>
          <p:cNvSpPr/>
          <p:nvPr userDrawn="1"/>
        </p:nvSpPr>
        <p:spPr>
          <a:xfrm>
            <a:off x="5004807" y="3671853"/>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9" name="Content Placeholder 2">
            <a:extLst>
              <a:ext uri="{FF2B5EF4-FFF2-40B4-BE49-F238E27FC236}">
                <a16:creationId xmlns:a16="http://schemas.microsoft.com/office/drawing/2014/main" id="{D3F986F4-CBC6-E04A-A422-39B966D6DD75}"/>
              </a:ext>
            </a:extLst>
          </p:cNvPr>
          <p:cNvSpPr>
            <a:spLocks noGrp="1"/>
          </p:cNvSpPr>
          <p:nvPr>
            <p:ph idx="16"/>
          </p:nvPr>
        </p:nvSpPr>
        <p:spPr>
          <a:xfrm>
            <a:off x="5162551" y="3859069"/>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CFAE5D45-5B09-6D40-8260-1B4A47C7B1FF}"/>
              </a:ext>
            </a:extLst>
          </p:cNvPr>
          <p:cNvSpPr>
            <a:spLocks noGrp="1"/>
          </p:cNvSpPr>
          <p:nvPr>
            <p:ph idx="17"/>
          </p:nvPr>
        </p:nvSpPr>
        <p:spPr>
          <a:xfrm>
            <a:off x="5162551" y="4701504"/>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ounded Rectangle 11">
            <a:extLst>
              <a:ext uri="{FF2B5EF4-FFF2-40B4-BE49-F238E27FC236}">
                <a16:creationId xmlns:a16="http://schemas.microsoft.com/office/drawing/2014/main" id="{95DEB842-F83F-E842-B3DA-1E7EAE7811EC}"/>
              </a:ext>
            </a:extLst>
          </p:cNvPr>
          <p:cNvSpPr/>
          <p:nvPr userDrawn="1"/>
        </p:nvSpPr>
        <p:spPr>
          <a:xfrm>
            <a:off x="5004807"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2" name="Content Placeholder 2">
            <a:extLst>
              <a:ext uri="{FF2B5EF4-FFF2-40B4-BE49-F238E27FC236}">
                <a16:creationId xmlns:a16="http://schemas.microsoft.com/office/drawing/2014/main" id="{94A4BAE9-238B-2343-B36C-66A0449B319C}"/>
              </a:ext>
            </a:extLst>
          </p:cNvPr>
          <p:cNvSpPr>
            <a:spLocks noGrp="1"/>
          </p:cNvSpPr>
          <p:nvPr>
            <p:ph idx="18"/>
          </p:nvPr>
        </p:nvSpPr>
        <p:spPr>
          <a:xfrm>
            <a:off x="5162551"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F7D7B42B-E88D-CB44-AB17-5E7DD527ED24}"/>
              </a:ext>
            </a:extLst>
          </p:cNvPr>
          <p:cNvSpPr>
            <a:spLocks noGrp="1"/>
          </p:cNvSpPr>
          <p:nvPr>
            <p:ph idx="19"/>
          </p:nvPr>
        </p:nvSpPr>
        <p:spPr>
          <a:xfrm>
            <a:off x="5162551"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E16AE61C-E216-439B-B9A5-624CCC81C994}"/>
              </a:ext>
            </a:extLst>
          </p:cNvPr>
          <p:cNvSpPr>
            <a:spLocks noGrp="1"/>
          </p:cNvSpPr>
          <p:nvPr>
            <p:ph type="title"/>
          </p:nvPr>
        </p:nvSpPr>
        <p:spPr>
          <a:xfrm>
            <a:off x="465773" y="486838"/>
            <a:ext cx="5914132" cy="828617"/>
          </a:xfrm>
        </p:spPr>
        <p:txBody>
          <a:bodyPr anchor="t"/>
          <a:lstStyle>
            <a:lvl1pPr>
              <a:defRPr b="0"/>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994D953E-FC2E-DCE6-E5B9-C45A53BEAB10}"/>
              </a:ext>
            </a:extLst>
          </p:cNvPr>
          <p:cNvSpPr>
            <a:spLocks noGrp="1"/>
          </p:cNvSpPr>
          <p:nvPr>
            <p:ph idx="13"/>
          </p:nvPr>
        </p:nvSpPr>
        <p:spPr>
          <a:xfrm>
            <a:off x="468551" y="1276434"/>
            <a:ext cx="437491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5DB6DA57-DD41-A97E-5655-5AA1F5A80346}"/>
              </a:ext>
            </a:extLst>
          </p:cNvPr>
          <p:cNvCxnSpPr>
            <a:cxnSpLocks/>
          </p:cNvCxnSpPr>
          <p:nvPr userDrawn="1"/>
        </p:nvCxnSpPr>
        <p:spPr>
          <a:xfrm>
            <a:off x="501743" y="2250997"/>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A03F66B-D764-A5C6-B2EF-9390F5E25E55}"/>
              </a:ext>
            </a:extLst>
          </p:cNvPr>
          <p:cNvSpPr>
            <a:spLocks noGrp="1"/>
          </p:cNvSpPr>
          <p:nvPr>
            <p:ph idx="1"/>
          </p:nvPr>
        </p:nvSpPr>
        <p:spPr>
          <a:xfrm>
            <a:off x="471488" y="2438402"/>
            <a:ext cx="4371975" cy="579755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1261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Bar Body Copy &amp; Dark Blue Flag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7" name="Rounded Rectangle 11">
            <a:extLst>
              <a:ext uri="{FF2B5EF4-FFF2-40B4-BE49-F238E27FC236}">
                <a16:creationId xmlns:a16="http://schemas.microsoft.com/office/drawing/2014/main" id="{87CCBCA7-9F3F-1345-8529-70BEB0ACCA35}"/>
              </a:ext>
            </a:extLst>
          </p:cNvPr>
          <p:cNvSpPr/>
          <p:nvPr userDrawn="1"/>
        </p:nvSpPr>
        <p:spPr>
          <a:xfrm>
            <a:off x="5011698" y="1263186"/>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8" name="Content Placeholder 2">
            <a:extLst>
              <a:ext uri="{FF2B5EF4-FFF2-40B4-BE49-F238E27FC236}">
                <a16:creationId xmlns:a16="http://schemas.microsoft.com/office/drawing/2014/main" id="{CFE07F6E-4C80-454D-B803-3C1679753AF7}"/>
              </a:ext>
            </a:extLst>
          </p:cNvPr>
          <p:cNvSpPr>
            <a:spLocks noGrp="1"/>
          </p:cNvSpPr>
          <p:nvPr>
            <p:ph idx="14"/>
          </p:nvPr>
        </p:nvSpPr>
        <p:spPr>
          <a:xfrm>
            <a:off x="5169442" y="1450405"/>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81403477-9801-5F42-B365-28BAD0C20216}"/>
              </a:ext>
            </a:extLst>
          </p:cNvPr>
          <p:cNvSpPr>
            <a:spLocks noGrp="1"/>
          </p:cNvSpPr>
          <p:nvPr>
            <p:ph idx="15"/>
          </p:nvPr>
        </p:nvSpPr>
        <p:spPr>
          <a:xfrm>
            <a:off x="5169442" y="2292842"/>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ounded Rectangle 11">
            <a:extLst>
              <a:ext uri="{FF2B5EF4-FFF2-40B4-BE49-F238E27FC236}">
                <a16:creationId xmlns:a16="http://schemas.microsoft.com/office/drawing/2014/main" id="{D2AECD61-0906-534F-A645-773CE5C565F4}"/>
              </a:ext>
            </a:extLst>
          </p:cNvPr>
          <p:cNvSpPr/>
          <p:nvPr userDrawn="1"/>
        </p:nvSpPr>
        <p:spPr>
          <a:xfrm>
            <a:off x="5004807" y="3671853"/>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1" name="Content Placeholder 2">
            <a:extLst>
              <a:ext uri="{FF2B5EF4-FFF2-40B4-BE49-F238E27FC236}">
                <a16:creationId xmlns:a16="http://schemas.microsoft.com/office/drawing/2014/main" id="{166D8DAE-B7FF-0D40-88D2-31ED29617B13}"/>
              </a:ext>
            </a:extLst>
          </p:cNvPr>
          <p:cNvSpPr>
            <a:spLocks noGrp="1"/>
          </p:cNvSpPr>
          <p:nvPr>
            <p:ph idx="16"/>
          </p:nvPr>
        </p:nvSpPr>
        <p:spPr>
          <a:xfrm>
            <a:off x="5162551" y="3859069"/>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2">
            <a:extLst>
              <a:ext uri="{FF2B5EF4-FFF2-40B4-BE49-F238E27FC236}">
                <a16:creationId xmlns:a16="http://schemas.microsoft.com/office/drawing/2014/main" id="{86E773F0-2A3D-F44D-A934-4C2067A7E2E8}"/>
              </a:ext>
            </a:extLst>
          </p:cNvPr>
          <p:cNvSpPr>
            <a:spLocks noGrp="1"/>
          </p:cNvSpPr>
          <p:nvPr>
            <p:ph idx="17"/>
          </p:nvPr>
        </p:nvSpPr>
        <p:spPr>
          <a:xfrm>
            <a:off x="5162551" y="4701504"/>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ounded Rectangle 11">
            <a:extLst>
              <a:ext uri="{FF2B5EF4-FFF2-40B4-BE49-F238E27FC236}">
                <a16:creationId xmlns:a16="http://schemas.microsoft.com/office/drawing/2014/main" id="{2DD0C0E1-1CEA-7746-9564-19936B27A3DB}"/>
              </a:ext>
            </a:extLst>
          </p:cNvPr>
          <p:cNvSpPr/>
          <p:nvPr userDrawn="1"/>
        </p:nvSpPr>
        <p:spPr>
          <a:xfrm>
            <a:off x="5004807"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4" name="Content Placeholder 2">
            <a:extLst>
              <a:ext uri="{FF2B5EF4-FFF2-40B4-BE49-F238E27FC236}">
                <a16:creationId xmlns:a16="http://schemas.microsoft.com/office/drawing/2014/main" id="{CA5C1829-7DBF-3C4D-A858-29006F68A1D3}"/>
              </a:ext>
            </a:extLst>
          </p:cNvPr>
          <p:cNvSpPr>
            <a:spLocks noGrp="1"/>
          </p:cNvSpPr>
          <p:nvPr>
            <p:ph idx="18"/>
          </p:nvPr>
        </p:nvSpPr>
        <p:spPr>
          <a:xfrm>
            <a:off x="5162551"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3B72E5EE-02B4-1848-82B2-E10752B17F7F}"/>
              </a:ext>
            </a:extLst>
          </p:cNvPr>
          <p:cNvSpPr>
            <a:spLocks noGrp="1"/>
          </p:cNvSpPr>
          <p:nvPr>
            <p:ph idx="19"/>
          </p:nvPr>
        </p:nvSpPr>
        <p:spPr>
          <a:xfrm>
            <a:off x="5162551"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1">
            <a:extLst>
              <a:ext uri="{FF2B5EF4-FFF2-40B4-BE49-F238E27FC236}">
                <a16:creationId xmlns:a16="http://schemas.microsoft.com/office/drawing/2014/main" id="{0514FA34-BA75-1FA1-6AFF-AF83D4A08544}"/>
              </a:ext>
            </a:extLst>
          </p:cNvPr>
          <p:cNvSpPr>
            <a:spLocks noGrp="1"/>
          </p:cNvSpPr>
          <p:nvPr>
            <p:ph type="title"/>
          </p:nvPr>
        </p:nvSpPr>
        <p:spPr>
          <a:xfrm>
            <a:off x="465773" y="486838"/>
            <a:ext cx="5914132" cy="828617"/>
          </a:xfrm>
        </p:spPr>
        <p:txBody>
          <a:bodyPr anchor="t"/>
          <a:lstStyle>
            <a:lvl1pPr>
              <a:defRPr b="0"/>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6C27353A-BBA4-61C4-B316-9757B8EB4264}"/>
              </a:ext>
            </a:extLst>
          </p:cNvPr>
          <p:cNvSpPr>
            <a:spLocks noGrp="1"/>
          </p:cNvSpPr>
          <p:nvPr>
            <p:ph idx="13"/>
          </p:nvPr>
        </p:nvSpPr>
        <p:spPr>
          <a:xfrm>
            <a:off x="468552" y="1260392"/>
            <a:ext cx="4365193"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5" name="Straight Connector 4">
            <a:extLst>
              <a:ext uri="{FF2B5EF4-FFF2-40B4-BE49-F238E27FC236}">
                <a16:creationId xmlns:a16="http://schemas.microsoft.com/office/drawing/2014/main" id="{886875A7-FD0C-BC81-BD9B-D8EB0F36622A}"/>
              </a:ext>
            </a:extLst>
          </p:cNvPr>
          <p:cNvCxnSpPr>
            <a:cxnSpLocks/>
          </p:cNvCxnSpPr>
          <p:nvPr userDrawn="1"/>
        </p:nvCxnSpPr>
        <p:spPr>
          <a:xfrm>
            <a:off x="501743" y="2250997"/>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2CEC1758-C320-07B9-9150-14C323C8E02F}"/>
              </a:ext>
            </a:extLst>
          </p:cNvPr>
          <p:cNvSpPr>
            <a:spLocks noGrp="1"/>
          </p:cNvSpPr>
          <p:nvPr>
            <p:ph idx="1"/>
          </p:nvPr>
        </p:nvSpPr>
        <p:spPr>
          <a:xfrm>
            <a:off x="471488" y="2438402"/>
            <a:ext cx="4371975" cy="579755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917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Bar Body Copy &amp; Light Blue Flag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7" name="Rounded Rectangle 11">
            <a:extLst>
              <a:ext uri="{FF2B5EF4-FFF2-40B4-BE49-F238E27FC236}">
                <a16:creationId xmlns:a16="http://schemas.microsoft.com/office/drawing/2014/main" id="{647506CD-C0DF-9246-BFA6-6BC8839B2BA0}"/>
              </a:ext>
            </a:extLst>
          </p:cNvPr>
          <p:cNvSpPr/>
          <p:nvPr userDrawn="1"/>
        </p:nvSpPr>
        <p:spPr>
          <a:xfrm>
            <a:off x="5011698" y="1263186"/>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8" name="Content Placeholder 2">
            <a:extLst>
              <a:ext uri="{FF2B5EF4-FFF2-40B4-BE49-F238E27FC236}">
                <a16:creationId xmlns:a16="http://schemas.microsoft.com/office/drawing/2014/main" id="{92FC3773-A4A9-344D-B024-E23741EE7D2B}"/>
              </a:ext>
            </a:extLst>
          </p:cNvPr>
          <p:cNvSpPr>
            <a:spLocks noGrp="1"/>
          </p:cNvSpPr>
          <p:nvPr>
            <p:ph idx="14"/>
          </p:nvPr>
        </p:nvSpPr>
        <p:spPr>
          <a:xfrm>
            <a:off x="5169442" y="1450405"/>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325EFD12-804D-214D-909B-BC60F9AA359F}"/>
              </a:ext>
            </a:extLst>
          </p:cNvPr>
          <p:cNvSpPr>
            <a:spLocks noGrp="1"/>
          </p:cNvSpPr>
          <p:nvPr>
            <p:ph idx="15"/>
          </p:nvPr>
        </p:nvSpPr>
        <p:spPr>
          <a:xfrm>
            <a:off x="5169442" y="2292842"/>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ounded Rectangle 11">
            <a:extLst>
              <a:ext uri="{FF2B5EF4-FFF2-40B4-BE49-F238E27FC236}">
                <a16:creationId xmlns:a16="http://schemas.microsoft.com/office/drawing/2014/main" id="{DC627072-076D-054E-ADA9-A6F59FFD15C5}"/>
              </a:ext>
            </a:extLst>
          </p:cNvPr>
          <p:cNvSpPr/>
          <p:nvPr userDrawn="1"/>
        </p:nvSpPr>
        <p:spPr>
          <a:xfrm>
            <a:off x="5004807" y="3671853"/>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1" name="Content Placeholder 2">
            <a:extLst>
              <a:ext uri="{FF2B5EF4-FFF2-40B4-BE49-F238E27FC236}">
                <a16:creationId xmlns:a16="http://schemas.microsoft.com/office/drawing/2014/main" id="{245540C0-5758-4443-8A30-E540E86E3AF4}"/>
              </a:ext>
            </a:extLst>
          </p:cNvPr>
          <p:cNvSpPr>
            <a:spLocks noGrp="1"/>
          </p:cNvSpPr>
          <p:nvPr>
            <p:ph idx="16"/>
          </p:nvPr>
        </p:nvSpPr>
        <p:spPr>
          <a:xfrm>
            <a:off x="5162551" y="3859069"/>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2">
            <a:extLst>
              <a:ext uri="{FF2B5EF4-FFF2-40B4-BE49-F238E27FC236}">
                <a16:creationId xmlns:a16="http://schemas.microsoft.com/office/drawing/2014/main" id="{43EDE2C9-6670-DB4C-A158-31B4CF385113}"/>
              </a:ext>
            </a:extLst>
          </p:cNvPr>
          <p:cNvSpPr>
            <a:spLocks noGrp="1"/>
          </p:cNvSpPr>
          <p:nvPr>
            <p:ph idx="17"/>
          </p:nvPr>
        </p:nvSpPr>
        <p:spPr>
          <a:xfrm>
            <a:off x="5162551" y="4701504"/>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ounded Rectangle 11">
            <a:extLst>
              <a:ext uri="{FF2B5EF4-FFF2-40B4-BE49-F238E27FC236}">
                <a16:creationId xmlns:a16="http://schemas.microsoft.com/office/drawing/2014/main" id="{0DFE35D5-6736-2C4D-8D73-6954267CE304}"/>
              </a:ext>
            </a:extLst>
          </p:cNvPr>
          <p:cNvSpPr/>
          <p:nvPr userDrawn="1"/>
        </p:nvSpPr>
        <p:spPr>
          <a:xfrm>
            <a:off x="5004807"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4" name="Content Placeholder 2">
            <a:extLst>
              <a:ext uri="{FF2B5EF4-FFF2-40B4-BE49-F238E27FC236}">
                <a16:creationId xmlns:a16="http://schemas.microsoft.com/office/drawing/2014/main" id="{2C17F31D-E909-DA41-85E9-E6F8F932691C}"/>
              </a:ext>
            </a:extLst>
          </p:cNvPr>
          <p:cNvSpPr>
            <a:spLocks noGrp="1"/>
          </p:cNvSpPr>
          <p:nvPr>
            <p:ph idx="18"/>
          </p:nvPr>
        </p:nvSpPr>
        <p:spPr>
          <a:xfrm>
            <a:off x="5162551"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825885F5-B6D2-974A-AE8D-1E4218DA6988}"/>
              </a:ext>
            </a:extLst>
          </p:cNvPr>
          <p:cNvSpPr>
            <a:spLocks noGrp="1"/>
          </p:cNvSpPr>
          <p:nvPr>
            <p:ph idx="19"/>
          </p:nvPr>
        </p:nvSpPr>
        <p:spPr>
          <a:xfrm>
            <a:off x="5162551"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24DA9267-1BB4-92AC-67A8-65B0BD21ECBF}"/>
              </a:ext>
            </a:extLst>
          </p:cNvPr>
          <p:cNvSpPr>
            <a:spLocks noGrp="1"/>
          </p:cNvSpPr>
          <p:nvPr>
            <p:ph idx="20"/>
          </p:nvPr>
        </p:nvSpPr>
        <p:spPr>
          <a:xfrm>
            <a:off x="5169442" y="1450405"/>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D78B52CD-96A2-A350-D2ED-1F4394EEB9EC}"/>
              </a:ext>
            </a:extLst>
          </p:cNvPr>
          <p:cNvSpPr>
            <a:spLocks noGrp="1"/>
          </p:cNvSpPr>
          <p:nvPr>
            <p:ph type="title"/>
          </p:nvPr>
        </p:nvSpPr>
        <p:spPr>
          <a:xfrm>
            <a:off x="465773" y="486838"/>
            <a:ext cx="5914132" cy="828617"/>
          </a:xfrm>
        </p:spPr>
        <p:txBody>
          <a:bodyPr anchor="t"/>
          <a:lstStyle>
            <a:lvl1pPr>
              <a:defRPr b="0"/>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79330FA5-3F29-39CD-A49C-9D9553947DAF}"/>
              </a:ext>
            </a:extLst>
          </p:cNvPr>
          <p:cNvSpPr>
            <a:spLocks noGrp="1"/>
          </p:cNvSpPr>
          <p:nvPr>
            <p:ph idx="13"/>
          </p:nvPr>
        </p:nvSpPr>
        <p:spPr>
          <a:xfrm>
            <a:off x="468551" y="1276434"/>
            <a:ext cx="437491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7" name="Straight Connector 6">
            <a:extLst>
              <a:ext uri="{FF2B5EF4-FFF2-40B4-BE49-F238E27FC236}">
                <a16:creationId xmlns:a16="http://schemas.microsoft.com/office/drawing/2014/main" id="{F50C7846-92B8-7997-1C1C-99144C2541ED}"/>
              </a:ext>
            </a:extLst>
          </p:cNvPr>
          <p:cNvCxnSpPr>
            <a:cxnSpLocks/>
          </p:cNvCxnSpPr>
          <p:nvPr userDrawn="1"/>
        </p:nvCxnSpPr>
        <p:spPr>
          <a:xfrm>
            <a:off x="501743" y="2250997"/>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6D89477-80A9-7498-35F7-C069751B3B9F}"/>
              </a:ext>
            </a:extLst>
          </p:cNvPr>
          <p:cNvSpPr>
            <a:spLocks noGrp="1"/>
          </p:cNvSpPr>
          <p:nvPr>
            <p:ph idx="1"/>
          </p:nvPr>
        </p:nvSpPr>
        <p:spPr>
          <a:xfrm>
            <a:off x="471488" y="2438402"/>
            <a:ext cx="4371975" cy="579755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0378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Bar Body Copy &amp; Green Flag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7" name="Rounded Rectangle 11">
            <a:extLst>
              <a:ext uri="{FF2B5EF4-FFF2-40B4-BE49-F238E27FC236}">
                <a16:creationId xmlns:a16="http://schemas.microsoft.com/office/drawing/2014/main" id="{647506CD-C0DF-9246-BFA6-6BC8839B2BA0}"/>
              </a:ext>
            </a:extLst>
          </p:cNvPr>
          <p:cNvSpPr/>
          <p:nvPr userDrawn="1"/>
        </p:nvSpPr>
        <p:spPr>
          <a:xfrm>
            <a:off x="5011698" y="1263186"/>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8" name="Content Placeholder 2">
            <a:extLst>
              <a:ext uri="{FF2B5EF4-FFF2-40B4-BE49-F238E27FC236}">
                <a16:creationId xmlns:a16="http://schemas.microsoft.com/office/drawing/2014/main" id="{92FC3773-A4A9-344D-B024-E23741EE7D2B}"/>
              </a:ext>
            </a:extLst>
          </p:cNvPr>
          <p:cNvSpPr>
            <a:spLocks noGrp="1"/>
          </p:cNvSpPr>
          <p:nvPr>
            <p:ph idx="14"/>
          </p:nvPr>
        </p:nvSpPr>
        <p:spPr>
          <a:xfrm>
            <a:off x="5169442" y="1450405"/>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325EFD12-804D-214D-909B-BC60F9AA359F}"/>
              </a:ext>
            </a:extLst>
          </p:cNvPr>
          <p:cNvSpPr>
            <a:spLocks noGrp="1"/>
          </p:cNvSpPr>
          <p:nvPr>
            <p:ph idx="15"/>
          </p:nvPr>
        </p:nvSpPr>
        <p:spPr>
          <a:xfrm>
            <a:off x="5169442" y="2292842"/>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ounded Rectangle 11">
            <a:extLst>
              <a:ext uri="{FF2B5EF4-FFF2-40B4-BE49-F238E27FC236}">
                <a16:creationId xmlns:a16="http://schemas.microsoft.com/office/drawing/2014/main" id="{DC627072-076D-054E-ADA9-A6F59FFD15C5}"/>
              </a:ext>
            </a:extLst>
          </p:cNvPr>
          <p:cNvSpPr/>
          <p:nvPr userDrawn="1"/>
        </p:nvSpPr>
        <p:spPr>
          <a:xfrm>
            <a:off x="5004807" y="3671853"/>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1" name="Content Placeholder 2">
            <a:extLst>
              <a:ext uri="{FF2B5EF4-FFF2-40B4-BE49-F238E27FC236}">
                <a16:creationId xmlns:a16="http://schemas.microsoft.com/office/drawing/2014/main" id="{245540C0-5758-4443-8A30-E540E86E3AF4}"/>
              </a:ext>
            </a:extLst>
          </p:cNvPr>
          <p:cNvSpPr>
            <a:spLocks noGrp="1"/>
          </p:cNvSpPr>
          <p:nvPr>
            <p:ph idx="16"/>
          </p:nvPr>
        </p:nvSpPr>
        <p:spPr>
          <a:xfrm>
            <a:off x="5162551" y="3859069"/>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2">
            <a:extLst>
              <a:ext uri="{FF2B5EF4-FFF2-40B4-BE49-F238E27FC236}">
                <a16:creationId xmlns:a16="http://schemas.microsoft.com/office/drawing/2014/main" id="{43EDE2C9-6670-DB4C-A158-31B4CF385113}"/>
              </a:ext>
            </a:extLst>
          </p:cNvPr>
          <p:cNvSpPr>
            <a:spLocks noGrp="1"/>
          </p:cNvSpPr>
          <p:nvPr>
            <p:ph idx="17"/>
          </p:nvPr>
        </p:nvSpPr>
        <p:spPr>
          <a:xfrm>
            <a:off x="5162551" y="4701504"/>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ounded Rectangle 11">
            <a:extLst>
              <a:ext uri="{FF2B5EF4-FFF2-40B4-BE49-F238E27FC236}">
                <a16:creationId xmlns:a16="http://schemas.microsoft.com/office/drawing/2014/main" id="{0DFE35D5-6736-2C4D-8D73-6954267CE304}"/>
              </a:ext>
            </a:extLst>
          </p:cNvPr>
          <p:cNvSpPr/>
          <p:nvPr userDrawn="1"/>
        </p:nvSpPr>
        <p:spPr>
          <a:xfrm>
            <a:off x="5004807"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4" name="Content Placeholder 2">
            <a:extLst>
              <a:ext uri="{FF2B5EF4-FFF2-40B4-BE49-F238E27FC236}">
                <a16:creationId xmlns:a16="http://schemas.microsoft.com/office/drawing/2014/main" id="{2C17F31D-E909-DA41-85E9-E6F8F932691C}"/>
              </a:ext>
            </a:extLst>
          </p:cNvPr>
          <p:cNvSpPr>
            <a:spLocks noGrp="1"/>
          </p:cNvSpPr>
          <p:nvPr>
            <p:ph idx="18"/>
          </p:nvPr>
        </p:nvSpPr>
        <p:spPr>
          <a:xfrm>
            <a:off x="5162551"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825885F5-B6D2-974A-AE8D-1E4218DA6988}"/>
              </a:ext>
            </a:extLst>
          </p:cNvPr>
          <p:cNvSpPr>
            <a:spLocks noGrp="1"/>
          </p:cNvSpPr>
          <p:nvPr>
            <p:ph idx="19"/>
          </p:nvPr>
        </p:nvSpPr>
        <p:spPr>
          <a:xfrm>
            <a:off x="5162551"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1">
            <a:extLst>
              <a:ext uri="{FF2B5EF4-FFF2-40B4-BE49-F238E27FC236}">
                <a16:creationId xmlns:a16="http://schemas.microsoft.com/office/drawing/2014/main" id="{F72AB79C-9A72-11F8-D827-098CCD1B4B50}"/>
              </a:ext>
            </a:extLst>
          </p:cNvPr>
          <p:cNvSpPr>
            <a:spLocks noGrp="1"/>
          </p:cNvSpPr>
          <p:nvPr>
            <p:ph type="title"/>
          </p:nvPr>
        </p:nvSpPr>
        <p:spPr>
          <a:xfrm>
            <a:off x="465773" y="486838"/>
            <a:ext cx="5914132" cy="828617"/>
          </a:xfrm>
        </p:spPr>
        <p:txBody>
          <a:bodyPr anchor="t"/>
          <a:lstStyle>
            <a:lvl1pPr>
              <a:defRPr b="0"/>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9362BB67-69D8-760F-269E-DABEEAE2EAB8}"/>
              </a:ext>
            </a:extLst>
          </p:cNvPr>
          <p:cNvSpPr>
            <a:spLocks noGrp="1"/>
          </p:cNvSpPr>
          <p:nvPr>
            <p:ph idx="13"/>
          </p:nvPr>
        </p:nvSpPr>
        <p:spPr>
          <a:xfrm>
            <a:off x="468551" y="1276434"/>
            <a:ext cx="437491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5" name="Straight Connector 4">
            <a:extLst>
              <a:ext uri="{FF2B5EF4-FFF2-40B4-BE49-F238E27FC236}">
                <a16:creationId xmlns:a16="http://schemas.microsoft.com/office/drawing/2014/main" id="{11B5CD34-3ECF-8CD4-C92D-7046CC242D1D}"/>
              </a:ext>
            </a:extLst>
          </p:cNvPr>
          <p:cNvCxnSpPr>
            <a:cxnSpLocks/>
          </p:cNvCxnSpPr>
          <p:nvPr userDrawn="1"/>
        </p:nvCxnSpPr>
        <p:spPr>
          <a:xfrm>
            <a:off x="501743" y="2250997"/>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DA7359B9-DC54-FA3C-8B02-C112EAE8981A}"/>
              </a:ext>
            </a:extLst>
          </p:cNvPr>
          <p:cNvSpPr>
            <a:spLocks noGrp="1"/>
          </p:cNvSpPr>
          <p:nvPr>
            <p:ph idx="1"/>
          </p:nvPr>
        </p:nvSpPr>
        <p:spPr>
          <a:xfrm>
            <a:off x="471488" y="2438402"/>
            <a:ext cx="4371975" cy="579755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4060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Bar Body Copy &amp; Magenta Flag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7" name="Rounded Rectangle 11">
            <a:extLst>
              <a:ext uri="{FF2B5EF4-FFF2-40B4-BE49-F238E27FC236}">
                <a16:creationId xmlns:a16="http://schemas.microsoft.com/office/drawing/2014/main" id="{647506CD-C0DF-9246-BFA6-6BC8839B2BA0}"/>
              </a:ext>
            </a:extLst>
          </p:cNvPr>
          <p:cNvSpPr/>
          <p:nvPr userDrawn="1"/>
        </p:nvSpPr>
        <p:spPr>
          <a:xfrm>
            <a:off x="5011698" y="1263186"/>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8" name="Content Placeholder 2">
            <a:extLst>
              <a:ext uri="{FF2B5EF4-FFF2-40B4-BE49-F238E27FC236}">
                <a16:creationId xmlns:a16="http://schemas.microsoft.com/office/drawing/2014/main" id="{92FC3773-A4A9-344D-B024-E23741EE7D2B}"/>
              </a:ext>
            </a:extLst>
          </p:cNvPr>
          <p:cNvSpPr>
            <a:spLocks noGrp="1"/>
          </p:cNvSpPr>
          <p:nvPr>
            <p:ph idx="14"/>
          </p:nvPr>
        </p:nvSpPr>
        <p:spPr>
          <a:xfrm>
            <a:off x="5169442" y="1450405"/>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325EFD12-804D-214D-909B-BC60F9AA359F}"/>
              </a:ext>
            </a:extLst>
          </p:cNvPr>
          <p:cNvSpPr>
            <a:spLocks noGrp="1"/>
          </p:cNvSpPr>
          <p:nvPr>
            <p:ph idx="15"/>
          </p:nvPr>
        </p:nvSpPr>
        <p:spPr>
          <a:xfrm>
            <a:off x="5169442" y="2292842"/>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ounded Rectangle 11">
            <a:extLst>
              <a:ext uri="{FF2B5EF4-FFF2-40B4-BE49-F238E27FC236}">
                <a16:creationId xmlns:a16="http://schemas.microsoft.com/office/drawing/2014/main" id="{DC627072-076D-054E-ADA9-A6F59FFD15C5}"/>
              </a:ext>
            </a:extLst>
          </p:cNvPr>
          <p:cNvSpPr/>
          <p:nvPr userDrawn="1"/>
        </p:nvSpPr>
        <p:spPr>
          <a:xfrm>
            <a:off x="5004807" y="3671853"/>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1" name="Content Placeholder 2">
            <a:extLst>
              <a:ext uri="{FF2B5EF4-FFF2-40B4-BE49-F238E27FC236}">
                <a16:creationId xmlns:a16="http://schemas.microsoft.com/office/drawing/2014/main" id="{245540C0-5758-4443-8A30-E540E86E3AF4}"/>
              </a:ext>
            </a:extLst>
          </p:cNvPr>
          <p:cNvSpPr>
            <a:spLocks noGrp="1"/>
          </p:cNvSpPr>
          <p:nvPr>
            <p:ph idx="16"/>
          </p:nvPr>
        </p:nvSpPr>
        <p:spPr>
          <a:xfrm>
            <a:off x="5162551" y="3859069"/>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2">
            <a:extLst>
              <a:ext uri="{FF2B5EF4-FFF2-40B4-BE49-F238E27FC236}">
                <a16:creationId xmlns:a16="http://schemas.microsoft.com/office/drawing/2014/main" id="{43EDE2C9-6670-DB4C-A158-31B4CF385113}"/>
              </a:ext>
            </a:extLst>
          </p:cNvPr>
          <p:cNvSpPr>
            <a:spLocks noGrp="1"/>
          </p:cNvSpPr>
          <p:nvPr>
            <p:ph idx="17"/>
          </p:nvPr>
        </p:nvSpPr>
        <p:spPr>
          <a:xfrm>
            <a:off x="5162551" y="4701504"/>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ounded Rectangle 11">
            <a:extLst>
              <a:ext uri="{FF2B5EF4-FFF2-40B4-BE49-F238E27FC236}">
                <a16:creationId xmlns:a16="http://schemas.microsoft.com/office/drawing/2014/main" id="{0DFE35D5-6736-2C4D-8D73-6954267CE304}"/>
              </a:ext>
            </a:extLst>
          </p:cNvPr>
          <p:cNvSpPr/>
          <p:nvPr userDrawn="1"/>
        </p:nvSpPr>
        <p:spPr>
          <a:xfrm>
            <a:off x="5004807"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4" name="Content Placeholder 2">
            <a:extLst>
              <a:ext uri="{FF2B5EF4-FFF2-40B4-BE49-F238E27FC236}">
                <a16:creationId xmlns:a16="http://schemas.microsoft.com/office/drawing/2014/main" id="{2C17F31D-E909-DA41-85E9-E6F8F932691C}"/>
              </a:ext>
            </a:extLst>
          </p:cNvPr>
          <p:cNvSpPr>
            <a:spLocks noGrp="1"/>
          </p:cNvSpPr>
          <p:nvPr>
            <p:ph idx="18"/>
          </p:nvPr>
        </p:nvSpPr>
        <p:spPr>
          <a:xfrm>
            <a:off x="5162551"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825885F5-B6D2-974A-AE8D-1E4218DA6988}"/>
              </a:ext>
            </a:extLst>
          </p:cNvPr>
          <p:cNvSpPr>
            <a:spLocks noGrp="1"/>
          </p:cNvSpPr>
          <p:nvPr>
            <p:ph idx="19"/>
          </p:nvPr>
        </p:nvSpPr>
        <p:spPr>
          <a:xfrm>
            <a:off x="5162551"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1">
            <a:extLst>
              <a:ext uri="{FF2B5EF4-FFF2-40B4-BE49-F238E27FC236}">
                <a16:creationId xmlns:a16="http://schemas.microsoft.com/office/drawing/2014/main" id="{518A010A-2056-D669-C2ED-800996A5FAED}"/>
              </a:ext>
            </a:extLst>
          </p:cNvPr>
          <p:cNvSpPr>
            <a:spLocks noGrp="1"/>
          </p:cNvSpPr>
          <p:nvPr>
            <p:ph type="title"/>
          </p:nvPr>
        </p:nvSpPr>
        <p:spPr>
          <a:xfrm>
            <a:off x="465773" y="486838"/>
            <a:ext cx="5914132" cy="828617"/>
          </a:xfrm>
        </p:spPr>
        <p:txBody>
          <a:bodyPr anchor="t"/>
          <a:lstStyle>
            <a:lvl1pPr>
              <a:defRPr b="0"/>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0B7B41DE-3D79-E6C9-26AF-2D66401FF65F}"/>
              </a:ext>
            </a:extLst>
          </p:cNvPr>
          <p:cNvSpPr>
            <a:spLocks noGrp="1"/>
          </p:cNvSpPr>
          <p:nvPr>
            <p:ph idx="13"/>
          </p:nvPr>
        </p:nvSpPr>
        <p:spPr>
          <a:xfrm>
            <a:off x="468551" y="1276434"/>
            <a:ext cx="437491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5" name="Straight Connector 4">
            <a:extLst>
              <a:ext uri="{FF2B5EF4-FFF2-40B4-BE49-F238E27FC236}">
                <a16:creationId xmlns:a16="http://schemas.microsoft.com/office/drawing/2014/main" id="{A9DBE840-8708-0D28-B8C8-4BC2704AFFAF}"/>
              </a:ext>
            </a:extLst>
          </p:cNvPr>
          <p:cNvCxnSpPr>
            <a:cxnSpLocks/>
          </p:cNvCxnSpPr>
          <p:nvPr userDrawn="1"/>
        </p:nvCxnSpPr>
        <p:spPr>
          <a:xfrm>
            <a:off x="501743" y="2250997"/>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D664161-DB80-657A-7472-0007C6AD533F}"/>
              </a:ext>
            </a:extLst>
          </p:cNvPr>
          <p:cNvSpPr>
            <a:spLocks noGrp="1"/>
          </p:cNvSpPr>
          <p:nvPr>
            <p:ph idx="1"/>
          </p:nvPr>
        </p:nvSpPr>
        <p:spPr>
          <a:xfrm>
            <a:off x="471488" y="2438402"/>
            <a:ext cx="4371975" cy="5797551"/>
          </a:xfrm>
        </p:spPr>
        <p:txBody>
          <a:bodyPr/>
          <a:lstStyle>
            <a:lvl1pPr>
              <a:defRPr sz="3200" b="0" i="0">
                <a:latin typeface="Raleway" panose="020B0503030101060003" pitchFamily="34" charset="0"/>
              </a:defRPr>
            </a:lvl1pPr>
            <a:lvl2pPr marL="609570" indent="-304784">
              <a:buFont typeface="Raleway" panose="020B0503030101060003" pitchFamily="34" charset="0"/>
              <a:buChar char="–"/>
              <a:defRPr b="0" i="0">
                <a:latin typeface="Raleway" panose="020B0503030101060003" pitchFamily="34" charset="0"/>
              </a:defRPr>
            </a:lvl2pPr>
            <a:lvl3pPr marL="833924" indent="-224354">
              <a:defRPr b="0" i="0">
                <a:latin typeface="Raleway" panose="020B0503030101060003" pitchFamily="34" charset="0"/>
              </a:defRPr>
            </a:lvl3pPr>
            <a:lvl4pPr marL="1075214" indent="-241287">
              <a:buFont typeface="Courier New" panose="02070309020205020404" pitchFamily="49" charset="0"/>
              <a:buChar char="o"/>
              <a:defRPr b="0" i="0">
                <a:latin typeface="Raleway" panose="020B0503030101060003" pitchFamily="34" charset="0"/>
              </a:defRPr>
            </a:lvl4pPr>
            <a:lvl5pPr marL="121913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1915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Orange Box">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E5227E2-BD13-E344-A19D-A0605980474D}"/>
              </a:ext>
            </a:extLst>
          </p:cNvPr>
          <p:cNvSpPr/>
          <p:nvPr userDrawn="1"/>
        </p:nvSpPr>
        <p:spPr>
          <a:xfrm>
            <a:off x="0" y="1106310"/>
            <a:ext cx="3295650" cy="69765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a:extLst>
              <a:ext uri="{FF2B5EF4-FFF2-40B4-BE49-F238E27FC236}">
                <a16:creationId xmlns:a16="http://schemas.microsoft.com/office/drawing/2014/main" id="{3502002E-B2F8-DC4D-B58A-6BCF80E92AF3}"/>
              </a:ext>
            </a:extLst>
          </p:cNvPr>
          <p:cNvSpPr>
            <a:spLocks noGrp="1"/>
          </p:cNvSpPr>
          <p:nvPr>
            <p:ph idx="1"/>
          </p:nvPr>
        </p:nvSpPr>
        <p:spPr>
          <a:xfrm>
            <a:off x="3629025" y="1106310"/>
            <a:ext cx="2756595" cy="7129641"/>
          </a:xfrm>
        </p:spPr>
        <p:txBody>
          <a:bodyPr/>
          <a:lstStyle>
            <a:lvl1pPr>
              <a:defRPr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9" name="Title 1">
            <a:extLst>
              <a:ext uri="{FF2B5EF4-FFF2-40B4-BE49-F238E27FC236}">
                <a16:creationId xmlns:a16="http://schemas.microsoft.com/office/drawing/2014/main" id="{FF03B62F-553E-E74B-B00E-C3B9FAF1F0C5}"/>
              </a:ext>
            </a:extLst>
          </p:cNvPr>
          <p:cNvSpPr>
            <a:spLocks noGrp="1"/>
          </p:cNvSpPr>
          <p:nvPr>
            <p:ph type="title"/>
          </p:nvPr>
        </p:nvSpPr>
        <p:spPr>
          <a:xfrm>
            <a:off x="471252" y="3303774"/>
            <a:ext cx="2824398" cy="1235949"/>
          </a:xfrm>
        </p:spPr>
        <p:txBody>
          <a:bodyPr/>
          <a:lstStyle>
            <a:lvl1pPr>
              <a:lnSpc>
                <a:spcPts val="4800"/>
              </a:lnSpc>
              <a:defRPr b="0">
                <a:solidFill>
                  <a:schemeClr val="accent1"/>
                </a:solidFill>
              </a:defRPr>
            </a:lvl1pPr>
          </a:lstStyle>
          <a:p>
            <a:r>
              <a:rPr lang="en-US"/>
              <a:t>Click to edit Master title style</a:t>
            </a:r>
            <a:endParaRPr lang="en-US" dirty="0"/>
          </a:p>
        </p:txBody>
      </p:sp>
      <p:sp>
        <p:nvSpPr>
          <p:cNvPr id="20" name="Content Placeholder 2">
            <a:extLst>
              <a:ext uri="{FF2B5EF4-FFF2-40B4-BE49-F238E27FC236}">
                <a16:creationId xmlns:a16="http://schemas.microsoft.com/office/drawing/2014/main" id="{1BB29DB9-B49F-E347-8797-D95C48814A06}"/>
              </a:ext>
            </a:extLst>
          </p:cNvPr>
          <p:cNvSpPr>
            <a:spLocks noGrp="1"/>
          </p:cNvSpPr>
          <p:nvPr>
            <p:ph idx="13"/>
          </p:nvPr>
        </p:nvSpPr>
        <p:spPr>
          <a:xfrm>
            <a:off x="461547" y="4849708"/>
            <a:ext cx="2824398" cy="552089"/>
          </a:xfrm>
        </p:spPr>
        <p:txBody>
          <a:bodyPr>
            <a:noAutofit/>
          </a:bodyPr>
          <a:lstStyle>
            <a:lvl1pPr marL="0" indent="0">
              <a:lnSpc>
                <a:spcPts val="4267"/>
              </a:lnSpc>
              <a:buFontTx/>
              <a:buNone/>
              <a:defRPr sz="3733" b="0" i="0">
                <a:solidFill>
                  <a:schemeClr val="bg1"/>
                </a:solidFill>
                <a:latin typeface="Gilroy Medium" pitchFamily="2" charset="77"/>
              </a:defRPr>
            </a:lvl1pPr>
            <a:lvl2pPr marL="609570" indent="0">
              <a:buFontTx/>
              <a:buNone/>
              <a:defRPr sz="3733" b="0" i="0">
                <a:solidFill>
                  <a:schemeClr val="bg1"/>
                </a:solidFill>
                <a:latin typeface="Gilroy Medium" pitchFamily="2" charset="77"/>
              </a:defRPr>
            </a:lvl2pPr>
            <a:lvl3pPr marL="1219139" indent="0">
              <a:buFontTx/>
              <a:buNone/>
              <a:defRPr sz="3733" b="0" i="0">
                <a:solidFill>
                  <a:schemeClr val="bg1"/>
                </a:solidFill>
                <a:latin typeface="Gilroy Medium" pitchFamily="2" charset="77"/>
              </a:defRPr>
            </a:lvl3pPr>
            <a:lvl4pPr marL="1828709" indent="0">
              <a:buFontTx/>
              <a:buNone/>
              <a:defRPr sz="3733" b="0" i="0">
                <a:solidFill>
                  <a:schemeClr val="bg1"/>
                </a:solidFill>
                <a:latin typeface="Gilroy Medium" pitchFamily="2" charset="77"/>
              </a:defRPr>
            </a:lvl4pPr>
            <a:lvl5pPr marL="2438278" indent="0">
              <a:buFontTx/>
              <a:buNone/>
              <a:defRPr sz="3733" b="0" i="0">
                <a:solidFill>
                  <a:schemeClr val="bg1"/>
                </a:solidFill>
                <a:latin typeface="Gilroy Medium" pitchFamily="2" charset="77"/>
              </a:defRPr>
            </a:lvl5pPr>
          </a:lstStyle>
          <a:p>
            <a:pPr lvl="0"/>
            <a:r>
              <a:rPr lang="en-US"/>
              <a:t>Click to edit Master text styles</a:t>
            </a:r>
          </a:p>
        </p:txBody>
      </p:sp>
      <p:cxnSp>
        <p:nvCxnSpPr>
          <p:cNvPr id="7" name="Straight Connector 6">
            <a:extLst>
              <a:ext uri="{FF2B5EF4-FFF2-40B4-BE49-F238E27FC236}">
                <a16:creationId xmlns:a16="http://schemas.microsoft.com/office/drawing/2014/main" id="{3838AD58-3FEC-FF4E-B7CB-79E8BB50B90A}"/>
              </a:ext>
            </a:extLst>
          </p:cNvPr>
          <p:cNvCxnSpPr>
            <a:cxnSpLocks/>
          </p:cNvCxnSpPr>
          <p:nvPr userDrawn="1"/>
        </p:nvCxnSpPr>
        <p:spPr>
          <a:xfrm>
            <a:off x="0" y="4687144"/>
            <a:ext cx="22918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653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Dark Blue Box">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8" name="Rectangle 7">
            <a:extLst>
              <a:ext uri="{FF2B5EF4-FFF2-40B4-BE49-F238E27FC236}">
                <a16:creationId xmlns:a16="http://schemas.microsoft.com/office/drawing/2014/main" id="{1E433A5E-5BB8-6E44-BC3D-919D82B13E83}"/>
              </a:ext>
            </a:extLst>
          </p:cNvPr>
          <p:cNvSpPr/>
          <p:nvPr userDrawn="1"/>
        </p:nvSpPr>
        <p:spPr>
          <a:xfrm>
            <a:off x="0" y="1106310"/>
            <a:ext cx="3295650" cy="6976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62BF5FCA-76F0-9C4D-AB67-C3BEAFD5EECD}"/>
              </a:ext>
            </a:extLst>
          </p:cNvPr>
          <p:cNvSpPr>
            <a:spLocks noGrp="1"/>
          </p:cNvSpPr>
          <p:nvPr>
            <p:ph type="title"/>
          </p:nvPr>
        </p:nvSpPr>
        <p:spPr>
          <a:xfrm>
            <a:off x="471252" y="3303774"/>
            <a:ext cx="2824398" cy="1235949"/>
          </a:xfrm>
        </p:spPr>
        <p:txBody>
          <a:bodyPr/>
          <a:lstStyle>
            <a:lvl1pPr>
              <a:lnSpc>
                <a:spcPts val="4800"/>
              </a:lnSpc>
              <a:defRPr b="0">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4ECC05DB-C0FD-E14E-A4B2-7F95CC582CD6}"/>
              </a:ext>
            </a:extLst>
          </p:cNvPr>
          <p:cNvSpPr>
            <a:spLocks noGrp="1"/>
          </p:cNvSpPr>
          <p:nvPr>
            <p:ph idx="13"/>
          </p:nvPr>
        </p:nvSpPr>
        <p:spPr>
          <a:xfrm>
            <a:off x="461547" y="4849708"/>
            <a:ext cx="2824398" cy="552089"/>
          </a:xfrm>
        </p:spPr>
        <p:txBody>
          <a:bodyPr>
            <a:noAutofit/>
          </a:bodyPr>
          <a:lstStyle>
            <a:lvl1pPr marL="0" indent="0">
              <a:lnSpc>
                <a:spcPts val="4267"/>
              </a:lnSpc>
              <a:buFontTx/>
              <a:buNone/>
              <a:defRPr sz="3733" b="0" i="0">
                <a:solidFill>
                  <a:schemeClr val="tx2"/>
                </a:solidFill>
                <a:latin typeface="Gilroy Medium" pitchFamily="2" charset="77"/>
              </a:defRPr>
            </a:lvl1pPr>
            <a:lvl2pPr marL="609570" indent="0">
              <a:buFontTx/>
              <a:buNone/>
              <a:defRPr sz="3733" b="0" i="0">
                <a:solidFill>
                  <a:schemeClr val="tx2"/>
                </a:solidFill>
                <a:latin typeface="Gilroy Medium" pitchFamily="2" charset="77"/>
              </a:defRPr>
            </a:lvl2pPr>
            <a:lvl3pPr marL="1219139" indent="0">
              <a:buFontTx/>
              <a:buNone/>
              <a:defRPr sz="3733" b="0" i="0">
                <a:solidFill>
                  <a:schemeClr val="tx2"/>
                </a:solidFill>
                <a:latin typeface="Gilroy Medium" pitchFamily="2" charset="77"/>
              </a:defRPr>
            </a:lvl3pPr>
            <a:lvl4pPr marL="1828709" indent="0">
              <a:buFontTx/>
              <a:buNone/>
              <a:defRPr sz="3733" b="0" i="0">
                <a:solidFill>
                  <a:schemeClr val="tx2"/>
                </a:solidFill>
                <a:latin typeface="Gilroy Medium" pitchFamily="2" charset="77"/>
              </a:defRPr>
            </a:lvl4pPr>
            <a:lvl5pPr marL="2438278" indent="0">
              <a:buFontTx/>
              <a:buNone/>
              <a:defRPr sz="3733" b="0" i="0">
                <a:solidFill>
                  <a:schemeClr val="tx2"/>
                </a:solidFill>
                <a:latin typeface="Gilroy Medium" pitchFamily="2" charset="77"/>
              </a:defRPr>
            </a:lvl5pPr>
          </a:lstStyle>
          <a:p>
            <a:pPr lvl="0"/>
            <a:r>
              <a:rPr lang="en-US"/>
              <a:t>Click to edit Master text styles</a:t>
            </a:r>
          </a:p>
        </p:txBody>
      </p:sp>
      <p:cxnSp>
        <p:nvCxnSpPr>
          <p:cNvPr id="7" name="Straight Connector 6">
            <a:extLst>
              <a:ext uri="{FF2B5EF4-FFF2-40B4-BE49-F238E27FC236}">
                <a16:creationId xmlns:a16="http://schemas.microsoft.com/office/drawing/2014/main" id="{916896AA-3F0C-8E41-A774-31A18FDB8A2A}"/>
              </a:ext>
            </a:extLst>
          </p:cNvPr>
          <p:cNvCxnSpPr>
            <a:cxnSpLocks/>
          </p:cNvCxnSpPr>
          <p:nvPr userDrawn="1"/>
        </p:nvCxnSpPr>
        <p:spPr>
          <a:xfrm>
            <a:off x="0" y="4687144"/>
            <a:ext cx="22918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873B5393-D734-964F-54A7-6833DF531702}"/>
              </a:ext>
            </a:extLst>
          </p:cNvPr>
          <p:cNvSpPr>
            <a:spLocks noGrp="1"/>
          </p:cNvSpPr>
          <p:nvPr>
            <p:ph idx="1"/>
          </p:nvPr>
        </p:nvSpPr>
        <p:spPr>
          <a:xfrm>
            <a:off x="3629025" y="1106310"/>
            <a:ext cx="2756595" cy="7129641"/>
          </a:xfrm>
        </p:spPr>
        <p:txBody>
          <a:bodyPr/>
          <a:lstStyle>
            <a:lvl1pPr>
              <a:defRPr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86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0B1E-6134-0444-BD2D-EADD57FDD755}"/>
              </a:ext>
            </a:extLst>
          </p:cNvPr>
          <p:cNvSpPr>
            <a:spLocks noGrp="1"/>
          </p:cNvSpPr>
          <p:nvPr>
            <p:ph type="ctrTitle"/>
          </p:nvPr>
        </p:nvSpPr>
        <p:spPr>
          <a:xfrm>
            <a:off x="397699" y="2733632"/>
            <a:ext cx="2977158" cy="3183467"/>
          </a:xfrm>
        </p:spPr>
        <p:txBody>
          <a:bodyPr lIns="90000" anchor="b"/>
          <a:lstStyle>
            <a:lvl1pPr algn="l">
              <a:lnSpc>
                <a:spcPts val="8266"/>
              </a:lnSpc>
              <a:defRPr sz="8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8A3A444-523A-DB46-B58B-53E0BC0B932E}"/>
              </a:ext>
            </a:extLst>
          </p:cNvPr>
          <p:cNvSpPr>
            <a:spLocks noGrp="1"/>
          </p:cNvSpPr>
          <p:nvPr>
            <p:ph type="subTitle" idx="1"/>
          </p:nvPr>
        </p:nvSpPr>
        <p:spPr>
          <a:xfrm>
            <a:off x="397699" y="5911524"/>
            <a:ext cx="2977158" cy="2207683"/>
          </a:xfrm>
        </p:spPr>
        <p:txBody>
          <a:bodyPr/>
          <a:lstStyle>
            <a:lvl1pPr marL="0" indent="0" algn="l">
              <a:lnSpc>
                <a:spcPct val="100000"/>
              </a:lnSpc>
              <a:spcBef>
                <a:spcPts val="0"/>
              </a:spcBef>
              <a:buNone/>
              <a:defRPr sz="3200"/>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6" name="Slide Number Placeholder 5">
            <a:extLst>
              <a:ext uri="{FF2B5EF4-FFF2-40B4-BE49-F238E27FC236}">
                <a16:creationId xmlns:a16="http://schemas.microsoft.com/office/drawing/2014/main" id="{FA1FF86D-1B65-C34A-83C7-1C9129B889FC}"/>
              </a:ext>
            </a:extLst>
          </p:cNvPr>
          <p:cNvSpPr>
            <a:spLocks noGrp="1"/>
          </p:cNvSpPr>
          <p:nvPr>
            <p:ph type="sldNum" sz="quarter" idx="12"/>
          </p:nvPr>
        </p:nvSpPr>
        <p:spPr/>
        <p:txBody>
          <a:bodyPr/>
          <a:lstStyle/>
          <a:p>
            <a:fld id="{26837D14-8A9F-1141-8800-70BE957EA4AA}" type="slidenum">
              <a:rPr lang="en-US" smtClean="0"/>
              <a:t>‹#›</a:t>
            </a:fld>
            <a:endParaRPr lang="en-US"/>
          </a:p>
        </p:txBody>
      </p:sp>
      <p:pic>
        <p:nvPicPr>
          <p:cNvPr id="13" name="Picture 12" descr="Logo&#10;&#10;Description automatically generated">
            <a:extLst>
              <a:ext uri="{FF2B5EF4-FFF2-40B4-BE49-F238E27FC236}">
                <a16:creationId xmlns:a16="http://schemas.microsoft.com/office/drawing/2014/main" id="{4D249C9C-3F91-3949-96C2-B2981F0A3377}"/>
              </a:ext>
            </a:extLst>
          </p:cNvPr>
          <p:cNvPicPr>
            <a:picLocks noChangeAspect="1"/>
          </p:cNvPicPr>
          <p:nvPr userDrawn="1"/>
        </p:nvPicPr>
        <p:blipFill>
          <a:blip r:embed="rId2"/>
          <a:stretch>
            <a:fillRect/>
          </a:stretch>
        </p:blipFill>
        <p:spPr>
          <a:xfrm>
            <a:off x="437847" y="1717737"/>
            <a:ext cx="1254932" cy="853671"/>
          </a:xfrm>
          <a:prstGeom prst="rect">
            <a:avLst/>
          </a:prstGeom>
        </p:spPr>
      </p:pic>
      <p:sp>
        <p:nvSpPr>
          <p:cNvPr id="17" name="Rectangle 16">
            <a:extLst>
              <a:ext uri="{FF2B5EF4-FFF2-40B4-BE49-F238E27FC236}">
                <a16:creationId xmlns:a16="http://schemas.microsoft.com/office/drawing/2014/main" id="{F086E854-DEF0-3647-9499-377A336FB93F}"/>
              </a:ext>
            </a:extLst>
          </p:cNvPr>
          <p:cNvSpPr/>
          <p:nvPr userDrawn="1"/>
        </p:nvSpPr>
        <p:spPr>
          <a:xfrm>
            <a:off x="0" y="8267703"/>
            <a:ext cx="1183005"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descr="Icon&#10;&#10;Description automatically generated">
            <a:extLst>
              <a:ext uri="{FF2B5EF4-FFF2-40B4-BE49-F238E27FC236}">
                <a16:creationId xmlns:a16="http://schemas.microsoft.com/office/drawing/2014/main" id="{F78D8286-FD0A-564A-AA74-0156668DFEEE}"/>
              </a:ext>
            </a:extLst>
          </p:cNvPr>
          <p:cNvPicPr>
            <a:picLocks noChangeAspect="1"/>
          </p:cNvPicPr>
          <p:nvPr userDrawn="1"/>
        </p:nvPicPr>
        <p:blipFill rotWithShape="1">
          <a:blip r:embed="rId3"/>
          <a:srcRect l="-2532" r="10424" b="-1517"/>
          <a:stretch/>
        </p:blipFill>
        <p:spPr>
          <a:xfrm>
            <a:off x="3332094" y="916347"/>
            <a:ext cx="3525907" cy="7671064"/>
          </a:xfrm>
          <a:prstGeom prst="rect">
            <a:avLst/>
          </a:prstGeom>
        </p:spPr>
      </p:pic>
      <p:sp>
        <p:nvSpPr>
          <p:cNvPr id="8" name="Rectangle 7">
            <a:extLst>
              <a:ext uri="{FF2B5EF4-FFF2-40B4-BE49-F238E27FC236}">
                <a16:creationId xmlns:a16="http://schemas.microsoft.com/office/drawing/2014/main" id="{D9013CF6-3276-FF45-918B-BA20919E0280}"/>
              </a:ext>
            </a:extLst>
          </p:cNvPr>
          <p:cNvSpPr/>
          <p:nvPr userDrawn="1"/>
        </p:nvSpPr>
        <p:spPr>
          <a:xfrm>
            <a:off x="4545175" y="8360231"/>
            <a:ext cx="2312826" cy="783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82279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Light Blue Box">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9" name="Rectangle 8">
            <a:extLst>
              <a:ext uri="{FF2B5EF4-FFF2-40B4-BE49-F238E27FC236}">
                <a16:creationId xmlns:a16="http://schemas.microsoft.com/office/drawing/2014/main" id="{03B75185-BC16-FC46-9CDF-0DB71E64497F}"/>
              </a:ext>
            </a:extLst>
          </p:cNvPr>
          <p:cNvSpPr/>
          <p:nvPr userDrawn="1"/>
        </p:nvSpPr>
        <p:spPr>
          <a:xfrm>
            <a:off x="0" y="1106310"/>
            <a:ext cx="3295650" cy="69765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a:extLst>
              <a:ext uri="{FF2B5EF4-FFF2-40B4-BE49-F238E27FC236}">
                <a16:creationId xmlns:a16="http://schemas.microsoft.com/office/drawing/2014/main" id="{4C8203CD-ECEF-BB4A-B1DA-70BFBC5C6F44}"/>
              </a:ext>
            </a:extLst>
          </p:cNvPr>
          <p:cNvSpPr>
            <a:spLocks noGrp="1"/>
          </p:cNvSpPr>
          <p:nvPr>
            <p:ph type="title"/>
          </p:nvPr>
        </p:nvSpPr>
        <p:spPr>
          <a:xfrm>
            <a:off x="471252" y="3303774"/>
            <a:ext cx="2824398" cy="1235949"/>
          </a:xfrm>
        </p:spPr>
        <p:txBody>
          <a:bodyPr/>
          <a:lstStyle>
            <a:lvl1pPr>
              <a:lnSpc>
                <a:spcPts val="4800"/>
              </a:lnSpc>
              <a:defRPr b="0">
                <a:solidFill>
                  <a:schemeClr val="accent1"/>
                </a:solidFill>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8CFCA46E-C4F3-D241-97CB-8333BB7B26F9}"/>
              </a:ext>
            </a:extLst>
          </p:cNvPr>
          <p:cNvSpPr>
            <a:spLocks noGrp="1"/>
          </p:cNvSpPr>
          <p:nvPr>
            <p:ph idx="13"/>
          </p:nvPr>
        </p:nvSpPr>
        <p:spPr>
          <a:xfrm>
            <a:off x="461547" y="4849708"/>
            <a:ext cx="2824398" cy="552089"/>
          </a:xfrm>
        </p:spPr>
        <p:txBody>
          <a:bodyPr>
            <a:noAutofit/>
          </a:bodyPr>
          <a:lstStyle>
            <a:lvl1pPr marL="0" indent="0">
              <a:lnSpc>
                <a:spcPts val="4267"/>
              </a:lnSpc>
              <a:buFontTx/>
              <a:buNone/>
              <a:defRPr sz="3733" b="0" i="0">
                <a:solidFill>
                  <a:schemeClr val="bg1"/>
                </a:solidFill>
                <a:latin typeface="Gilroy Medium" pitchFamily="2" charset="77"/>
              </a:defRPr>
            </a:lvl1pPr>
            <a:lvl2pPr marL="609570" indent="0">
              <a:buFontTx/>
              <a:buNone/>
              <a:defRPr sz="3733" b="0" i="0">
                <a:solidFill>
                  <a:schemeClr val="bg1"/>
                </a:solidFill>
                <a:latin typeface="Gilroy Medium" pitchFamily="2" charset="77"/>
              </a:defRPr>
            </a:lvl2pPr>
            <a:lvl3pPr marL="1219139" indent="0">
              <a:buFontTx/>
              <a:buNone/>
              <a:defRPr sz="3733" b="0" i="0">
                <a:solidFill>
                  <a:schemeClr val="bg1"/>
                </a:solidFill>
                <a:latin typeface="Gilroy Medium" pitchFamily="2" charset="77"/>
              </a:defRPr>
            </a:lvl3pPr>
            <a:lvl4pPr marL="1828709" indent="0">
              <a:buFontTx/>
              <a:buNone/>
              <a:defRPr sz="3733" b="0" i="0">
                <a:solidFill>
                  <a:schemeClr val="bg1"/>
                </a:solidFill>
                <a:latin typeface="Gilroy Medium" pitchFamily="2" charset="77"/>
              </a:defRPr>
            </a:lvl4pPr>
            <a:lvl5pPr marL="2438278" indent="0">
              <a:buFontTx/>
              <a:buNone/>
              <a:defRPr sz="3733" b="0" i="0">
                <a:solidFill>
                  <a:schemeClr val="bg1"/>
                </a:solidFill>
                <a:latin typeface="Gilroy Medium" pitchFamily="2" charset="77"/>
              </a:defRPr>
            </a:lvl5pPr>
          </a:lstStyle>
          <a:p>
            <a:pPr lvl="0"/>
            <a:r>
              <a:rPr lang="en-US"/>
              <a:t>Click to edit Master text styles</a:t>
            </a:r>
          </a:p>
        </p:txBody>
      </p:sp>
      <p:cxnSp>
        <p:nvCxnSpPr>
          <p:cNvPr id="7" name="Straight Connector 6">
            <a:extLst>
              <a:ext uri="{FF2B5EF4-FFF2-40B4-BE49-F238E27FC236}">
                <a16:creationId xmlns:a16="http://schemas.microsoft.com/office/drawing/2014/main" id="{28343865-559F-204D-B3CF-A75285094920}"/>
              </a:ext>
            </a:extLst>
          </p:cNvPr>
          <p:cNvCxnSpPr>
            <a:cxnSpLocks/>
          </p:cNvCxnSpPr>
          <p:nvPr userDrawn="1"/>
        </p:nvCxnSpPr>
        <p:spPr>
          <a:xfrm>
            <a:off x="0" y="4687144"/>
            <a:ext cx="22918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161FDA1-F254-331C-3996-1ABE25ABD8E2}"/>
              </a:ext>
            </a:extLst>
          </p:cNvPr>
          <p:cNvSpPr>
            <a:spLocks noGrp="1"/>
          </p:cNvSpPr>
          <p:nvPr>
            <p:ph idx="1"/>
          </p:nvPr>
        </p:nvSpPr>
        <p:spPr>
          <a:xfrm>
            <a:off x="3629025" y="1106310"/>
            <a:ext cx="2756595" cy="7129641"/>
          </a:xfrm>
        </p:spPr>
        <p:txBody>
          <a:bodyPr/>
          <a:lstStyle>
            <a:lvl1pPr>
              <a:defRPr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873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Green Box">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9" name="Rectangle 8">
            <a:extLst>
              <a:ext uri="{FF2B5EF4-FFF2-40B4-BE49-F238E27FC236}">
                <a16:creationId xmlns:a16="http://schemas.microsoft.com/office/drawing/2014/main" id="{03B75185-BC16-FC46-9CDF-0DB71E64497F}"/>
              </a:ext>
            </a:extLst>
          </p:cNvPr>
          <p:cNvSpPr/>
          <p:nvPr userDrawn="1"/>
        </p:nvSpPr>
        <p:spPr>
          <a:xfrm>
            <a:off x="0" y="1106310"/>
            <a:ext cx="3295650" cy="6976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a:extLst>
              <a:ext uri="{FF2B5EF4-FFF2-40B4-BE49-F238E27FC236}">
                <a16:creationId xmlns:a16="http://schemas.microsoft.com/office/drawing/2014/main" id="{4C8203CD-ECEF-BB4A-B1DA-70BFBC5C6F44}"/>
              </a:ext>
            </a:extLst>
          </p:cNvPr>
          <p:cNvSpPr>
            <a:spLocks noGrp="1"/>
          </p:cNvSpPr>
          <p:nvPr>
            <p:ph type="title"/>
          </p:nvPr>
        </p:nvSpPr>
        <p:spPr>
          <a:xfrm>
            <a:off x="471252" y="3303774"/>
            <a:ext cx="2824398" cy="1235949"/>
          </a:xfrm>
        </p:spPr>
        <p:txBody>
          <a:bodyPr/>
          <a:lstStyle>
            <a:lvl1pPr>
              <a:lnSpc>
                <a:spcPts val="4800"/>
              </a:lnSpc>
              <a:defRPr b="0">
                <a:solidFill>
                  <a:schemeClr val="accent1"/>
                </a:solidFill>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8CFCA46E-C4F3-D241-97CB-8333BB7B26F9}"/>
              </a:ext>
            </a:extLst>
          </p:cNvPr>
          <p:cNvSpPr>
            <a:spLocks noGrp="1"/>
          </p:cNvSpPr>
          <p:nvPr>
            <p:ph idx="13"/>
          </p:nvPr>
        </p:nvSpPr>
        <p:spPr>
          <a:xfrm>
            <a:off x="461547" y="4849708"/>
            <a:ext cx="2824398" cy="552089"/>
          </a:xfrm>
        </p:spPr>
        <p:txBody>
          <a:bodyPr>
            <a:noAutofit/>
          </a:bodyPr>
          <a:lstStyle>
            <a:lvl1pPr marL="0" indent="0">
              <a:lnSpc>
                <a:spcPts val="4267"/>
              </a:lnSpc>
              <a:buFontTx/>
              <a:buNone/>
              <a:defRPr sz="3733" b="0" i="0">
                <a:solidFill>
                  <a:schemeClr val="bg1"/>
                </a:solidFill>
                <a:latin typeface="Gilroy Medium" pitchFamily="2" charset="77"/>
              </a:defRPr>
            </a:lvl1pPr>
            <a:lvl2pPr marL="609570" indent="0">
              <a:buFontTx/>
              <a:buNone/>
              <a:defRPr sz="3733" b="0" i="0">
                <a:solidFill>
                  <a:schemeClr val="bg1"/>
                </a:solidFill>
                <a:latin typeface="Gilroy Medium" pitchFamily="2" charset="77"/>
              </a:defRPr>
            </a:lvl2pPr>
            <a:lvl3pPr marL="1219139" indent="0">
              <a:buFontTx/>
              <a:buNone/>
              <a:defRPr sz="3733" b="0" i="0">
                <a:solidFill>
                  <a:schemeClr val="bg1"/>
                </a:solidFill>
                <a:latin typeface="Gilroy Medium" pitchFamily="2" charset="77"/>
              </a:defRPr>
            </a:lvl3pPr>
            <a:lvl4pPr marL="1828709" indent="0">
              <a:buFontTx/>
              <a:buNone/>
              <a:defRPr sz="3733" b="0" i="0">
                <a:solidFill>
                  <a:schemeClr val="bg1"/>
                </a:solidFill>
                <a:latin typeface="Gilroy Medium" pitchFamily="2" charset="77"/>
              </a:defRPr>
            </a:lvl4pPr>
            <a:lvl5pPr marL="2438278" indent="0">
              <a:buFontTx/>
              <a:buNone/>
              <a:defRPr sz="3733" b="0" i="0">
                <a:solidFill>
                  <a:schemeClr val="bg1"/>
                </a:solidFill>
                <a:latin typeface="Gilroy Medium" pitchFamily="2" charset="77"/>
              </a:defRPr>
            </a:lvl5pPr>
          </a:lstStyle>
          <a:p>
            <a:pPr lvl="0"/>
            <a:r>
              <a:rPr lang="en-US"/>
              <a:t>Click to edit Master text styles</a:t>
            </a:r>
          </a:p>
        </p:txBody>
      </p:sp>
      <p:cxnSp>
        <p:nvCxnSpPr>
          <p:cNvPr id="7" name="Straight Connector 6">
            <a:extLst>
              <a:ext uri="{FF2B5EF4-FFF2-40B4-BE49-F238E27FC236}">
                <a16:creationId xmlns:a16="http://schemas.microsoft.com/office/drawing/2014/main" id="{28343865-559F-204D-B3CF-A75285094920}"/>
              </a:ext>
            </a:extLst>
          </p:cNvPr>
          <p:cNvCxnSpPr>
            <a:cxnSpLocks/>
          </p:cNvCxnSpPr>
          <p:nvPr userDrawn="1"/>
        </p:nvCxnSpPr>
        <p:spPr>
          <a:xfrm>
            <a:off x="0" y="4687144"/>
            <a:ext cx="22918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6A8F3C56-EC0B-1193-7A20-44469C88BDCF}"/>
              </a:ext>
            </a:extLst>
          </p:cNvPr>
          <p:cNvSpPr>
            <a:spLocks noGrp="1"/>
          </p:cNvSpPr>
          <p:nvPr>
            <p:ph idx="1"/>
          </p:nvPr>
        </p:nvSpPr>
        <p:spPr>
          <a:xfrm>
            <a:off x="3629025" y="1106310"/>
            <a:ext cx="2756595" cy="7129641"/>
          </a:xfrm>
        </p:spPr>
        <p:txBody>
          <a:bodyPr/>
          <a:lstStyle>
            <a:lvl1pPr>
              <a:defRPr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0896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Magenta Box">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9" name="Rectangle 8">
            <a:extLst>
              <a:ext uri="{FF2B5EF4-FFF2-40B4-BE49-F238E27FC236}">
                <a16:creationId xmlns:a16="http://schemas.microsoft.com/office/drawing/2014/main" id="{03B75185-BC16-FC46-9CDF-0DB71E64497F}"/>
              </a:ext>
            </a:extLst>
          </p:cNvPr>
          <p:cNvSpPr/>
          <p:nvPr userDrawn="1"/>
        </p:nvSpPr>
        <p:spPr>
          <a:xfrm>
            <a:off x="0" y="1106310"/>
            <a:ext cx="3295650" cy="69765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a:extLst>
              <a:ext uri="{FF2B5EF4-FFF2-40B4-BE49-F238E27FC236}">
                <a16:creationId xmlns:a16="http://schemas.microsoft.com/office/drawing/2014/main" id="{4C8203CD-ECEF-BB4A-B1DA-70BFBC5C6F44}"/>
              </a:ext>
            </a:extLst>
          </p:cNvPr>
          <p:cNvSpPr>
            <a:spLocks noGrp="1"/>
          </p:cNvSpPr>
          <p:nvPr>
            <p:ph type="title"/>
          </p:nvPr>
        </p:nvSpPr>
        <p:spPr>
          <a:xfrm>
            <a:off x="471252" y="3303774"/>
            <a:ext cx="2824398" cy="1235949"/>
          </a:xfrm>
        </p:spPr>
        <p:txBody>
          <a:bodyPr/>
          <a:lstStyle>
            <a:lvl1pPr>
              <a:lnSpc>
                <a:spcPts val="4800"/>
              </a:lnSpc>
              <a:defRPr b="0">
                <a:solidFill>
                  <a:schemeClr val="bg1"/>
                </a:solidFill>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8CFCA46E-C4F3-D241-97CB-8333BB7B26F9}"/>
              </a:ext>
            </a:extLst>
          </p:cNvPr>
          <p:cNvSpPr>
            <a:spLocks noGrp="1"/>
          </p:cNvSpPr>
          <p:nvPr>
            <p:ph idx="13"/>
          </p:nvPr>
        </p:nvSpPr>
        <p:spPr>
          <a:xfrm>
            <a:off x="461547" y="4849708"/>
            <a:ext cx="2824398" cy="552089"/>
          </a:xfrm>
        </p:spPr>
        <p:txBody>
          <a:bodyPr>
            <a:noAutofit/>
          </a:bodyPr>
          <a:lstStyle>
            <a:lvl1pPr marL="0" indent="0">
              <a:lnSpc>
                <a:spcPts val="4267"/>
              </a:lnSpc>
              <a:buFontTx/>
              <a:buNone/>
              <a:defRPr sz="3733" b="0" i="0">
                <a:solidFill>
                  <a:schemeClr val="bg1"/>
                </a:solidFill>
                <a:latin typeface="Gilroy Medium" pitchFamily="2" charset="77"/>
              </a:defRPr>
            </a:lvl1pPr>
            <a:lvl2pPr marL="609570" indent="0">
              <a:buFontTx/>
              <a:buNone/>
              <a:defRPr sz="3733" b="0" i="0">
                <a:solidFill>
                  <a:schemeClr val="bg1"/>
                </a:solidFill>
                <a:latin typeface="Gilroy Medium" pitchFamily="2" charset="77"/>
              </a:defRPr>
            </a:lvl2pPr>
            <a:lvl3pPr marL="1219139" indent="0">
              <a:buFontTx/>
              <a:buNone/>
              <a:defRPr sz="3733" b="0" i="0">
                <a:solidFill>
                  <a:schemeClr val="bg1"/>
                </a:solidFill>
                <a:latin typeface="Gilroy Medium" pitchFamily="2" charset="77"/>
              </a:defRPr>
            </a:lvl3pPr>
            <a:lvl4pPr marL="1828709" indent="0">
              <a:buFontTx/>
              <a:buNone/>
              <a:defRPr sz="3733" b="0" i="0">
                <a:solidFill>
                  <a:schemeClr val="bg1"/>
                </a:solidFill>
                <a:latin typeface="Gilroy Medium" pitchFamily="2" charset="77"/>
              </a:defRPr>
            </a:lvl4pPr>
            <a:lvl5pPr marL="2438278" indent="0">
              <a:buFontTx/>
              <a:buNone/>
              <a:defRPr sz="3733" b="0" i="0">
                <a:solidFill>
                  <a:schemeClr val="bg1"/>
                </a:solidFill>
                <a:latin typeface="Gilroy Medium" pitchFamily="2" charset="77"/>
              </a:defRPr>
            </a:lvl5pPr>
          </a:lstStyle>
          <a:p>
            <a:pPr lvl="0"/>
            <a:r>
              <a:rPr lang="en-US"/>
              <a:t>Click to edit Master text styles</a:t>
            </a:r>
          </a:p>
        </p:txBody>
      </p:sp>
      <p:cxnSp>
        <p:nvCxnSpPr>
          <p:cNvPr id="7" name="Straight Connector 6">
            <a:extLst>
              <a:ext uri="{FF2B5EF4-FFF2-40B4-BE49-F238E27FC236}">
                <a16:creationId xmlns:a16="http://schemas.microsoft.com/office/drawing/2014/main" id="{28343865-559F-204D-B3CF-A75285094920}"/>
              </a:ext>
            </a:extLst>
          </p:cNvPr>
          <p:cNvCxnSpPr>
            <a:cxnSpLocks/>
          </p:cNvCxnSpPr>
          <p:nvPr userDrawn="1"/>
        </p:nvCxnSpPr>
        <p:spPr>
          <a:xfrm>
            <a:off x="0" y="4687144"/>
            <a:ext cx="22918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96AF693B-48B2-1D53-D7EE-1E59BAA8F385}"/>
              </a:ext>
            </a:extLst>
          </p:cNvPr>
          <p:cNvSpPr>
            <a:spLocks noGrp="1"/>
          </p:cNvSpPr>
          <p:nvPr>
            <p:ph idx="1"/>
          </p:nvPr>
        </p:nvSpPr>
        <p:spPr>
          <a:xfrm>
            <a:off x="3629025" y="1106310"/>
            <a:ext cx="2756595" cy="7129641"/>
          </a:xfrm>
        </p:spPr>
        <p:txBody>
          <a:bodyPr/>
          <a:lstStyle>
            <a:lvl1pPr>
              <a:defRPr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5380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Text &amp; Orange Flag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E8ACBDCA-B0F4-AC47-B045-2322BBEE44B0}"/>
              </a:ext>
            </a:extLst>
          </p:cNvPr>
          <p:cNvSpPr>
            <a:spLocks noGrp="1"/>
          </p:cNvSpPr>
          <p:nvPr>
            <p:ph type="title"/>
          </p:nvPr>
        </p:nvSpPr>
        <p:spPr>
          <a:xfrm>
            <a:off x="3423286" y="513928"/>
            <a:ext cx="3162802" cy="1235949"/>
          </a:xfrm>
        </p:spPr>
        <p:txBody>
          <a:bodyPr/>
          <a:lstStyle>
            <a:lvl1pPr>
              <a:lnSpc>
                <a:spcPts val="4800"/>
              </a:lnSpc>
              <a:defRPr b="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17B874CC-A5AF-194D-A29B-CC4E358CAADC}"/>
              </a:ext>
            </a:extLst>
          </p:cNvPr>
          <p:cNvSpPr>
            <a:spLocks noGrp="1"/>
          </p:cNvSpPr>
          <p:nvPr>
            <p:ph idx="13"/>
          </p:nvPr>
        </p:nvSpPr>
        <p:spPr>
          <a:xfrm>
            <a:off x="3426063" y="1748289"/>
            <a:ext cx="3162802" cy="552089"/>
          </a:xfrm>
        </p:spPr>
        <p:txBody>
          <a:bodyPr>
            <a:noAutofit/>
          </a:bodyPr>
          <a:lstStyle>
            <a:lvl1pPr marL="0" indent="0">
              <a:buFontTx/>
              <a:buNone/>
              <a:defRPr sz="3733" b="0" i="0">
                <a:solidFill>
                  <a:schemeClr val="bg2">
                    <a:lumMod val="75000"/>
                  </a:schemeClr>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13" name="Straight Connector 12">
            <a:extLst>
              <a:ext uri="{FF2B5EF4-FFF2-40B4-BE49-F238E27FC236}">
                <a16:creationId xmlns:a16="http://schemas.microsoft.com/office/drawing/2014/main" id="{345C722B-3DE2-B54A-9197-C0731B8AC733}"/>
              </a:ext>
            </a:extLst>
          </p:cNvPr>
          <p:cNvCxnSpPr>
            <a:cxnSpLocks/>
          </p:cNvCxnSpPr>
          <p:nvPr userDrawn="1"/>
        </p:nvCxnSpPr>
        <p:spPr>
          <a:xfrm>
            <a:off x="3847394" y="2828511"/>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295E32AD-B3BB-C34D-8FFD-E6C5FC054948}"/>
              </a:ext>
            </a:extLst>
          </p:cNvPr>
          <p:cNvSpPr>
            <a:spLocks noGrp="1"/>
          </p:cNvSpPr>
          <p:nvPr>
            <p:ph type="pic" sz="quarter" idx="14"/>
          </p:nvPr>
        </p:nvSpPr>
        <p:spPr>
          <a:xfrm>
            <a:off x="0" y="0"/>
            <a:ext cx="3043238" cy="9144000"/>
          </a:xfrm>
        </p:spPr>
        <p:txBody>
          <a:bodyPr/>
          <a:lstStyle/>
          <a:p>
            <a:r>
              <a:rPr lang="en-US"/>
              <a:t>Click icon to add picture</a:t>
            </a:r>
            <a:endParaRPr lang="en-US" dirty="0"/>
          </a:p>
        </p:txBody>
      </p:sp>
      <p:sp>
        <p:nvSpPr>
          <p:cNvPr id="15" name="Rounded Rectangle 11">
            <a:extLst>
              <a:ext uri="{FF2B5EF4-FFF2-40B4-BE49-F238E27FC236}">
                <a16:creationId xmlns:a16="http://schemas.microsoft.com/office/drawing/2014/main" id="{0C3F7F8D-04E7-1B47-872D-43A2AEE8003F}"/>
              </a:ext>
            </a:extLst>
          </p:cNvPr>
          <p:cNvSpPr/>
          <p:nvPr userDrawn="1"/>
        </p:nvSpPr>
        <p:spPr>
          <a:xfrm>
            <a:off x="4943310"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6" name="Content Placeholder 2">
            <a:extLst>
              <a:ext uri="{FF2B5EF4-FFF2-40B4-BE49-F238E27FC236}">
                <a16:creationId xmlns:a16="http://schemas.microsoft.com/office/drawing/2014/main" id="{6D0C1A65-3685-E545-A2F9-EB66644735E3}"/>
              </a:ext>
            </a:extLst>
          </p:cNvPr>
          <p:cNvSpPr>
            <a:spLocks noGrp="1"/>
          </p:cNvSpPr>
          <p:nvPr>
            <p:ph idx="18"/>
          </p:nvPr>
        </p:nvSpPr>
        <p:spPr>
          <a:xfrm>
            <a:off x="5101053"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8EF0AF1A-278A-6E4D-969F-2A2B0F4181B1}"/>
              </a:ext>
            </a:extLst>
          </p:cNvPr>
          <p:cNvSpPr>
            <a:spLocks noGrp="1"/>
          </p:cNvSpPr>
          <p:nvPr>
            <p:ph idx="19"/>
          </p:nvPr>
        </p:nvSpPr>
        <p:spPr>
          <a:xfrm>
            <a:off x="5101053"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ounded Rectangle 11">
            <a:extLst>
              <a:ext uri="{FF2B5EF4-FFF2-40B4-BE49-F238E27FC236}">
                <a16:creationId xmlns:a16="http://schemas.microsoft.com/office/drawing/2014/main" id="{31112D07-40EE-5147-A371-6BF30E340F95}"/>
              </a:ext>
            </a:extLst>
          </p:cNvPr>
          <p:cNvSpPr/>
          <p:nvPr userDrawn="1"/>
        </p:nvSpPr>
        <p:spPr>
          <a:xfrm>
            <a:off x="3500621"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9" name="Content Placeholder 2">
            <a:extLst>
              <a:ext uri="{FF2B5EF4-FFF2-40B4-BE49-F238E27FC236}">
                <a16:creationId xmlns:a16="http://schemas.microsoft.com/office/drawing/2014/main" id="{92740FD0-0109-634B-A510-9FA50D63D909}"/>
              </a:ext>
            </a:extLst>
          </p:cNvPr>
          <p:cNvSpPr>
            <a:spLocks noGrp="1"/>
          </p:cNvSpPr>
          <p:nvPr>
            <p:ph idx="20"/>
          </p:nvPr>
        </p:nvSpPr>
        <p:spPr>
          <a:xfrm>
            <a:off x="3658365"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424B045F-BF7A-0F43-9A96-8EA1A4CF7020}"/>
              </a:ext>
            </a:extLst>
          </p:cNvPr>
          <p:cNvSpPr>
            <a:spLocks noGrp="1"/>
          </p:cNvSpPr>
          <p:nvPr>
            <p:ph idx="21"/>
          </p:nvPr>
        </p:nvSpPr>
        <p:spPr>
          <a:xfrm>
            <a:off x="3658365"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2">
            <a:extLst>
              <a:ext uri="{FF2B5EF4-FFF2-40B4-BE49-F238E27FC236}">
                <a16:creationId xmlns:a16="http://schemas.microsoft.com/office/drawing/2014/main" id="{22B5B92E-3AF5-40DC-9C53-6890DDDF7251}"/>
              </a:ext>
            </a:extLst>
          </p:cNvPr>
          <p:cNvSpPr>
            <a:spLocks noGrp="1"/>
          </p:cNvSpPr>
          <p:nvPr>
            <p:ph idx="22"/>
          </p:nvPr>
        </p:nvSpPr>
        <p:spPr>
          <a:xfrm>
            <a:off x="3426064" y="3283911"/>
            <a:ext cx="3165738" cy="217598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8630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Text &amp; Dark Blue Flag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5" name="Rounded Rectangle 11">
            <a:extLst>
              <a:ext uri="{FF2B5EF4-FFF2-40B4-BE49-F238E27FC236}">
                <a16:creationId xmlns:a16="http://schemas.microsoft.com/office/drawing/2014/main" id="{0C3F7F8D-04E7-1B47-872D-43A2AEE8003F}"/>
              </a:ext>
            </a:extLst>
          </p:cNvPr>
          <p:cNvSpPr/>
          <p:nvPr userDrawn="1"/>
        </p:nvSpPr>
        <p:spPr>
          <a:xfrm>
            <a:off x="4943310"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6" name="Content Placeholder 2">
            <a:extLst>
              <a:ext uri="{FF2B5EF4-FFF2-40B4-BE49-F238E27FC236}">
                <a16:creationId xmlns:a16="http://schemas.microsoft.com/office/drawing/2014/main" id="{6D0C1A65-3685-E545-A2F9-EB66644735E3}"/>
              </a:ext>
            </a:extLst>
          </p:cNvPr>
          <p:cNvSpPr>
            <a:spLocks noGrp="1"/>
          </p:cNvSpPr>
          <p:nvPr>
            <p:ph idx="18"/>
          </p:nvPr>
        </p:nvSpPr>
        <p:spPr>
          <a:xfrm>
            <a:off x="5101053"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8EF0AF1A-278A-6E4D-969F-2A2B0F4181B1}"/>
              </a:ext>
            </a:extLst>
          </p:cNvPr>
          <p:cNvSpPr>
            <a:spLocks noGrp="1"/>
          </p:cNvSpPr>
          <p:nvPr>
            <p:ph idx="19"/>
          </p:nvPr>
        </p:nvSpPr>
        <p:spPr>
          <a:xfrm>
            <a:off x="5101053"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ounded Rectangle 11">
            <a:extLst>
              <a:ext uri="{FF2B5EF4-FFF2-40B4-BE49-F238E27FC236}">
                <a16:creationId xmlns:a16="http://schemas.microsoft.com/office/drawing/2014/main" id="{31112D07-40EE-5147-A371-6BF30E340F95}"/>
              </a:ext>
            </a:extLst>
          </p:cNvPr>
          <p:cNvSpPr/>
          <p:nvPr userDrawn="1"/>
        </p:nvSpPr>
        <p:spPr>
          <a:xfrm>
            <a:off x="3500621"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9" name="Content Placeholder 2">
            <a:extLst>
              <a:ext uri="{FF2B5EF4-FFF2-40B4-BE49-F238E27FC236}">
                <a16:creationId xmlns:a16="http://schemas.microsoft.com/office/drawing/2014/main" id="{92740FD0-0109-634B-A510-9FA50D63D909}"/>
              </a:ext>
            </a:extLst>
          </p:cNvPr>
          <p:cNvSpPr>
            <a:spLocks noGrp="1"/>
          </p:cNvSpPr>
          <p:nvPr>
            <p:ph idx="20"/>
          </p:nvPr>
        </p:nvSpPr>
        <p:spPr>
          <a:xfrm>
            <a:off x="3658365"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424B045F-BF7A-0F43-9A96-8EA1A4CF7020}"/>
              </a:ext>
            </a:extLst>
          </p:cNvPr>
          <p:cNvSpPr>
            <a:spLocks noGrp="1"/>
          </p:cNvSpPr>
          <p:nvPr>
            <p:ph idx="21"/>
          </p:nvPr>
        </p:nvSpPr>
        <p:spPr>
          <a:xfrm>
            <a:off x="3658365"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
            <a:extLst>
              <a:ext uri="{FF2B5EF4-FFF2-40B4-BE49-F238E27FC236}">
                <a16:creationId xmlns:a16="http://schemas.microsoft.com/office/drawing/2014/main" id="{487B48B2-DF61-244F-B1C9-235DC31187EF}"/>
              </a:ext>
            </a:extLst>
          </p:cNvPr>
          <p:cNvSpPr>
            <a:spLocks noGrp="1"/>
          </p:cNvSpPr>
          <p:nvPr>
            <p:ph type="pic" sz="quarter" idx="14"/>
          </p:nvPr>
        </p:nvSpPr>
        <p:spPr>
          <a:xfrm>
            <a:off x="0" y="0"/>
            <a:ext cx="3043238" cy="9144000"/>
          </a:xfrm>
        </p:spPr>
        <p:txBody>
          <a:bodyPr/>
          <a:lstStyle/>
          <a:p>
            <a:r>
              <a:rPr lang="en-US"/>
              <a:t>Click icon to add picture</a:t>
            </a:r>
          </a:p>
        </p:txBody>
      </p:sp>
      <p:sp>
        <p:nvSpPr>
          <p:cNvPr id="2" name="Title 1">
            <a:extLst>
              <a:ext uri="{FF2B5EF4-FFF2-40B4-BE49-F238E27FC236}">
                <a16:creationId xmlns:a16="http://schemas.microsoft.com/office/drawing/2014/main" id="{FDCE63A4-6529-64C8-BE6E-41C2253B6D8E}"/>
              </a:ext>
            </a:extLst>
          </p:cNvPr>
          <p:cNvSpPr>
            <a:spLocks noGrp="1"/>
          </p:cNvSpPr>
          <p:nvPr>
            <p:ph type="title"/>
          </p:nvPr>
        </p:nvSpPr>
        <p:spPr>
          <a:xfrm>
            <a:off x="3423286" y="513928"/>
            <a:ext cx="3162802" cy="1235949"/>
          </a:xfrm>
        </p:spPr>
        <p:txBody>
          <a:bodyPr/>
          <a:lstStyle>
            <a:lvl1pPr>
              <a:lnSpc>
                <a:spcPts val="4800"/>
              </a:lnSpc>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6BA5BED-6A2C-2101-0EA4-3E923D225879}"/>
              </a:ext>
            </a:extLst>
          </p:cNvPr>
          <p:cNvSpPr>
            <a:spLocks noGrp="1"/>
          </p:cNvSpPr>
          <p:nvPr>
            <p:ph idx="13"/>
          </p:nvPr>
        </p:nvSpPr>
        <p:spPr>
          <a:xfrm>
            <a:off x="3426063" y="1748289"/>
            <a:ext cx="3162802" cy="552089"/>
          </a:xfrm>
        </p:spPr>
        <p:txBody>
          <a:bodyPr>
            <a:noAutofit/>
          </a:bodyPr>
          <a:lstStyle>
            <a:lvl1pPr marL="0" indent="0">
              <a:buFontTx/>
              <a:buNone/>
              <a:defRPr sz="3733" b="0" i="0">
                <a:solidFill>
                  <a:schemeClr val="accent1"/>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D7844792-6FE9-44C4-B266-44DF6226ABDF}"/>
              </a:ext>
            </a:extLst>
          </p:cNvPr>
          <p:cNvCxnSpPr>
            <a:cxnSpLocks/>
          </p:cNvCxnSpPr>
          <p:nvPr userDrawn="1"/>
        </p:nvCxnSpPr>
        <p:spPr>
          <a:xfrm>
            <a:off x="3847394" y="2828511"/>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BDC7E8A8-5951-96DC-5607-16486DE3E0F8}"/>
              </a:ext>
            </a:extLst>
          </p:cNvPr>
          <p:cNvSpPr>
            <a:spLocks noGrp="1"/>
          </p:cNvSpPr>
          <p:nvPr>
            <p:ph idx="22"/>
          </p:nvPr>
        </p:nvSpPr>
        <p:spPr>
          <a:xfrm>
            <a:off x="3426064" y="3283911"/>
            <a:ext cx="3165738" cy="217598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5346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Text &amp; Light Blue Flag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5" name="Rounded Rectangle 11">
            <a:extLst>
              <a:ext uri="{FF2B5EF4-FFF2-40B4-BE49-F238E27FC236}">
                <a16:creationId xmlns:a16="http://schemas.microsoft.com/office/drawing/2014/main" id="{0C3F7F8D-04E7-1B47-872D-43A2AEE8003F}"/>
              </a:ext>
            </a:extLst>
          </p:cNvPr>
          <p:cNvSpPr/>
          <p:nvPr userDrawn="1"/>
        </p:nvSpPr>
        <p:spPr>
          <a:xfrm>
            <a:off x="4943310"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6" name="Content Placeholder 2">
            <a:extLst>
              <a:ext uri="{FF2B5EF4-FFF2-40B4-BE49-F238E27FC236}">
                <a16:creationId xmlns:a16="http://schemas.microsoft.com/office/drawing/2014/main" id="{6D0C1A65-3685-E545-A2F9-EB66644735E3}"/>
              </a:ext>
            </a:extLst>
          </p:cNvPr>
          <p:cNvSpPr>
            <a:spLocks noGrp="1"/>
          </p:cNvSpPr>
          <p:nvPr>
            <p:ph idx="18"/>
          </p:nvPr>
        </p:nvSpPr>
        <p:spPr>
          <a:xfrm>
            <a:off x="5101053"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8EF0AF1A-278A-6E4D-969F-2A2B0F4181B1}"/>
              </a:ext>
            </a:extLst>
          </p:cNvPr>
          <p:cNvSpPr>
            <a:spLocks noGrp="1"/>
          </p:cNvSpPr>
          <p:nvPr>
            <p:ph idx="19"/>
          </p:nvPr>
        </p:nvSpPr>
        <p:spPr>
          <a:xfrm>
            <a:off x="5101053"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ounded Rectangle 11">
            <a:extLst>
              <a:ext uri="{FF2B5EF4-FFF2-40B4-BE49-F238E27FC236}">
                <a16:creationId xmlns:a16="http://schemas.microsoft.com/office/drawing/2014/main" id="{31112D07-40EE-5147-A371-6BF30E340F95}"/>
              </a:ext>
            </a:extLst>
          </p:cNvPr>
          <p:cNvSpPr/>
          <p:nvPr userDrawn="1"/>
        </p:nvSpPr>
        <p:spPr>
          <a:xfrm>
            <a:off x="3500621"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9" name="Content Placeholder 2">
            <a:extLst>
              <a:ext uri="{FF2B5EF4-FFF2-40B4-BE49-F238E27FC236}">
                <a16:creationId xmlns:a16="http://schemas.microsoft.com/office/drawing/2014/main" id="{92740FD0-0109-634B-A510-9FA50D63D909}"/>
              </a:ext>
            </a:extLst>
          </p:cNvPr>
          <p:cNvSpPr>
            <a:spLocks noGrp="1"/>
          </p:cNvSpPr>
          <p:nvPr>
            <p:ph idx="20"/>
          </p:nvPr>
        </p:nvSpPr>
        <p:spPr>
          <a:xfrm>
            <a:off x="3658365"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424B045F-BF7A-0F43-9A96-8EA1A4CF7020}"/>
              </a:ext>
            </a:extLst>
          </p:cNvPr>
          <p:cNvSpPr>
            <a:spLocks noGrp="1"/>
          </p:cNvSpPr>
          <p:nvPr>
            <p:ph idx="21"/>
          </p:nvPr>
        </p:nvSpPr>
        <p:spPr>
          <a:xfrm>
            <a:off x="3658365"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
            <a:extLst>
              <a:ext uri="{FF2B5EF4-FFF2-40B4-BE49-F238E27FC236}">
                <a16:creationId xmlns:a16="http://schemas.microsoft.com/office/drawing/2014/main" id="{3E701CFE-0CAF-2F49-9E31-D3C06E8CDEBA}"/>
              </a:ext>
            </a:extLst>
          </p:cNvPr>
          <p:cNvSpPr>
            <a:spLocks noGrp="1"/>
          </p:cNvSpPr>
          <p:nvPr>
            <p:ph type="pic" sz="quarter" idx="14"/>
          </p:nvPr>
        </p:nvSpPr>
        <p:spPr>
          <a:xfrm>
            <a:off x="0" y="0"/>
            <a:ext cx="3043238" cy="9144000"/>
          </a:xfrm>
        </p:spPr>
        <p:txBody>
          <a:bodyPr/>
          <a:lstStyle/>
          <a:p>
            <a:r>
              <a:rPr lang="en-US"/>
              <a:t>Click icon to add picture</a:t>
            </a:r>
          </a:p>
        </p:txBody>
      </p:sp>
      <p:sp>
        <p:nvSpPr>
          <p:cNvPr id="2" name="Title 1">
            <a:extLst>
              <a:ext uri="{FF2B5EF4-FFF2-40B4-BE49-F238E27FC236}">
                <a16:creationId xmlns:a16="http://schemas.microsoft.com/office/drawing/2014/main" id="{CB961EF5-CF53-417A-B84E-A83C7E2B3EA4}"/>
              </a:ext>
            </a:extLst>
          </p:cNvPr>
          <p:cNvSpPr>
            <a:spLocks noGrp="1"/>
          </p:cNvSpPr>
          <p:nvPr>
            <p:ph type="title"/>
          </p:nvPr>
        </p:nvSpPr>
        <p:spPr>
          <a:xfrm>
            <a:off x="3423286" y="513928"/>
            <a:ext cx="3162802" cy="1235949"/>
          </a:xfrm>
        </p:spPr>
        <p:txBody>
          <a:bodyPr/>
          <a:lstStyle>
            <a:lvl1pPr>
              <a:lnSpc>
                <a:spcPts val="4800"/>
              </a:lnSpc>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246EECC-4F5B-9498-ECB3-0E1AA5EECAE2}"/>
              </a:ext>
            </a:extLst>
          </p:cNvPr>
          <p:cNvSpPr>
            <a:spLocks noGrp="1"/>
          </p:cNvSpPr>
          <p:nvPr>
            <p:ph idx="13"/>
          </p:nvPr>
        </p:nvSpPr>
        <p:spPr>
          <a:xfrm>
            <a:off x="3426063" y="1748289"/>
            <a:ext cx="3162802"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134F676B-3990-68AA-C5CF-640D6C0989F7}"/>
              </a:ext>
            </a:extLst>
          </p:cNvPr>
          <p:cNvCxnSpPr>
            <a:cxnSpLocks/>
          </p:cNvCxnSpPr>
          <p:nvPr userDrawn="1"/>
        </p:nvCxnSpPr>
        <p:spPr>
          <a:xfrm>
            <a:off x="3847394" y="2828511"/>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28F066D6-2BAA-B70F-AC1B-163384B0EDD5}"/>
              </a:ext>
            </a:extLst>
          </p:cNvPr>
          <p:cNvSpPr>
            <a:spLocks noGrp="1"/>
          </p:cNvSpPr>
          <p:nvPr>
            <p:ph idx="22"/>
          </p:nvPr>
        </p:nvSpPr>
        <p:spPr>
          <a:xfrm>
            <a:off x="3426064" y="3283911"/>
            <a:ext cx="3165738" cy="217598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41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Text &amp; Green Flag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5" name="Rounded Rectangle 11">
            <a:extLst>
              <a:ext uri="{FF2B5EF4-FFF2-40B4-BE49-F238E27FC236}">
                <a16:creationId xmlns:a16="http://schemas.microsoft.com/office/drawing/2014/main" id="{0C3F7F8D-04E7-1B47-872D-43A2AEE8003F}"/>
              </a:ext>
            </a:extLst>
          </p:cNvPr>
          <p:cNvSpPr/>
          <p:nvPr userDrawn="1"/>
        </p:nvSpPr>
        <p:spPr>
          <a:xfrm>
            <a:off x="4943310"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6" name="Content Placeholder 2">
            <a:extLst>
              <a:ext uri="{FF2B5EF4-FFF2-40B4-BE49-F238E27FC236}">
                <a16:creationId xmlns:a16="http://schemas.microsoft.com/office/drawing/2014/main" id="{6D0C1A65-3685-E545-A2F9-EB66644735E3}"/>
              </a:ext>
            </a:extLst>
          </p:cNvPr>
          <p:cNvSpPr>
            <a:spLocks noGrp="1"/>
          </p:cNvSpPr>
          <p:nvPr>
            <p:ph idx="18"/>
          </p:nvPr>
        </p:nvSpPr>
        <p:spPr>
          <a:xfrm>
            <a:off x="5101053"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8EF0AF1A-278A-6E4D-969F-2A2B0F4181B1}"/>
              </a:ext>
            </a:extLst>
          </p:cNvPr>
          <p:cNvSpPr>
            <a:spLocks noGrp="1"/>
          </p:cNvSpPr>
          <p:nvPr>
            <p:ph idx="19"/>
          </p:nvPr>
        </p:nvSpPr>
        <p:spPr>
          <a:xfrm>
            <a:off x="5101053"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ounded Rectangle 11">
            <a:extLst>
              <a:ext uri="{FF2B5EF4-FFF2-40B4-BE49-F238E27FC236}">
                <a16:creationId xmlns:a16="http://schemas.microsoft.com/office/drawing/2014/main" id="{31112D07-40EE-5147-A371-6BF30E340F95}"/>
              </a:ext>
            </a:extLst>
          </p:cNvPr>
          <p:cNvSpPr/>
          <p:nvPr userDrawn="1"/>
        </p:nvSpPr>
        <p:spPr>
          <a:xfrm>
            <a:off x="3500621"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9" name="Content Placeholder 2">
            <a:extLst>
              <a:ext uri="{FF2B5EF4-FFF2-40B4-BE49-F238E27FC236}">
                <a16:creationId xmlns:a16="http://schemas.microsoft.com/office/drawing/2014/main" id="{92740FD0-0109-634B-A510-9FA50D63D909}"/>
              </a:ext>
            </a:extLst>
          </p:cNvPr>
          <p:cNvSpPr>
            <a:spLocks noGrp="1"/>
          </p:cNvSpPr>
          <p:nvPr>
            <p:ph idx="20"/>
          </p:nvPr>
        </p:nvSpPr>
        <p:spPr>
          <a:xfrm>
            <a:off x="3658365"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424B045F-BF7A-0F43-9A96-8EA1A4CF7020}"/>
              </a:ext>
            </a:extLst>
          </p:cNvPr>
          <p:cNvSpPr>
            <a:spLocks noGrp="1"/>
          </p:cNvSpPr>
          <p:nvPr>
            <p:ph idx="21"/>
          </p:nvPr>
        </p:nvSpPr>
        <p:spPr>
          <a:xfrm>
            <a:off x="3658365"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
            <a:extLst>
              <a:ext uri="{FF2B5EF4-FFF2-40B4-BE49-F238E27FC236}">
                <a16:creationId xmlns:a16="http://schemas.microsoft.com/office/drawing/2014/main" id="{3E701CFE-0CAF-2F49-9E31-D3C06E8CDEBA}"/>
              </a:ext>
            </a:extLst>
          </p:cNvPr>
          <p:cNvSpPr>
            <a:spLocks noGrp="1"/>
          </p:cNvSpPr>
          <p:nvPr>
            <p:ph type="pic" sz="quarter" idx="14"/>
          </p:nvPr>
        </p:nvSpPr>
        <p:spPr>
          <a:xfrm>
            <a:off x="0" y="0"/>
            <a:ext cx="3043238" cy="9144000"/>
          </a:xfrm>
        </p:spPr>
        <p:txBody>
          <a:bodyPr/>
          <a:lstStyle/>
          <a:p>
            <a:r>
              <a:rPr lang="en-US"/>
              <a:t>Click icon to add picture</a:t>
            </a:r>
          </a:p>
        </p:txBody>
      </p:sp>
      <p:sp>
        <p:nvSpPr>
          <p:cNvPr id="2" name="Title 1">
            <a:extLst>
              <a:ext uri="{FF2B5EF4-FFF2-40B4-BE49-F238E27FC236}">
                <a16:creationId xmlns:a16="http://schemas.microsoft.com/office/drawing/2014/main" id="{0C2CBA9B-05BE-7167-3089-F4747047807F}"/>
              </a:ext>
            </a:extLst>
          </p:cNvPr>
          <p:cNvSpPr>
            <a:spLocks noGrp="1"/>
          </p:cNvSpPr>
          <p:nvPr>
            <p:ph type="title"/>
          </p:nvPr>
        </p:nvSpPr>
        <p:spPr>
          <a:xfrm>
            <a:off x="3423286" y="513928"/>
            <a:ext cx="3162802" cy="1235949"/>
          </a:xfrm>
        </p:spPr>
        <p:txBody>
          <a:bodyPr/>
          <a:lstStyle>
            <a:lvl1pPr>
              <a:lnSpc>
                <a:spcPts val="4800"/>
              </a:lnSpc>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544659F-EF8E-A8C9-CF4C-19F90B1112F0}"/>
              </a:ext>
            </a:extLst>
          </p:cNvPr>
          <p:cNvSpPr>
            <a:spLocks noGrp="1"/>
          </p:cNvSpPr>
          <p:nvPr>
            <p:ph idx="13"/>
          </p:nvPr>
        </p:nvSpPr>
        <p:spPr>
          <a:xfrm>
            <a:off x="3426063" y="1748289"/>
            <a:ext cx="3162802" cy="552089"/>
          </a:xfrm>
        </p:spPr>
        <p:txBody>
          <a:bodyPr>
            <a:noAutofit/>
          </a:bodyPr>
          <a:lstStyle>
            <a:lvl1pPr marL="0" indent="0">
              <a:buFontTx/>
              <a:buNone/>
              <a:defRPr sz="3733" b="0" i="0">
                <a:solidFill>
                  <a:schemeClr val="accent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106BE169-D5ED-9576-740C-BB0CC38229F6}"/>
              </a:ext>
            </a:extLst>
          </p:cNvPr>
          <p:cNvCxnSpPr>
            <a:cxnSpLocks/>
          </p:cNvCxnSpPr>
          <p:nvPr userDrawn="1"/>
        </p:nvCxnSpPr>
        <p:spPr>
          <a:xfrm>
            <a:off x="3847394" y="2828511"/>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DCF23CD-9D22-9CDF-D03E-27F1CCD68918}"/>
              </a:ext>
            </a:extLst>
          </p:cNvPr>
          <p:cNvSpPr>
            <a:spLocks noGrp="1"/>
          </p:cNvSpPr>
          <p:nvPr>
            <p:ph idx="22"/>
          </p:nvPr>
        </p:nvSpPr>
        <p:spPr>
          <a:xfrm>
            <a:off x="3426064" y="3283911"/>
            <a:ext cx="3165738" cy="217598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79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Text &amp; Magenta Flag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15" name="Rounded Rectangle 11">
            <a:extLst>
              <a:ext uri="{FF2B5EF4-FFF2-40B4-BE49-F238E27FC236}">
                <a16:creationId xmlns:a16="http://schemas.microsoft.com/office/drawing/2014/main" id="{0C3F7F8D-04E7-1B47-872D-43A2AEE8003F}"/>
              </a:ext>
            </a:extLst>
          </p:cNvPr>
          <p:cNvSpPr/>
          <p:nvPr userDrawn="1"/>
        </p:nvSpPr>
        <p:spPr>
          <a:xfrm>
            <a:off x="4943310"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6" name="Content Placeholder 2">
            <a:extLst>
              <a:ext uri="{FF2B5EF4-FFF2-40B4-BE49-F238E27FC236}">
                <a16:creationId xmlns:a16="http://schemas.microsoft.com/office/drawing/2014/main" id="{6D0C1A65-3685-E545-A2F9-EB66644735E3}"/>
              </a:ext>
            </a:extLst>
          </p:cNvPr>
          <p:cNvSpPr>
            <a:spLocks noGrp="1"/>
          </p:cNvSpPr>
          <p:nvPr>
            <p:ph idx="18"/>
          </p:nvPr>
        </p:nvSpPr>
        <p:spPr>
          <a:xfrm>
            <a:off x="5101053"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8EF0AF1A-278A-6E4D-969F-2A2B0F4181B1}"/>
              </a:ext>
            </a:extLst>
          </p:cNvPr>
          <p:cNvSpPr>
            <a:spLocks noGrp="1"/>
          </p:cNvSpPr>
          <p:nvPr>
            <p:ph idx="19"/>
          </p:nvPr>
        </p:nvSpPr>
        <p:spPr>
          <a:xfrm>
            <a:off x="5101053"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ounded Rectangle 11">
            <a:extLst>
              <a:ext uri="{FF2B5EF4-FFF2-40B4-BE49-F238E27FC236}">
                <a16:creationId xmlns:a16="http://schemas.microsoft.com/office/drawing/2014/main" id="{31112D07-40EE-5147-A371-6BF30E340F95}"/>
              </a:ext>
            </a:extLst>
          </p:cNvPr>
          <p:cNvSpPr/>
          <p:nvPr userDrawn="1"/>
        </p:nvSpPr>
        <p:spPr>
          <a:xfrm>
            <a:off x="3500621" y="6080517"/>
            <a:ext cx="1373922" cy="2020724"/>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19" name="Content Placeholder 2">
            <a:extLst>
              <a:ext uri="{FF2B5EF4-FFF2-40B4-BE49-F238E27FC236}">
                <a16:creationId xmlns:a16="http://schemas.microsoft.com/office/drawing/2014/main" id="{92740FD0-0109-634B-A510-9FA50D63D909}"/>
              </a:ext>
            </a:extLst>
          </p:cNvPr>
          <p:cNvSpPr>
            <a:spLocks noGrp="1"/>
          </p:cNvSpPr>
          <p:nvPr>
            <p:ph idx="20"/>
          </p:nvPr>
        </p:nvSpPr>
        <p:spPr>
          <a:xfrm>
            <a:off x="3658365" y="6267733"/>
            <a:ext cx="1038225" cy="910169"/>
          </a:xfrm>
        </p:spPr>
        <p:txBody>
          <a:bodyPr lIns="0">
            <a:noAutofit/>
          </a:bodyPr>
          <a:lstStyle>
            <a:lvl1pPr indent="0" algn="ctr">
              <a:lnSpc>
                <a:spcPct val="100000"/>
              </a:lnSpc>
              <a:spcBef>
                <a:spcPts val="2400"/>
              </a:spcBef>
              <a:spcAft>
                <a:spcPts val="800"/>
              </a:spcAft>
              <a:buFontTx/>
              <a:buNone/>
              <a:defRPr sz="5867" b="1" i="0">
                <a:solidFill>
                  <a:schemeClr val="bg1"/>
                </a:solidFill>
                <a:latin typeface="Gilroy Bold" pitchFamily="2" charset="77"/>
              </a:defRPr>
            </a:lvl1pPr>
            <a:lvl2pPr indent="0" algn="ctr">
              <a:lnSpc>
                <a:spcPct val="100000"/>
              </a:lnSpc>
              <a:spcBef>
                <a:spcPts val="2400"/>
              </a:spcBef>
              <a:spcAft>
                <a:spcPts val="800"/>
              </a:spcAft>
              <a:buFontTx/>
              <a:buNone/>
              <a:defRPr sz="5867" b="1" i="0">
                <a:solidFill>
                  <a:schemeClr val="bg1"/>
                </a:solidFill>
                <a:latin typeface="Gilroy Bold" pitchFamily="2" charset="77"/>
              </a:defRPr>
            </a:lvl2pPr>
            <a:lvl3pPr indent="0" algn="ctr">
              <a:lnSpc>
                <a:spcPct val="100000"/>
              </a:lnSpc>
              <a:spcBef>
                <a:spcPts val="2400"/>
              </a:spcBef>
              <a:spcAft>
                <a:spcPts val="800"/>
              </a:spcAft>
              <a:buFontTx/>
              <a:buNone/>
              <a:defRPr sz="5867" b="1" i="0">
                <a:solidFill>
                  <a:schemeClr val="bg1"/>
                </a:solidFill>
                <a:latin typeface="Gilroy Bold" pitchFamily="2" charset="77"/>
              </a:defRPr>
            </a:lvl3pPr>
            <a:lvl4pPr indent="0" algn="ctr">
              <a:lnSpc>
                <a:spcPct val="100000"/>
              </a:lnSpc>
              <a:spcBef>
                <a:spcPts val="2400"/>
              </a:spcBef>
              <a:spcAft>
                <a:spcPts val="800"/>
              </a:spcAft>
              <a:buFontTx/>
              <a:buNone/>
              <a:defRPr sz="5867" b="1" i="0">
                <a:solidFill>
                  <a:schemeClr val="bg1"/>
                </a:solidFill>
                <a:latin typeface="Gilroy Bold" pitchFamily="2" charset="77"/>
              </a:defRPr>
            </a:lvl4pPr>
            <a:lvl5pPr indent="0" algn="ctr">
              <a:lnSpc>
                <a:spcPct val="100000"/>
              </a:lnSpc>
              <a:spcBef>
                <a:spcPts val="2400"/>
              </a:spcBef>
              <a:spcAft>
                <a:spcPts val="800"/>
              </a:spcAft>
              <a:buFontTx/>
              <a:buNone/>
              <a:defRPr sz="5867" b="1" i="0">
                <a:solidFill>
                  <a:schemeClr val="bg1"/>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424B045F-BF7A-0F43-9A96-8EA1A4CF7020}"/>
              </a:ext>
            </a:extLst>
          </p:cNvPr>
          <p:cNvSpPr>
            <a:spLocks noGrp="1"/>
          </p:cNvSpPr>
          <p:nvPr>
            <p:ph idx="21"/>
          </p:nvPr>
        </p:nvSpPr>
        <p:spPr>
          <a:xfrm>
            <a:off x="3658365" y="7110170"/>
            <a:ext cx="1038225" cy="873481"/>
          </a:xfrm>
        </p:spPr>
        <p:txBody>
          <a:bodyPr lIns="0">
            <a:noAutofit/>
          </a:bodyPr>
          <a:lstStyle>
            <a:lvl1pPr indent="0" algn="ctr">
              <a:lnSpc>
                <a:spcPct val="100000"/>
              </a:lnSpc>
              <a:spcBef>
                <a:spcPts val="2400"/>
              </a:spcBef>
              <a:spcAft>
                <a:spcPts val="800"/>
              </a:spcAft>
              <a:buFontTx/>
              <a:buNone/>
              <a:defRPr sz="2133" b="0" i="0">
                <a:solidFill>
                  <a:schemeClr val="bg1"/>
                </a:solidFill>
                <a:latin typeface="Gilroy" pitchFamily="2" charset="77"/>
              </a:defRPr>
            </a:lvl1pPr>
            <a:lvl2pPr indent="0" algn="ctr">
              <a:lnSpc>
                <a:spcPct val="100000"/>
              </a:lnSpc>
              <a:spcBef>
                <a:spcPts val="2400"/>
              </a:spcBef>
              <a:spcAft>
                <a:spcPts val="800"/>
              </a:spcAft>
              <a:buFontTx/>
              <a:buNone/>
              <a:defRPr sz="2133" b="0" i="0">
                <a:solidFill>
                  <a:schemeClr val="bg1"/>
                </a:solidFill>
                <a:latin typeface="Gilroy" pitchFamily="2" charset="77"/>
              </a:defRPr>
            </a:lvl2pPr>
            <a:lvl3pPr indent="0" algn="ctr">
              <a:lnSpc>
                <a:spcPct val="100000"/>
              </a:lnSpc>
              <a:spcBef>
                <a:spcPts val="2400"/>
              </a:spcBef>
              <a:spcAft>
                <a:spcPts val="800"/>
              </a:spcAft>
              <a:buFontTx/>
              <a:buNone/>
              <a:defRPr sz="2133" b="0" i="0">
                <a:solidFill>
                  <a:schemeClr val="bg1"/>
                </a:solidFill>
                <a:latin typeface="Gilroy" pitchFamily="2" charset="77"/>
              </a:defRPr>
            </a:lvl3pPr>
            <a:lvl4pPr indent="0" algn="ctr">
              <a:lnSpc>
                <a:spcPct val="100000"/>
              </a:lnSpc>
              <a:spcBef>
                <a:spcPts val="2400"/>
              </a:spcBef>
              <a:spcAft>
                <a:spcPts val="800"/>
              </a:spcAft>
              <a:buFontTx/>
              <a:buNone/>
              <a:defRPr sz="2133" b="0" i="0">
                <a:solidFill>
                  <a:schemeClr val="bg1"/>
                </a:solidFill>
                <a:latin typeface="Gilroy" pitchFamily="2" charset="77"/>
              </a:defRPr>
            </a:lvl4pPr>
            <a:lvl5pPr indent="0" algn="ctr">
              <a:lnSpc>
                <a:spcPct val="100000"/>
              </a:lnSpc>
              <a:spcBef>
                <a:spcPts val="2400"/>
              </a:spcBef>
              <a:spcAft>
                <a:spcPts val="800"/>
              </a:spcAft>
              <a:buFontTx/>
              <a:buNone/>
              <a:defRPr sz="2133"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
            <a:extLst>
              <a:ext uri="{FF2B5EF4-FFF2-40B4-BE49-F238E27FC236}">
                <a16:creationId xmlns:a16="http://schemas.microsoft.com/office/drawing/2014/main" id="{3E701CFE-0CAF-2F49-9E31-D3C06E8CDEBA}"/>
              </a:ext>
            </a:extLst>
          </p:cNvPr>
          <p:cNvSpPr>
            <a:spLocks noGrp="1"/>
          </p:cNvSpPr>
          <p:nvPr>
            <p:ph type="pic" sz="quarter" idx="14"/>
          </p:nvPr>
        </p:nvSpPr>
        <p:spPr>
          <a:xfrm>
            <a:off x="0" y="0"/>
            <a:ext cx="3043238" cy="9144000"/>
          </a:xfrm>
        </p:spPr>
        <p:txBody>
          <a:bodyPr/>
          <a:lstStyle/>
          <a:p>
            <a:r>
              <a:rPr lang="en-US"/>
              <a:t>Click icon to add picture</a:t>
            </a:r>
          </a:p>
        </p:txBody>
      </p:sp>
      <p:sp>
        <p:nvSpPr>
          <p:cNvPr id="2" name="Title 1">
            <a:extLst>
              <a:ext uri="{FF2B5EF4-FFF2-40B4-BE49-F238E27FC236}">
                <a16:creationId xmlns:a16="http://schemas.microsoft.com/office/drawing/2014/main" id="{F4C18E8B-D1C0-5D1F-44D3-F63093A72553}"/>
              </a:ext>
            </a:extLst>
          </p:cNvPr>
          <p:cNvSpPr>
            <a:spLocks noGrp="1"/>
          </p:cNvSpPr>
          <p:nvPr>
            <p:ph type="title"/>
          </p:nvPr>
        </p:nvSpPr>
        <p:spPr>
          <a:xfrm>
            <a:off x="3423286" y="513928"/>
            <a:ext cx="3162802" cy="1235949"/>
          </a:xfrm>
        </p:spPr>
        <p:txBody>
          <a:bodyPr/>
          <a:lstStyle>
            <a:lvl1pPr>
              <a:lnSpc>
                <a:spcPts val="4800"/>
              </a:lnSpc>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9077E-308F-7DA6-4337-8A528C2AD415}"/>
              </a:ext>
            </a:extLst>
          </p:cNvPr>
          <p:cNvSpPr>
            <a:spLocks noGrp="1"/>
          </p:cNvSpPr>
          <p:nvPr>
            <p:ph idx="13"/>
          </p:nvPr>
        </p:nvSpPr>
        <p:spPr>
          <a:xfrm>
            <a:off x="3426063" y="1748289"/>
            <a:ext cx="3162802" cy="552089"/>
          </a:xfrm>
        </p:spPr>
        <p:txBody>
          <a:bodyPr>
            <a:noAutofit/>
          </a:bodyPr>
          <a:lstStyle>
            <a:lvl1pPr marL="0" indent="0">
              <a:buFontTx/>
              <a:buNone/>
              <a:defRPr sz="3733" b="0" i="0">
                <a:solidFill>
                  <a:schemeClr val="accent3"/>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B2F71491-C383-3755-DEE6-14A2933207BB}"/>
              </a:ext>
            </a:extLst>
          </p:cNvPr>
          <p:cNvCxnSpPr>
            <a:cxnSpLocks/>
          </p:cNvCxnSpPr>
          <p:nvPr userDrawn="1"/>
        </p:nvCxnSpPr>
        <p:spPr>
          <a:xfrm>
            <a:off x="3847394" y="2828511"/>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89D53A0-9B11-A453-E8EE-CBCE4979AC50}"/>
              </a:ext>
            </a:extLst>
          </p:cNvPr>
          <p:cNvSpPr>
            <a:spLocks noGrp="1"/>
          </p:cNvSpPr>
          <p:nvPr>
            <p:ph idx="22"/>
          </p:nvPr>
        </p:nvSpPr>
        <p:spPr>
          <a:xfrm>
            <a:off x="3426064" y="3283911"/>
            <a:ext cx="3165738" cy="217598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8116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Text &amp; No Flag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E8ACBDCA-B0F4-AC47-B045-2322BBEE44B0}"/>
              </a:ext>
            </a:extLst>
          </p:cNvPr>
          <p:cNvSpPr>
            <a:spLocks noGrp="1"/>
          </p:cNvSpPr>
          <p:nvPr>
            <p:ph type="title"/>
          </p:nvPr>
        </p:nvSpPr>
        <p:spPr>
          <a:xfrm>
            <a:off x="2563715" y="486835"/>
            <a:ext cx="3821906" cy="876744"/>
          </a:xfrm>
        </p:spPr>
        <p:txBody>
          <a:bodyPr anchor="t"/>
          <a:lstStyle>
            <a:lvl1pPr>
              <a:defRPr b="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17B874CC-A5AF-194D-A29B-CC4E358CAADC}"/>
              </a:ext>
            </a:extLst>
          </p:cNvPr>
          <p:cNvSpPr>
            <a:spLocks noGrp="1"/>
          </p:cNvSpPr>
          <p:nvPr>
            <p:ph idx="13"/>
          </p:nvPr>
        </p:nvSpPr>
        <p:spPr>
          <a:xfrm>
            <a:off x="2560778" y="1351606"/>
            <a:ext cx="3821906"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295E32AD-B3BB-C34D-8FFD-E6C5FC054948}"/>
              </a:ext>
            </a:extLst>
          </p:cNvPr>
          <p:cNvSpPr>
            <a:spLocks noGrp="1"/>
          </p:cNvSpPr>
          <p:nvPr>
            <p:ph type="pic" sz="quarter" idx="14"/>
          </p:nvPr>
        </p:nvSpPr>
        <p:spPr>
          <a:xfrm>
            <a:off x="0" y="0"/>
            <a:ext cx="2291884" cy="9144000"/>
          </a:xfrm>
        </p:spPr>
        <p:txBody>
          <a:bodyPr/>
          <a:lstStyle/>
          <a:p>
            <a:r>
              <a:rPr lang="en-US"/>
              <a:t>Click icon to add picture</a:t>
            </a:r>
          </a:p>
        </p:txBody>
      </p:sp>
      <p:cxnSp>
        <p:nvCxnSpPr>
          <p:cNvPr id="21" name="Straight Connector 20">
            <a:extLst>
              <a:ext uri="{FF2B5EF4-FFF2-40B4-BE49-F238E27FC236}">
                <a16:creationId xmlns:a16="http://schemas.microsoft.com/office/drawing/2014/main" id="{5363595F-9E89-A94B-A2B7-0295519E7DF0}"/>
              </a:ext>
            </a:extLst>
          </p:cNvPr>
          <p:cNvCxnSpPr>
            <a:cxnSpLocks/>
          </p:cNvCxnSpPr>
          <p:nvPr userDrawn="1"/>
        </p:nvCxnSpPr>
        <p:spPr>
          <a:xfrm>
            <a:off x="2595127" y="2283079"/>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78737988-FA41-2CA9-B82B-C6279F552E6F}"/>
              </a:ext>
            </a:extLst>
          </p:cNvPr>
          <p:cNvSpPr>
            <a:spLocks noGrp="1"/>
          </p:cNvSpPr>
          <p:nvPr>
            <p:ph idx="1"/>
          </p:nvPr>
        </p:nvSpPr>
        <p:spPr>
          <a:xfrm>
            <a:off x="2560778" y="2662467"/>
            <a:ext cx="3824843" cy="5573484"/>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2741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with Mobile Device Bleed">
    <p:spTree>
      <p:nvGrpSpPr>
        <p:cNvPr id="1" name=""/>
        <p:cNvGrpSpPr/>
        <p:nvPr/>
      </p:nvGrpSpPr>
      <p:grpSpPr>
        <a:xfrm>
          <a:off x="0" y="0"/>
          <a:ext cx="0" cy="0"/>
          <a:chOff x="0" y="0"/>
          <a:chExt cx="0" cy="0"/>
        </a:xfrm>
      </p:grpSpPr>
      <p:sp>
        <p:nvSpPr>
          <p:cNvPr id="8" name="Google Shape;672;p27">
            <a:extLst>
              <a:ext uri="{FF2B5EF4-FFF2-40B4-BE49-F238E27FC236}">
                <a16:creationId xmlns:a16="http://schemas.microsoft.com/office/drawing/2014/main" id="{A1D2D9CD-9CE1-714D-A213-D0290AB8A309}"/>
              </a:ext>
            </a:extLst>
          </p:cNvPr>
          <p:cNvSpPr>
            <a:spLocks noGrp="1"/>
          </p:cNvSpPr>
          <p:nvPr>
            <p:ph type="pic" idx="2"/>
          </p:nvPr>
        </p:nvSpPr>
        <p:spPr>
          <a:xfrm>
            <a:off x="4104978" y="1352574"/>
            <a:ext cx="2166136" cy="8401027"/>
          </a:xfrm>
          <a:prstGeom prst="roundRect">
            <a:avLst>
              <a:gd name="adj" fmla="val 13562"/>
            </a:avLst>
          </a:prstGeom>
          <a:solidFill>
            <a:srgbClr val="F2F2F2"/>
          </a:solidFill>
          <a:ln>
            <a:noFill/>
          </a:ln>
        </p:spPr>
      </p:sp>
      <p:pic>
        <p:nvPicPr>
          <p:cNvPr id="9" name="Google Shape;673;p27">
            <a:extLst>
              <a:ext uri="{FF2B5EF4-FFF2-40B4-BE49-F238E27FC236}">
                <a16:creationId xmlns:a16="http://schemas.microsoft.com/office/drawing/2014/main" id="{D0A5BBC1-14CA-8B45-82B5-7A80E20A0542}"/>
              </a:ext>
            </a:extLst>
          </p:cNvPr>
          <p:cNvPicPr preferRelativeResize="0"/>
          <p:nvPr userDrawn="1"/>
        </p:nvPicPr>
        <p:blipFill rotWithShape="1">
          <a:blip r:embed="rId2">
            <a:alphaModFix/>
          </a:blip>
          <a:srcRect b="30374"/>
          <a:stretch/>
        </p:blipFill>
        <p:spPr>
          <a:xfrm>
            <a:off x="3984039" y="1115032"/>
            <a:ext cx="2412178" cy="8028968"/>
          </a:xfrm>
          <a:prstGeom prst="rect">
            <a:avLst/>
          </a:prstGeom>
          <a:noFill/>
          <a:ln>
            <a:noFill/>
          </a:ln>
        </p:spPr>
      </p:pic>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727BCCFA-E3A4-EC8B-59C6-BCFDD2A7F3E9}"/>
              </a:ext>
            </a:extLst>
          </p:cNvPr>
          <p:cNvSpPr>
            <a:spLocks noGrp="1"/>
          </p:cNvSpPr>
          <p:nvPr>
            <p:ph type="title"/>
          </p:nvPr>
        </p:nvSpPr>
        <p:spPr>
          <a:xfrm>
            <a:off x="461784" y="513928"/>
            <a:ext cx="3301493" cy="876744"/>
          </a:xfrm>
        </p:spPr>
        <p:txBody>
          <a:bodyPr anchor="t"/>
          <a:lstStyle>
            <a:lvl1pPr>
              <a:defRPr sz="4267" b="0"/>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30493899-A62F-8879-72FB-0B0CD73549E7}"/>
              </a:ext>
            </a:extLst>
          </p:cNvPr>
          <p:cNvSpPr>
            <a:spLocks noGrp="1"/>
          </p:cNvSpPr>
          <p:nvPr>
            <p:ph idx="13"/>
          </p:nvPr>
        </p:nvSpPr>
        <p:spPr>
          <a:xfrm>
            <a:off x="458847" y="1351606"/>
            <a:ext cx="3301493"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DAEC5626-7182-28E7-BE08-47F8888783BD}"/>
              </a:ext>
            </a:extLst>
          </p:cNvPr>
          <p:cNvCxnSpPr>
            <a:cxnSpLocks/>
          </p:cNvCxnSpPr>
          <p:nvPr userDrawn="1"/>
        </p:nvCxnSpPr>
        <p:spPr>
          <a:xfrm>
            <a:off x="493196" y="2283079"/>
            <a:ext cx="197980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AAD6E76E-86FF-BBFD-C65D-8055A4F2C3EE}"/>
              </a:ext>
            </a:extLst>
          </p:cNvPr>
          <p:cNvSpPr>
            <a:spLocks noGrp="1"/>
          </p:cNvSpPr>
          <p:nvPr>
            <p:ph idx="1"/>
          </p:nvPr>
        </p:nvSpPr>
        <p:spPr>
          <a:xfrm>
            <a:off x="458847" y="2662467"/>
            <a:ext cx="3304030" cy="5573484"/>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412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ption 4">
    <p:bg>
      <p:bgPr>
        <a:solidFill>
          <a:schemeClr val="accent1"/>
        </a:solidFill>
        <a:effectLst/>
      </p:bgPr>
    </p:bg>
    <p:spTree>
      <p:nvGrpSpPr>
        <p:cNvPr id="1" name=""/>
        <p:cNvGrpSpPr/>
        <p:nvPr/>
      </p:nvGrpSpPr>
      <p:grpSpPr>
        <a:xfrm>
          <a:off x="0" y="0"/>
          <a:ext cx="0" cy="0"/>
          <a:chOff x="0" y="0"/>
          <a:chExt cx="0" cy="0"/>
        </a:xfrm>
      </p:grpSpPr>
      <p:sp>
        <p:nvSpPr>
          <p:cNvPr id="8" name="Rounded Rectangle 11">
            <a:extLst>
              <a:ext uri="{FF2B5EF4-FFF2-40B4-BE49-F238E27FC236}">
                <a16:creationId xmlns:a16="http://schemas.microsoft.com/office/drawing/2014/main" id="{96FB1FAE-9B75-7742-B0F5-F60782E34269}"/>
              </a:ext>
            </a:extLst>
          </p:cNvPr>
          <p:cNvSpPr/>
          <p:nvPr userDrawn="1"/>
        </p:nvSpPr>
        <p:spPr>
          <a:xfrm>
            <a:off x="1712487" y="-6346"/>
            <a:ext cx="5153111" cy="7281621"/>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2941174 w 4385906"/>
              <a:gd name="connsiteY4" fmla="*/ 2717431 h 2721372"/>
              <a:gd name="connsiteX5" fmla="*/ 234633 w 4385906"/>
              <a:gd name="connsiteY5" fmla="*/ 2721372 h 2721372"/>
              <a:gd name="connsiteX6" fmla="*/ 4333 w 4385906"/>
              <a:gd name="connsiteY6" fmla="*/ 2471365 h 2721372"/>
              <a:gd name="connsiteX7" fmla="*/ 258770 w 4385906"/>
              <a:gd name="connsiteY7" fmla="*/ 996629 h 2721372"/>
              <a:gd name="connsiteX0" fmla="*/ 258770 w 4169231"/>
              <a:gd name="connsiteY0" fmla="*/ 996485 h 2721228"/>
              <a:gd name="connsiteX1" fmla="*/ 1417047 w 4169231"/>
              <a:gd name="connsiteY1" fmla="*/ 133 h 2721228"/>
              <a:gd name="connsiteX2" fmla="*/ 4120268 w 4169231"/>
              <a:gd name="connsiteY2" fmla="*/ 272 h 2721228"/>
              <a:gd name="connsiteX3" fmla="*/ 2941174 w 4169231"/>
              <a:gd name="connsiteY3" fmla="*/ 2717287 h 2721228"/>
              <a:gd name="connsiteX4" fmla="*/ 234633 w 4169231"/>
              <a:gd name="connsiteY4" fmla="*/ 2721228 h 2721228"/>
              <a:gd name="connsiteX5" fmla="*/ 4333 w 4169231"/>
              <a:gd name="connsiteY5" fmla="*/ 2471221 h 2721228"/>
              <a:gd name="connsiteX6" fmla="*/ 258770 w 4169231"/>
              <a:gd name="connsiteY6" fmla="*/ 996485 h 2721228"/>
              <a:gd name="connsiteX0" fmla="*/ 258770 w 4120503"/>
              <a:gd name="connsiteY0" fmla="*/ 996485 h 2721228"/>
              <a:gd name="connsiteX1" fmla="*/ 1417047 w 4120503"/>
              <a:gd name="connsiteY1" fmla="*/ 133 h 2721228"/>
              <a:gd name="connsiteX2" fmla="*/ 4120268 w 4120503"/>
              <a:gd name="connsiteY2" fmla="*/ 272 h 2721228"/>
              <a:gd name="connsiteX3" fmla="*/ 2941174 w 4120503"/>
              <a:gd name="connsiteY3" fmla="*/ 2717287 h 2721228"/>
              <a:gd name="connsiteX4" fmla="*/ 234633 w 4120503"/>
              <a:gd name="connsiteY4" fmla="*/ 2721228 h 2721228"/>
              <a:gd name="connsiteX5" fmla="*/ 4333 w 4120503"/>
              <a:gd name="connsiteY5" fmla="*/ 2471221 h 2721228"/>
              <a:gd name="connsiteX6" fmla="*/ 258770 w 4120503"/>
              <a:gd name="connsiteY6" fmla="*/ 996485 h 2721228"/>
              <a:gd name="connsiteX0" fmla="*/ 258770 w 4120375"/>
              <a:gd name="connsiteY0" fmla="*/ 996485 h 2721228"/>
              <a:gd name="connsiteX1" fmla="*/ 1417047 w 4120375"/>
              <a:gd name="connsiteY1" fmla="*/ 133 h 2721228"/>
              <a:gd name="connsiteX2" fmla="*/ 4120268 w 4120375"/>
              <a:gd name="connsiteY2" fmla="*/ 272 h 2721228"/>
              <a:gd name="connsiteX3" fmla="*/ 2941174 w 4120375"/>
              <a:gd name="connsiteY3" fmla="*/ 2717287 h 2721228"/>
              <a:gd name="connsiteX4" fmla="*/ 234633 w 4120375"/>
              <a:gd name="connsiteY4" fmla="*/ 2721228 h 2721228"/>
              <a:gd name="connsiteX5" fmla="*/ 4333 w 4120375"/>
              <a:gd name="connsiteY5" fmla="*/ 2471221 h 2721228"/>
              <a:gd name="connsiteX6" fmla="*/ 258770 w 4120375"/>
              <a:gd name="connsiteY6" fmla="*/ 996485 h 2721228"/>
              <a:gd name="connsiteX0" fmla="*/ 258770 w 3360197"/>
              <a:gd name="connsiteY0" fmla="*/ 1008886 h 2733629"/>
              <a:gd name="connsiteX1" fmla="*/ 1417047 w 3360197"/>
              <a:gd name="connsiteY1" fmla="*/ 12534 h 2733629"/>
              <a:gd name="connsiteX2" fmla="*/ 3359898 w 3360197"/>
              <a:gd name="connsiteY2" fmla="*/ 0 h 2733629"/>
              <a:gd name="connsiteX3" fmla="*/ 2941174 w 3360197"/>
              <a:gd name="connsiteY3" fmla="*/ 2729688 h 2733629"/>
              <a:gd name="connsiteX4" fmla="*/ 234633 w 3360197"/>
              <a:gd name="connsiteY4" fmla="*/ 2733629 h 2733629"/>
              <a:gd name="connsiteX5" fmla="*/ 4333 w 3360197"/>
              <a:gd name="connsiteY5" fmla="*/ 2483622 h 2733629"/>
              <a:gd name="connsiteX6" fmla="*/ 258770 w 3360197"/>
              <a:gd name="connsiteY6" fmla="*/ 1008886 h 2733629"/>
              <a:gd name="connsiteX0" fmla="*/ 258770 w 3365937"/>
              <a:gd name="connsiteY0" fmla="*/ 1008886 h 2755099"/>
              <a:gd name="connsiteX1" fmla="*/ 1417047 w 3365937"/>
              <a:gd name="connsiteY1" fmla="*/ 12534 h 2755099"/>
              <a:gd name="connsiteX2" fmla="*/ 3359898 w 3365937"/>
              <a:gd name="connsiteY2" fmla="*/ 0 h 2755099"/>
              <a:gd name="connsiteX3" fmla="*/ 3359379 w 3365937"/>
              <a:gd name="connsiteY3" fmla="*/ 2755035 h 2755099"/>
              <a:gd name="connsiteX4" fmla="*/ 234633 w 3365937"/>
              <a:gd name="connsiteY4" fmla="*/ 2733629 h 2755099"/>
              <a:gd name="connsiteX5" fmla="*/ 4333 w 3365937"/>
              <a:gd name="connsiteY5" fmla="*/ 2483622 h 2755099"/>
              <a:gd name="connsiteX6" fmla="*/ 258770 w 3365937"/>
              <a:gd name="connsiteY6" fmla="*/ 1008886 h 2755099"/>
              <a:gd name="connsiteX0" fmla="*/ 258770 w 3365937"/>
              <a:gd name="connsiteY0" fmla="*/ 1008886 h 2756212"/>
              <a:gd name="connsiteX1" fmla="*/ 1417047 w 3365937"/>
              <a:gd name="connsiteY1" fmla="*/ 12534 h 2756212"/>
              <a:gd name="connsiteX2" fmla="*/ 3359898 w 3365937"/>
              <a:gd name="connsiteY2" fmla="*/ 0 h 2756212"/>
              <a:gd name="connsiteX3" fmla="*/ 3359379 w 3365937"/>
              <a:gd name="connsiteY3" fmla="*/ 2755035 h 2756212"/>
              <a:gd name="connsiteX4" fmla="*/ 234633 w 3365937"/>
              <a:gd name="connsiteY4" fmla="*/ 2756212 h 2756212"/>
              <a:gd name="connsiteX5" fmla="*/ 4333 w 3365937"/>
              <a:gd name="connsiteY5" fmla="*/ 2483622 h 2756212"/>
              <a:gd name="connsiteX6" fmla="*/ 258770 w 3365937"/>
              <a:gd name="connsiteY6" fmla="*/ 1008886 h 2756212"/>
              <a:gd name="connsiteX0" fmla="*/ 258770 w 3361237"/>
              <a:gd name="connsiteY0" fmla="*/ 1008886 h 2756212"/>
              <a:gd name="connsiteX1" fmla="*/ 1417047 w 3361237"/>
              <a:gd name="connsiteY1" fmla="*/ 12534 h 2756212"/>
              <a:gd name="connsiteX2" fmla="*/ 3359898 w 3361237"/>
              <a:gd name="connsiteY2" fmla="*/ 0 h 2756212"/>
              <a:gd name="connsiteX3" fmla="*/ 3282596 w 3361237"/>
              <a:gd name="connsiteY3" fmla="*/ 2696319 h 2756212"/>
              <a:gd name="connsiteX4" fmla="*/ 234633 w 3361237"/>
              <a:gd name="connsiteY4" fmla="*/ 2756212 h 2756212"/>
              <a:gd name="connsiteX5" fmla="*/ 4333 w 3361237"/>
              <a:gd name="connsiteY5" fmla="*/ 2483622 h 2756212"/>
              <a:gd name="connsiteX6" fmla="*/ 258770 w 3361237"/>
              <a:gd name="connsiteY6" fmla="*/ 1008886 h 2756212"/>
              <a:gd name="connsiteX0" fmla="*/ 258770 w 3367439"/>
              <a:gd name="connsiteY0" fmla="*/ 1008886 h 2759615"/>
              <a:gd name="connsiteX1" fmla="*/ 1417047 w 3367439"/>
              <a:gd name="connsiteY1" fmla="*/ 12534 h 2759615"/>
              <a:gd name="connsiteX2" fmla="*/ 3359898 w 3367439"/>
              <a:gd name="connsiteY2" fmla="*/ 0 h 2759615"/>
              <a:gd name="connsiteX3" fmla="*/ 3363895 w 3367439"/>
              <a:gd name="connsiteY3" fmla="*/ 2759551 h 2759615"/>
              <a:gd name="connsiteX4" fmla="*/ 234633 w 3367439"/>
              <a:gd name="connsiteY4" fmla="*/ 2756212 h 2759615"/>
              <a:gd name="connsiteX5" fmla="*/ 4333 w 3367439"/>
              <a:gd name="connsiteY5" fmla="*/ 2483622 h 2759615"/>
              <a:gd name="connsiteX6" fmla="*/ 258770 w 3367439"/>
              <a:gd name="connsiteY6" fmla="*/ 1008886 h 2759615"/>
              <a:gd name="connsiteX0" fmla="*/ 258770 w 3364006"/>
              <a:gd name="connsiteY0" fmla="*/ 996484 h 2747213"/>
              <a:gd name="connsiteX1" fmla="*/ 1417047 w 3364006"/>
              <a:gd name="connsiteY1" fmla="*/ 132 h 2747213"/>
              <a:gd name="connsiteX2" fmla="*/ 3341832 w 3364006"/>
              <a:gd name="connsiteY2" fmla="*/ 10181 h 2747213"/>
              <a:gd name="connsiteX3" fmla="*/ 3363895 w 3364006"/>
              <a:gd name="connsiteY3" fmla="*/ 2747149 h 2747213"/>
              <a:gd name="connsiteX4" fmla="*/ 234633 w 3364006"/>
              <a:gd name="connsiteY4" fmla="*/ 2743810 h 2747213"/>
              <a:gd name="connsiteX5" fmla="*/ 4333 w 3364006"/>
              <a:gd name="connsiteY5" fmla="*/ 2471220 h 2747213"/>
              <a:gd name="connsiteX6" fmla="*/ 258770 w 3364006"/>
              <a:gd name="connsiteY6" fmla="*/ 996484 h 2747213"/>
              <a:gd name="connsiteX0" fmla="*/ 258770 w 3373952"/>
              <a:gd name="connsiteY0" fmla="*/ 1004370 h 2755099"/>
              <a:gd name="connsiteX1" fmla="*/ 1417047 w 3373952"/>
              <a:gd name="connsiteY1" fmla="*/ 8018 h 2755099"/>
              <a:gd name="connsiteX2" fmla="*/ 3368932 w 3373952"/>
              <a:gd name="connsiteY2" fmla="*/ 0 h 2755099"/>
              <a:gd name="connsiteX3" fmla="*/ 3363895 w 3373952"/>
              <a:gd name="connsiteY3" fmla="*/ 2755035 h 2755099"/>
              <a:gd name="connsiteX4" fmla="*/ 234633 w 3373952"/>
              <a:gd name="connsiteY4" fmla="*/ 2751696 h 2755099"/>
              <a:gd name="connsiteX5" fmla="*/ 4333 w 3373952"/>
              <a:gd name="connsiteY5" fmla="*/ 2479106 h 2755099"/>
              <a:gd name="connsiteX6" fmla="*/ 258770 w 3373952"/>
              <a:gd name="connsiteY6" fmla="*/ 1004370 h 2755099"/>
              <a:gd name="connsiteX0" fmla="*/ 329526 w 3373952"/>
              <a:gd name="connsiteY0" fmla="*/ 579949 h 2755099"/>
              <a:gd name="connsiteX1" fmla="*/ 1417047 w 3373952"/>
              <a:gd name="connsiteY1" fmla="*/ 8018 h 2755099"/>
              <a:gd name="connsiteX2" fmla="*/ 3368932 w 3373952"/>
              <a:gd name="connsiteY2" fmla="*/ 0 h 2755099"/>
              <a:gd name="connsiteX3" fmla="*/ 3363895 w 3373952"/>
              <a:gd name="connsiteY3" fmla="*/ 2755035 h 2755099"/>
              <a:gd name="connsiteX4" fmla="*/ 234633 w 3373952"/>
              <a:gd name="connsiteY4" fmla="*/ 2751696 h 2755099"/>
              <a:gd name="connsiteX5" fmla="*/ 4333 w 3373952"/>
              <a:gd name="connsiteY5" fmla="*/ 2479106 h 2755099"/>
              <a:gd name="connsiteX6" fmla="*/ 329526 w 3373952"/>
              <a:gd name="connsiteY6" fmla="*/ 579949 h 2755099"/>
              <a:gd name="connsiteX0" fmla="*/ 329526 w 3373952"/>
              <a:gd name="connsiteY0" fmla="*/ 579949 h 2755099"/>
              <a:gd name="connsiteX1" fmla="*/ 1417047 w 3373952"/>
              <a:gd name="connsiteY1" fmla="*/ 8018 h 2755099"/>
              <a:gd name="connsiteX2" fmla="*/ 3368932 w 3373952"/>
              <a:gd name="connsiteY2" fmla="*/ 0 h 2755099"/>
              <a:gd name="connsiteX3" fmla="*/ 3363895 w 3373952"/>
              <a:gd name="connsiteY3" fmla="*/ 2755035 h 2755099"/>
              <a:gd name="connsiteX4" fmla="*/ 234633 w 3373952"/>
              <a:gd name="connsiteY4" fmla="*/ 2751696 h 2755099"/>
              <a:gd name="connsiteX5" fmla="*/ 4333 w 3373952"/>
              <a:gd name="connsiteY5" fmla="*/ 2479106 h 2755099"/>
              <a:gd name="connsiteX6" fmla="*/ 329526 w 3373952"/>
              <a:gd name="connsiteY6" fmla="*/ 579949 h 2755099"/>
              <a:gd name="connsiteX0" fmla="*/ 329526 w 3373952"/>
              <a:gd name="connsiteY0" fmla="*/ 700854 h 2876004"/>
              <a:gd name="connsiteX1" fmla="*/ 3368932 w 3373952"/>
              <a:gd name="connsiteY1" fmla="*/ 120905 h 2876004"/>
              <a:gd name="connsiteX2" fmla="*/ 3363895 w 3373952"/>
              <a:gd name="connsiteY2" fmla="*/ 2875940 h 2876004"/>
              <a:gd name="connsiteX3" fmla="*/ 234633 w 3373952"/>
              <a:gd name="connsiteY3" fmla="*/ 2872601 h 2876004"/>
              <a:gd name="connsiteX4" fmla="*/ 4333 w 3373952"/>
              <a:gd name="connsiteY4" fmla="*/ 2600011 h 2876004"/>
              <a:gd name="connsiteX5" fmla="*/ 329526 w 3373952"/>
              <a:gd name="connsiteY5" fmla="*/ 700854 h 2876004"/>
              <a:gd name="connsiteX0" fmla="*/ 329526 w 3369203"/>
              <a:gd name="connsiteY0" fmla="*/ 700854 h 2876004"/>
              <a:gd name="connsiteX1" fmla="*/ 3368932 w 3369203"/>
              <a:gd name="connsiteY1" fmla="*/ 120905 h 2876004"/>
              <a:gd name="connsiteX2" fmla="*/ 2905113 w 3369203"/>
              <a:gd name="connsiteY2" fmla="*/ 2875940 h 2876004"/>
              <a:gd name="connsiteX3" fmla="*/ 234633 w 3369203"/>
              <a:gd name="connsiteY3" fmla="*/ 2872601 h 2876004"/>
              <a:gd name="connsiteX4" fmla="*/ 4333 w 3369203"/>
              <a:gd name="connsiteY4" fmla="*/ 2600011 h 2876004"/>
              <a:gd name="connsiteX5" fmla="*/ 329526 w 3369203"/>
              <a:gd name="connsiteY5" fmla="*/ 700854 h 2876004"/>
              <a:gd name="connsiteX0" fmla="*/ 329526 w 2905119"/>
              <a:gd name="connsiteY0" fmla="*/ 245841 h 2421012"/>
              <a:gd name="connsiteX1" fmla="*/ 2707869 w 2905119"/>
              <a:gd name="connsiteY1" fmla="*/ 352308 h 2421012"/>
              <a:gd name="connsiteX2" fmla="*/ 2905113 w 2905119"/>
              <a:gd name="connsiteY2" fmla="*/ 2420927 h 2421012"/>
              <a:gd name="connsiteX3" fmla="*/ 234633 w 2905119"/>
              <a:gd name="connsiteY3" fmla="*/ 2417588 h 2421012"/>
              <a:gd name="connsiteX4" fmla="*/ 4333 w 2905119"/>
              <a:gd name="connsiteY4" fmla="*/ 2144998 h 2421012"/>
              <a:gd name="connsiteX5" fmla="*/ 329526 w 2905119"/>
              <a:gd name="connsiteY5" fmla="*/ 245841 h 2421012"/>
              <a:gd name="connsiteX0" fmla="*/ 329526 w 2909076"/>
              <a:gd name="connsiteY0" fmla="*/ 293296 h 2468463"/>
              <a:gd name="connsiteX1" fmla="*/ 2901809 w 2909076"/>
              <a:gd name="connsiteY1" fmla="*/ 288899 h 2468463"/>
              <a:gd name="connsiteX2" fmla="*/ 2905113 w 2909076"/>
              <a:gd name="connsiteY2" fmla="*/ 2468382 h 2468463"/>
              <a:gd name="connsiteX3" fmla="*/ 234633 w 2909076"/>
              <a:gd name="connsiteY3" fmla="*/ 2465043 h 2468463"/>
              <a:gd name="connsiteX4" fmla="*/ 4333 w 2909076"/>
              <a:gd name="connsiteY4" fmla="*/ 2192453 h 2468463"/>
              <a:gd name="connsiteX5" fmla="*/ 329526 w 2909076"/>
              <a:gd name="connsiteY5" fmla="*/ 293296 h 2468463"/>
              <a:gd name="connsiteX0" fmla="*/ 329526 w 2905541"/>
              <a:gd name="connsiteY0" fmla="*/ 293296 h 2468467"/>
              <a:gd name="connsiteX1" fmla="*/ 2901809 w 2905541"/>
              <a:gd name="connsiteY1" fmla="*/ 288899 h 2468467"/>
              <a:gd name="connsiteX2" fmla="*/ 2905113 w 2905541"/>
              <a:gd name="connsiteY2" fmla="*/ 2468382 h 2468467"/>
              <a:gd name="connsiteX3" fmla="*/ 234633 w 2905541"/>
              <a:gd name="connsiteY3" fmla="*/ 2465043 h 2468467"/>
              <a:gd name="connsiteX4" fmla="*/ 4333 w 2905541"/>
              <a:gd name="connsiteY4" fmla="*/ 2192453 h 2468467"/>
              <a:gd name="connsiteX5" fmla="*/ 329526 w 2905541"/>
              <a:gd name="connsiteY5" fmla="*/ 293296 h 2468467"/>
              <a:gd name="connsiteX0" fmla="*/ 329526 w 2905541"/>
              <a:gd name="connsiteY0" fmla="*/ 176933 h 2352104"/>
              <a:gd name="connsiteX1" fmla="*/ 2901809 w 2905541"/>
              <a:gd name="connsiteY1" fmla="*/ 172536 h 2352104"/>
              <a:gd name="connsiteX2" fmla="*/ 2905113 w 2905541"/>
              <a:gd name="connsiteY2" fmla="*/ 2352019 h 2352104"/>
              <a:gd name="connsiteX3" fmla="*/ 234633 w 2905541"/>
              <a:gd name="connsiteY3" fmla="*/ 2348680 h 2352104"/>
              <a:gd name="connsiteX4" fmla="*/ 4333 w 2905541"/>
              <a:gd name="connsiteY4" fmla="*/ 2076090 h 2352104"/>
              <a:gd name="connsiteX5" fmla="*/ 329526 w 2905541"/>
              <a:gd name="connsiteY5" fmla="*/ 176933 h 2352104"/>
              <a:gd name="connsiteX0" fmla="*/ 329526 w 2905541"/>
              <a:gd name="connsiteY0" fmla="*/ 145968 h 2321139"/>
              <a:gd name="connsiteX1" fmla="*/ 2901809 w 2905541"/>
              <a:gd name="connsiteY1" fmla="*/ 141571 h 2321139"/>
              <a:gd name="connsiteX2" fmla="*/ 2905113 w 2905541"/>
              <a:gd name="connsiteY2" fmla="*/ 2321054 h 2321139"/>
              <a:gd name="connsiteX3" fmla="*/ 234633 w 2905541"/>
              <a:gd name="connsiteY3" fmla="*/ 2317715 h 2321139"/>
              <a:gd name="connsiteX4" fmla="*/ 4333 w 2905541"/>
              <a:gd name="connsiteY4" fmla="*/ 2045125 h 2321139"/>
              <a:gd name="connsiteX5" fmla="*/ 329526 w 2905541"/>
              <a:gd name="connsiteY5" fmla="*/ 145968 h 2321139"/>
              <a:gd name="connsiteX0" fmla="*/ 329526 w 2905541"/>
              <a:gd name="connsiteY0" fmla="*/ 184089 h 2359260"/>
              <a:gd name="connsiteX1" fmla="*/ 2901809 w 2905541"/>
              <a:gd name="connsiteY1" fmla="*/ 179692 h 2359260"/>
              <a:gd name="connsiteX2" fmla="*/ 2905113 w 2905541"/>
              <a:gd name="connsiteY2" fmla="*/ 2359175 h 2359260"/>
              <a:gd name="connsiteX3" fmla="*/ 234633 w 2905541"/>
              <a:gd name="connsiteY3" fmla="*/ 2355836 h 2359260"/>
              <a:gd name="connsiteX4" fmla="*/ 4333 w 2905541"/>
              <a:gd name="connsiteY4" fmla="*/ 2083246 h 2359260"/>
              <a:gd name="connsiteX5" fmla="*/ 329526 w 2905541"/>
              <a:gd name="connsiteY5" fmla="*/ 184089 h 2359260"/>
              <a:gd name="connsiteX0" fmla="*/ 329526 w 2905541"/>
              <a:gd name="connsiteY0" fmla="*/ 4397 h 2179568"/>
              <a:gd name="connsiteX1" fmla="*/ 2901809 w 2905541"/>
              <a:gd name="connsiteY1" fmla="*/ 0 h 2179568"/>
              <a:gd name="connsiteX2" fmla="*/ 2905113 w 2905541"/>
              <a:gd name="connsiteY2" fmla="*/ 2179483 h 2179568"/>
              <a:gd name="connsiteX3" fmla="*/ 234633 w 2905541"/>
              <a:gd name="connsiteY3" fmla="*/ 2176144 h 2179568"/>
              <a:gd name="connsiteX4" fmla="*/ 4333 w 2905541"/>
              <a:gd name="connsiteY4" fmla="*/ 1903554 h 2179568"/>
              <a:gd name="connsiteX5" fmla="*/ 329526 w 2905541"/>
              <a:gd name="connsiteY5" fmla="*/ 4397 h 2179568"/>
              <a:gd name="connsiteX0" fmla="*/ 308472 w 2905541"/>
              <a:gd name="connsiteY0" fmla="*/ 128963 h 2179568"/>
              <a:gd name="connsiteX1" fmla="*/ 2901809 w 2905541"/>
              <a:gd name="connsiteY1" fmla="*/ 0 h 2179568"/>
              <a:gd name="connsiteX2" fmla="*/ 2905113 w 2905541"/>
              <a:gd name="connsiteY2" fmla="*/ 2179483 h 2179568"/>
              <a:gd name="connsiteX3" fmla="*/ 234633 w 2905541"/>
              <a:gd name="connsiteY3" fmla="*/ 2176144 h 2179568"/>
              <a:gd name="connsiteX4" fmla="*/ 4333 w 2905541"/>
              <a:gd name="connsiteY4" fmla="*/ 1903554 h 2179568"/>
              <a:gd name="connsiteX5" fmla="*/ 308472 w 2905541"/>
              <a:gd name="connsiteY5" fmla="*/ 128963 h 2179568"/>
              <a:gd name="connsiteX0" fmla="*/ 308472 w 3045985"/>
              <a:gd name="connsiteY0" fmla="*/ 2565 h 2053176"/>
              <a:gd name="connsiteX1" fmla="*/ 3045944 w 3045985"/>
              <a:gd name="connsiteY1" fmla="*/ 0 h 2053176"/>
              <a:gd name="connsiteX2" fmla="*/ 2905113 w 3045985"/>
              <a:gd name="connsiteY2" fmla="*/ 2053085 h 2053176"/>
              <a:gd name="connsiteX3" fmla="*/ 234633 w 3045985"/>
              <a:gd name="connsiteY3" fmla="*/ 2049746 h 2053176"/>
              <a:gd name="connsiteX4" fmla="*/ 4333 w 3045985"/>
              <a:gd name="connsiteY4" fmla="*/ 1777156 h 2053176"/>
              <a:gd name="connsiteX5" fmla="*/ 308472 w 3045985"/>
              <a:gd name="connsiteY5" fmla="*/ 2565 h 2053176"/>
              <a:gd name="connsiteX0" fmla="*/ 311711 w 3045985"/>
              <a:gd name="connsiteY0" fmla="*/ 0 h 2056107"/>
              <a:gd name="connsiteX1" fmla="*/ 3045944 w 3045985"/>
              <a:gd name="connsiteY1" fmla="*/ 2931 h 2056107"/>
              <a:gd name="connsiteX2" fmla="*/ 2905113 w 3045985"/>
              <a:gd name="connsiteY2" fmla="*/ 2056016 h 2056107"/>
              <a:gd name="connsiteX3" fmla="*/ 234633 w 3045985"/>
              <a:gd name="connsiteY3" fmla="*/ 2052677 h 2056107"/>
              <a:gd name="connsiteX4" fmla="*/ 4333 w 3045985"/>
              <a:gd name="connsiteY4" fmla="*/ 1780087 h 2056107"/>
              <a:gd name="connsiteX5" fmla="*/ 311711 w 3045985"/>
              <a:gd name="connsiteY5" fmla="*/ 0 h 2056107"/>
              <a:gd name="connsiteX0" fmla="*/ 311711 w 3036271"/>
              <a:gd name="connsiteY0" fmla="*/ 0 h 2056108"/>
              <a:gd name="connsiteX1" fmla="*/ 3036227 w 3036271"/>
              <a:gd name="connsiteY1" fmla="*/ 24913 h 2056108"/>
              <a:gd name="connsiteX2" fmla="*/ 2905113 w 3036271"/>
              <a:gd name="connsiteY2" fmla="*/ 2056016 h 2056108"/>
              <a:gd name="connsiteX3" fmla="*/ 234633 w 3036271"/>
              <a:gd name="connsiteY3" fmla="*/ 2052677 h 2056108"/>
              <a:gd name="connsiteX4" fmla="*/ 4333 w 3036271"/>
              <a:gd name="connsiteY4" fmla="*/ 1780087 h 2056108"/>
              <a:gd name="connsiteX5" fmla="*/ 311711 w 3036271"/>
              <a:gd name="connsiteY5" fmla="*/ 0 h 2056108"/>
              <a:gd name="connsiteX0" fmla="*/ 311711 w 3049223"/>
              <a:gd name="connsiteY0" fmla="*/ 733 h 2056839"/>
              <a:gd name="connsiteX1" fmla="*/ 3049183 w 3049223"/>
              <a:gd name="connsiteY1" fmla="*/ 0 h 2056839"/>
              <a:gd name="connsiteX2" fmla="*/ 2905113 w 3049223"/>
              <a:gd name="connsiteY2" fmla="*/ 2056749 h 2056839"/>
              <a:gd name="connsiteX3" fmla="*/ 234633 w 3049223"/>
              <a:gd name="connsiteY3" fmla="*/ 2053410 h 2056839"/>
              <a:gd name="connsiteX4" fmla="*/ 4333 w 3049223"/>
              <a:gd name="connsiteY4" fmla="*/ 1780820 h 2056839"/>
              <a:gd name="connsiteX5" fmla="*/ 311711 w 3049223"/>
              <a:gd name="connsiteY5" fmla="*/ 733 h 2056839"/>
              <a:gd name="connsiteX0" fmla="*/ 311711 w 3050331"/>
              <a:gd name="connsiteY0" fmla="*/ 733 h 2056839"/>
              <a:gd name="connsiteX1" fmla="*/ 3049183 w 3050331"/>
              <a:gd name="connsiteY1" fmla="*/ 0 h 2056839"/>
              <a:gd name="connsiteX2" fmla="*/ 3047628 w 3050331"/>
              <a:gd name="connsiteY2" fmla="*/ 2056749 h 2056839"/>
              <a:gd name="connsiteX3" fmla="*/ 234633 w 3050331"/>
              <a:gd name="connsiteY3" fmla="*/ 2053410 h 2056839"/>
              <a:gd name="connsiteX4" fmla="*/ 4333 w 3050331"/>
              <a:gd name="connsiteY4" fmla="*/ 1780820 h 2056839"/>
              <a:gd name="connsiteX5" fmla="*/ 311711 w 3050331"/>
              <a:gd name="connsiteY5" fmla="*/ 733 h 205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0331" h="2056839">
                <a:moveTo>
                  <a:pt x="311711" y="733"/>
                </a:moveTo>
                <a:lnTo>
                  <a:pt x="3049183" y="0"/>
                </a:lnTo>
                <a:cubicBezTo>
                  <a:pt x="3051996" y="124893"/>
                  <a:pt x="3048919" y="2072149"/>
                  <a:pt x="3047628" y="2056749"/>
                </a:cubicBezTo>
                <a:lnTo>
                  <a:pt x="234633" y="2053410"/>
                </a:lnTo>
                <a:cubicBezTo>
                  <a:pt x="29323" y="2049469"/>
                  <a:pt x="-15720" y="1935860"/>
                  <a:pt x="4333" y="1780820"/>
                </a:cubicBezTo>
                <a:lnTo>
                  <a:pt x="311711" y="7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FBE0B1E-6134-0444-BD2D-EADD57FDD755}"/>
              </a:ext>
            </a:extLst>
          </p:cNvPr>
          <p:cNvSpPr>
            <a:spLocks noGrp="1"/>
          </p:cNvSpPr>
          <p:nvPr>
            <p:ph type="ctrTitle"/>
          </p:nvPr>
        </p:nvSpPr>
        <p:spPr>
          <a:xfrm>
            <a:off x="2753285" y="2110485"/>
            <a:ext cx="3632334" cy="3183467"/>
          </a:xfrm>
        </p:spPr>
        <p:txBody>
          <a:bodyPr lIns="90000" anchor="b"/>
          <a:lstStyle>
            <a:lvl1pPr algn="l">
              <a:lnSpc>
                <a:spcPts val="8266"/>
              </a:lnSpc>
              <a:defRPr sz="8000" b="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8A3A444-523A-DB46-B58B-53E0BC0B932E}"/>
              </a:ext>
            </a:extLst>
          </p:cNvPr>
          <p:cNvSpPr>
            <a:spLocks noGrp="1"/>
          </p:cNvSpPr>
          <p:nvPr>
            <p:ph type="subTitle" idx="1"/>
          </p:nvPr>
        </p:nvSpPr>
        <p:spPr>
          <a:xfrm>
            <a:off x="2753285" y="5288377"/>
            <a:ext cx="3632334" cy="2207683"/>
          </a:xfrm>
        </p:spPr>
        <p:txBody>
          <a:bodyPr/>
          <a:lstStyle>
            <a:lvl1pPr marL="0" indent="0" algn="l">
              <a:lnSpc>
                <a:spcPct val="100000"/>
              </a:lnSpc>
              <a:spcBef>
                <a:spcPts val="0"/>
              </a:spcBef>
              <a:buNone/>
              <a:defRPr sz="3200">
                <a:solidFill>
                  <a:schemeClr val="accent1"/>
                </a:solidFill>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4016D896-06EC-DD4D-A0A8-D3A286440759}"/>
              </a:ext>
            </a:extLst>
          </p:cNvPr>
          <p:cNvSpPr/>
          <p:nvPr userDrawn="1"/>
        </p:nvSpPr>
        <p:spPr>
          <a:xfrm>
            <a:off x="0" y="8267703"/>
            <a:ext cx="1183005" cy="876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8FF6A1D4-AC27-C04D-A888-6332DEC30538}"/>
              </a:ext>
            </a:extLst>
          </p:cNvPr>
          <p:cNvSpPr/>
          <p:nvPr userDrawn="1"/>
        </p:nvSpPr>
        <p:spPr>
          <a:xfrm>
            <a:off x="4581913" y="8024887"/>
            <a:ext cx="2276087" cy="1119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Logo&#10;&#10;Description automatically generated">
            <a:extLst>
              <a:ext uri="{FF2B5EF4-FFF2-40B4-BE49-F238E27FC236}">
                <a16:creationId xmlns:a16="http://schemas.microsoft.com/office/drawing/2014/main" id="{84D3CD1B-7ABB-F14F-A72F-FF5AB0C3148D}"/>
              </a:ext>
            </a:extLst>
          </p:cNvPr>
          <p:cNvPicPr>
            <a:picLocks noChangeAspect="1"/>
          </p:cNvPicPr>
          <p:nvPr userDrawn="1"/>
        </p:nvPicPr>
        <p:blipFill>
          <a:blip r:embed="rId2"/>
          <a:stretch>
            <a:fillRect/>
          </a:stretch>
        </p:blipFill>
        <p:spPr>
          <a:xfrm>
            <a:off x="2753286" y="1662823"/>
            <a:ext cx="1254932" cy="853671"/>
          </a:xfrm>
          <a:prstGeom prst="rect">
            <a:avLst/>
          </a:prstGeom>
        </p:spPr>
      </p:pic>
    </p:spTree>
    <p:extLst>
      <p:ext uri="{BB962C8B-B14F-4D97-AF65-F5344CB8AC3E}">
        <p14:creationId xmlns:p14="http://schemas.microsoft.com/office/powerpoint/2010/main" val="24506539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with Mobile Device Bleed Orange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698FCC-2BC7-044D-A945-B5E4AE183B65}"/>
              </a:ext>
            </a:extLst>
          </p:cNvPr>
          <p:cNvSpPr/>
          <p:nvPr userDrawn="1"/>
        </p:nvSpPr>
        <p:spPr>
          <a:xfrm>
            <a:off x="5260398" y="0"/>
            <a:ext cx="1597603"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Google Shape;672;p27">
            <a:extLst>
              <a:ext uri="{FF2B5EF4-FFF2-40B4-BE49-F238E27FC236}">
                <a16:creationId xmlns:a16="http://schemas.microsoft.com/office/drawing/2014/main" id="{9E901417-CF80-D92D-5757-2CD0B6648EC9}"/>
              </a:ext>
            </a:extLst>
          </p:cNvPr>
          <p:cNvSpPr>
            <a:spLocks noGrp="1"/>
          </p:cNvSpPr>
          <p:nvPr>
            <p:ph type="pic" idx="2"/>
          </p:nvPr>
        </p:nvSpPr>
        <p:spPr>
          <a:xfrm>
            <a:off x="4104978" y="1352574"/>
            <a:ext cx="2166136" cy="8401027"/>
          </a:xfrm>
          <a:prstGeom prst="roundRect">
            <a:avLst>
              <a:gd name="adj" fmla="val 13562"/>
            </a:avLst>
          </a:prstGeom>
          <a:solidFill>
            <a:srgbClr val="F2F2F2"/>
          </a:solidFill>
          <a:ln>
            <a:noFill/>
          </a:ln>
        </p:spPr>
      </p:sp>
      <p:pic>
        <p:nvPicPr>
          <p:cNvPr id="10" name="Google Shape;673;p27">
            <a:extLst>
              <a:ext uri="{FF2B5EF4-FFF2-40B4-BE49-F238E27FC236}">
                <a16:creationId xmlns:a16="http://schemas.microsoft.com/office/drawing/2014/main" id="{3D2EC336-8789-2FB0-6981-4162080C5BDD}"/>
              </a:ext>
            </a:extLst>
          </p:cNvPr>
          <p:cNvPicPr preferRelativeResize="0"/>
          <p:nvPr userDrawn="1"/>
        </p:nvPicPr>
        <p:blipFill rotWithShape="1">
          <a:blip r:embed="rId2">
            <a:alphaModFix/>
          </a:blip>
          <a:srcRect b="30374"/>
          <a:stretch/>
        </p:blipFill>
        <p:spPr>
          <a:xfrm>
            <a:off x="3984039" y="1115032"/>
            <a:ext cx="2412178" cy="8028968"/>
          </a:xfrm>
          <a:prstGeom prst="rect">
            <a:avLst/>
          </a:prstGeom>
          <a:noFill/>
          <a:ln>
            <a:noFill/>
          </a:ln>
        </p:spPr>
      </p:pic>
      <p:sp>
        <p:nvSpPr>
          <p:cNvPr id="16" name="Title 1">
            <a:extLst>
              <a:ext uri="{FF2B5EF4-FFF2-40B4-BE49-F238E27FC236}">
                <a16:creationId xmlns:a16="http://schemas.microsoft.com/office/drawing/2014/main" id="{0B7DADF8-3BD3-605F-28D1-819E0113E622}"/>
              </a:ext>
            </a:extLst>
          </p:cNvPr>
          <p:cNvSpPr>
            <a:spLocks noGrp="1"/>
          </p:cNvSpPr>
          <p:nvPr>
            <p:ph type="title"/>
          </p:nvPr>
        </p:nvSpPr>
        <p:spPr>
          <a:xfrm>
            <a:off x="461784" y="513928"/>
            <a:ext cx="3301493" cy="876744"/>
          </a:xfrm>
        </p:spPr>
        <p:txBody>
          <a:bodyPr anchor="t"/>
          <a:lstStyle>
            <a:lvl1pPr>
              <a:defRPr sz="4267" b="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6D1B6C43-E591-A31B-EAC9-A13D7E10331C}"/>
              </a:ext>
            </a:extLst>
          </p:cNvPr>
          <p:cNvSpPr>
            <a:spLocks noGrp="1"/>
          </p:cNvSpPr>
          <p:nvPr>
            <p:ph idx="13"/>
          </p:nvPr>
        </p:nvSpPr>
        <p:spPr>
          <a:xfrm>
            <a:off x="458847" y="1351606"/>
            <a:ext cx="3301493" cy="552089"/>
          </a:xfrm>
        </p:spPr>
        <p:txBody>
          <a:bodyPr>
            <a:noAutofit/>
          </a:bodyPr>
          <a:lstStyle>
            <a:lvl1pPr marL="0" indent="0">
              <a:buFontTx/>
              <a:buNone/>
              <a:defRPr sz="3733" b="0" i="0">
                <a:solidFill>
                  <a:schemeClr val="bg2">
                    <a:lumMod val="75000"/>
                  </a:schemeClr>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4429E029-3515-249B-A027-3943554E8F5C}"/>
              </a:ext>
            </a:extLst>
          </p:cNvPr>
          <p:cNvCxnSpPr>
            <a:cxnSpLocks/>
          </p:cNvCxnSpPr>
          <p:nvPr userDrawn="1"/>
        </p:nvCxnSpPr>
        <p:spPr>
          <a:xfrm>
            <a:off x="493196" y="2283079"/>
            <a:ext cx="197980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601AB019-673A-F3FF-9C20-4A2D411138DB}"/>
              </a:ext>
            </a:extLst>
          </p:cNvPr>
          <p:cNvSpPr>
            <a:spLocks noGrp="1"/>
          </p:cNvSpPr>
          <p:nvPr>
            <p:ph idx="1"/>
          </p:nvPr>
        </p:nvSpPr>
        <p:spPr>
          <a:xfrm>
            <a:off x="458847" y="2662467"/>
            <a:ext cx="3304030" cy="5573484"/>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0780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with Mobile Device Bleed Dark Blue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698FCC-2BC7-044D-A945-B5E4AE183B65}"/>
              </a:ext>
            </a:extLst>
          </p:cNvPr>
          <p:cNvSpPr/>
          <p:nvPr userDrawn="1"/>
        </p:nvSpPr>
        <p:spPr>
          <a:xfrm>
            <a:off x="5260398" y="0"/>
            <a:ext cx="1597603"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Google Shape;672;p27">
            <a:extLst>
              <a:ext uri="{FF2B5EF4-FFF2-40B4-BE49-F238E27FC236}">
                <a16:creationId xmlns:a16="http://schemas.microsoft.com/office/drawing/2014/main" id="{97E5C7AD-CBA8-661A-FC25-D69523ACD325}"/>
              </a:ext>
            </a:extLst>
          </p:cNvPr>
          <p:cNvSpPr>
            <a:spLocks noGrp="1"/>
          </p:cNvSpPr>
          <p:nvPr>
            <p:ph type="pic" idx="2"/>
          </p:nvPr>
        </p:nvSpPr>
        <p:spPr>
          <a:xfrm>
            <a:off x="4104978" y="1352574"/>
            <a:ext cx="2166136" cy="8401027"/>
          </a:xfrm>
          <a:prstGeom prst="roundRect">
            <a:avLst>
              <a:gd name="adj" fmla="val 13562"/>
            </a:avLst>
          </a:prstGeom>
          <a:solidFill>
            <a:srgbClr val="F2F2F2"/>
          </a:solidFill>
          <a:ln>
            <a:noFill/>
          </a:ln>
        </p:spPr>
      </p:sp>
      <p:pic>
        <p:nvPicPr>
          <p:cNvPr id="10" name="Google Shape;673;p27">
            <a:extLst>
              <a:ext uri="{FF2B5EF4-FFF2-40B4-BE49-F238E27FC236}">
                <a16:creationId xmlns:a16="http://schemas.microsoft.com/office/drawing/2014/main" id="{ED8CB3BC-5A54-D317-B741-FFC906DA8CE2}"/>
              </a:ext>
            </a:extLst>
          </p:cNvPr>
          <p:cNvPicPr preferRelativeResize="0"/>
          <p:nvPr userDrawn="1"/>
        </p:nvPicPr>
        <p:blipFill rotWithShape="1">
          <a:blip r:embed="rId2">
            <a:alphaModFix/>
          </a:blip>
          <a:srcRect b="30374"/>
          <a:stretch/>
        </p:blipFill>
        <p:spPr>
          <a:xfrm>
            <a:off x="3984039" y="1115032"/>
            <a:ext cx="2412178" cy="8028968"/>
          </a:xfrm>
          <a:prstGeom prst="rect">
            <a:avLst/>
          </a:prstGeom>
          <a:noFill/>
          <a:ln>
            <a:noFill/>
          </a:ln>
        </p:spPr>
      </p:pic>
      <p:sp>
        <p:nvSpPr>
          <p:cNvPr id="11" name="Title 1">
            <a:extLst>
              <a:ext uri="{FF2B5EF4-FFF2-40B4-BE49-F238E27FC236}">
                <a16:creationId xmlns:a16="http://schemas.microsoft.com/office/drawing/2014/main" id="{04B31398-C96E-655B-9503-D13943A07B40}"/>
              </a:ext>
            </a:extLst>
          </p:cNvPr>
          <p:cNvSpPr>
            <a:spLocks noGrp="1"/>
          </p:cNvSpPr>
          <p:nvPr>
            <p:ph type="title"/>
          </p:nvPr>
        </p:nvSpPr>
        <p:spPr>
          <a:xfrm>
            <a:off x="471488" y="513928"/>
            <a:ext cx="2957513" cy="1235949"/>
          </a:xfrm>
        </p:spPr>
        <p:txBody>
          <a:bodyPr/>
          <a:lstStyle>
            <a:lvl1pPr>
              <a:defRPr b="0"/>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C6C33D-AAA7-46D1-DF39-9FE277EDCD3F}"/>
              </a:ext>
            </a:extLst>
          </p:cNvPr>
          <p:cNvSpPr>
            <a:spLocks noGrp="1"/>
          </p:cNvSpPr>
          <p:nvPr>
            <p:ph idx="13"/>
          </p:nvPr>
        </p:nvSpPr>
        <p:spPr>
          <a:xfrm>
            <a:off x="468551" y="1748289"/>
            <a:ext cx="2957513" cy="552089"/>
          </a:xfrm>
        </p:spPr>
        <p:txBody>
          <a:bodyPr>
            <a:noAutofit/>
          </a:bodyPr>
          <a:lstStyle>
            <a:lvl1pPr marL="0" indent="0">
              <a:buFontTx/>
              <a:buNone/>
              <a:defRPr sz="3733" b="0" i="0">
                <a:solidFill>
                  <a:schemeClr val="accent1"/>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14" name="Straight Connector 13">
            <a:extLst>
              <a:ext uri="{FF2B5EF4-FFF2-40B4-BE49-F238E27FC236}">
                <a16:creationId xmlns:a16="http://schemas.microsoft.com/office/drawing/2014/main" id="{3301C2A1-1300-88EF-7353-A0E0C11CD57D}"/>
              </a:ext>
            </a:extLst>
          </p:cNvPr>
          <p:cNvCxnSpPr>
            <a:cxnSpLocks/>
          </p:cNvCxnSpPr>
          <p:nvPr userDrawn="1"/>
        </p:nvCxnSpPr>
        <p:spPr>
          <a:xfrm>
            <a:off x="501743" y="2828511"/>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519286EA-B778-A3D0-ACEA-71155D7E585D}"/>
              </a:ext>
            </a:extLst>
          </p:cNvPr>
          <p:cNvSpPr>
            <a:spLocks noGrp="1"/>
          </p:cNvSpPr>
          <p:nvPr>
            <p:ph idx="14"/>
          </p:nvPr>
        </p:nvSpPr>
        <p:spPr>
          <a:xfrm>
            <a:off x="461783" y="3278807"/>
            <a:ext cx="2957513" cy="4726205"/>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4407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Mobile Device Bleed Light Blue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698FCC-2BC7-044D-A945-B5E4AE183B65}"/>
              </a:ext>
            </a:extLst>
          </p:cNvPr>
          <p:cNvSpPr/>
          <p:nvPr userDrawn="1"/>
        </p:nvSpPr>
        <p:spPr>
          <a:xfrm>
            <a:off x="5260398" y="0"/>
            <a:ext cx="1597603"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Google Shape;672;p27">
            <a:extLst>
              <a:ext uri="{FF2B5EF4-FFF2-40B4-BE49-F238E27FC236}">
                <a16:creationId xmlns:a16="http://schemas.microsoft.com/office/drawing/2014/main" id="{023366E2-6BC0-95B7-5D51-AFDF45519DF0}"/>
              </a:ext>
            </a:extLst>
          </p:cNvPr>
          <p:cNvSpPr>
            <a:spLocks noGrp="1"/>
          </p:cNvSpPr>
          <p:nvPr>
            <p:ph type="pic" idx="2"/>
          </p:nvPr>
        </p:nvSpPr>
        <p:spPr>
          <a:xfrm>
            <a:off x="4104978" y="1352574"/>
            <a:ext cx="2166136" cy="8401027"/>
          </a:xfrm>
          <a:prstGeom prst="roundRect">
            <a:avLst>
              <a:gd name="adj" fmla="val 13562"/>
            </a:avLst>
          </a:prstGeom>
          <a:solidFill>
            <a:srgbClr val="F2F2F2"/>
          </a:solidFill>
          <a:ln>
            <a:noFill/>
          </a:ln>
        </p:spPr>
      </p:sp>
      <p:pic>
        <p:nvPicPr>
          <p:cNvPr id="10" name="Google Shape;673;p27">
            <a:extLst>
              <a:ext uri="{FF2B5EF4-FFF2-40B4-BE49-F238E27FC236}">
                <a16:creationId xmlns:a16="http://schemas.microsoft.com/office/drawing/2014/main" id="{53C2BE93-789C-C46D-D840-59577BFF6F26}"/>
              </a:ext>
            </a:extLst>
          </p:cNvPr>
          <p:cNvPicPr preferRelativeResize="0"/>
          <p:nvPr userDrawn="1"/>
        </p:nvPicPr>
        <p:blipFill rotWithShape="1">
          <a:blip r:embed="rId2">
            <a:alphaModFix/>
          </a:blip>
          <a:srcRect b="30374"/>
          <a:stretch/>
        </p:blipFill>
        <p:spPr>
          <a:xfrm>
            <a:off x="3984039" y="1115032"/>
            <a:ext cx="2412178" cy="8028968"/>
          </a:xfrm>
          <a:prstGeom prst="rect">
            <a:avLst/>
          </a:prstGeom>
          <a:noFill/>
          <a:ln>
            <a:noFill/>
          </a:ln>
        </p:spPr>
      </p:pic>
      <p:sp>
        <p:nvSpPr>
          <p:cNvPr id="16" name="Title 1">
            <a:extLst>
              <a:ext uri="{FF2B5EF4-FFF2-40B4-BE49-F238E27FC236}">
                <a16:creationId xmlns:a16="http://schemas.microsoft.com/office/drawing/2014/main" id="{828B0387-AE77-6FBF-C230-E972744957B2}"/>
              </a:ext>
            </a:extLst>
          </p:cNvPr>
          <p:cNvSpPr>
            <a:spLocks noGrp="1"/>
          </p:cNvSpPr>
          <p:nvPr>
            <p:ph type="title"/>
          </p:nvPr>
        </p:nvSpPr>
        <p:spPr>
          <a:xfrm>
            <a:off x="461784" y="513928"/>
            <a:ext cx="3301493" cy="876744"/>
          </a:xfrm>
        </p:spPr>
        <p:txBody>
          <a:bodyPr anchor="t"/>
          <a:lstStyle>
            <a:lvl1pPr>
              <a:defRPr sz="4267" b="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BB7AD-37D0-7498-514A-44FD7A361ED5}"/>
              </a:ext>
            </a:extLst>
          </p:cNvPr>
          <p:cNvSpPr>
            <a:spLocks noGrp="1"/>
          </p:cNvSpPr>
          <p:nvPr>
            <p:ph idx="13"/>
          </p:nvPr>
        </p:nvSpPr>
        <p:spPr>
          <a:xfrm>
            <a:off x="458847" y="1351606"/>
            <a:ext cx="3301493"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1E3E1D56-806E-88E2-6780-C4C991E0AE8D}"/>
              </a:ext>
            </a:extLst>
          </p:cNvPr>
          <p:cNvCxnSpPr>
            <a:cxnSpLocks/>
          </p:cNvCxnSpPr>
          <p:nvPr userDrawn="1"/>
        </p:nvCxnSpPr>
        <p:spPr>
          <a:xfrm>
            <a:off x="493196" y="2283079"/>
            <a:ext cx="197980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5F636E09-F691-57ED-D9B0-DCE943CA9AAD}"/>
              </a:ext>
            </a:extLst>
          </p:cNvPr>
          <p:cNvSpPr>
            <a:spLocks noGrp="1"/>
          </p:cNvSpPr>
          <p:nvPr>
            <p:ph idx="1"/>
          </p:nvPr>
        </p:nvSpPr>
        <p:spPr>
          <a:xfrm>
            <a:off x="458847" y="2662467"/>
            <a:ext cx="3304030" cy="5573484"/>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5026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Mobile Device Bleed Green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698FCC-2BC7-044D-A945-B5E4AE183B65}"/>
              </a:ext>
            </a:extLst>
          </p:cNvPr>
          <p:cNvSpPr/>
          <p:nvPr userDrawn="1"/>
        </p:nvSpPr>
        <p:spPr>
          <a:xfrm>
            <a:off x="5260398" y="0"/>
            <a:ext cx="1597603"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Google Shape;672;p27">
            <a:extLst>
              <a:ext uri="{FF2B5EF4-FFF2-40B4-BE49-F238E27FC236}">
                <a16:creationId xmlns:a16="http://schemas.microsoft.com/office/drawing/2014/main" id="{27319B56-431C-97CF-1BD7-C8DCC1902818}"/>
              </a:ext>
            </a:extLst>
          </p:cNvPr>
          <p:cNvSpPr>
            <a:spLocks noGrp="1"/>
          </p:cNvSpPr>
          <p:nvPr>
            <p:ph type="pic" idx="2"/>
          </p:nvPr>
        </p:nvSpPr>
        <p:spPr>
          <a:xfrm>
            <a:off x="4104978" y="1352574"/>
            <a:ext cx="2166136" cy="8401027"/>
          </a:xfrm>
          <a:prstGeom prst="roundRect">
            <a:avLst>
              <a:gd name="adj" fmla="val 13562"/>
            </a:avLst>
          </a:prstGeom>
          <a:solidFill>
            <a:srgbClr val="F2F2F2"/>
          </a:solidFill>
          <a:ln>
            <a:noFill/>
          </a:ln>
        </p:spPr>
      </p:sp>
      <p:pic>
        <p:nvPicPr>
          <p:cNvPr id="10" name="Google Shape;673;p27">
            <a:extLst>
              <a:ext uri="{FF2B5EF4-FFF2-40B4-BE49-F238E27FC236}">
                <a16:creationId xmlns:a16="http://schemas.microsoft.com/office/drawing/2014/main" id="{EBF0C2D6-DECE-B56E-60E4-EA583DDECFBF}"/>
              </a:ext>
            </a:extLst>
          </p:cNvPr>
          <p:cNvPicPr preferRelativeResize="0"/>
          <p:nvPr userDrawn="1"/>
        </p:nvPicPr>
        <p:blipFill rotWithShape="1">
          <a:blip r:embed="rId2">
            <a:alphaModFix/>
          </a:blip>
          <a:srcRect b="30374"/>
          <a:stretch/>
        </p:blipFill>
        <p:spPr>
          <a:xfrm>
            <a:off x="3984039" y="1115032"/>
            <a:ext cx="2412178" cy="8028968"/>
          </a:xfrm>
          <a:prstGeom prst="rect">
            <a:avLst/>
          </a:prstGeom>
          <a:noFill/>
          <a:ln>
            <a:noFill/>
          </a:ln>
        </p:spPr>
      </p:pic>
      <p:sp>
        <p:nvSpPr>
          <p:cNvPr id="16" name="Title 1">
            <a:extLst>
              <a:ext uri="{FF2B5EF4-FFF2-40B4-BE49-F238E27FC236}">
                <a16:creationId xmlns:a16="http://schemas.microsoft.com/office/drawing/2014/main" id="{6C29E287-A4F6-6EA2-3AD8-DFA080DA6372}"/>
              </a:ext>
            </a:extLst>
          </p:cNvPr>
          <p:cNvSpPr>
            <a:spLocks noGrp="1"/>
          </p:cNvSpPr>
          <p:nvPr>
            <p:ph type="title"/>
          </p:nvPr>
        </p:nvSpPr>
        <p:spPr>
          <a:xfrm>
            <a:off x="461784" y="513928"/>
            <a:ext cx="3301493" cy="876744"/>
          </a:xfrm>
        </p:spPr>
        <p:txBody>
          <a:bodyPr anchor="t"/>
          <a:lstStyle>
            <a:lvl1pPr>
              <a:defRPr sz="4267" b="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AE0112E4-9782-5709-F611-3538D0FF3FAF}"/>
              </a:ext>
            </a:extLst>
          </p:cNvPr>
          <p:cNvSpPr>
            <a:spLocks noGrp="1"/>
          </p:cNvSpPr>
          <p:nvPr>
            <p:ph idx="13"/>
          </p:nvPr>
        </p:nvSpPr>
        <p:spPr>
          <a:xfrm>
            <a:off x="458847" y="1351606"/>
            <a:ext cx="3301493" cy="552089"/>
          </a:xfrm>
        </p:spPr>
        <p:txBody>
          <a:bodyPr>
            <a:noAutofit/>
          </a:bodyPr>
          <a:lstStyle>
            <a:lvl1pPr marL="0" indent="0">
              <a:buFontTx/>
              <a:buNone/>
              <a:defRPr sz="3733" b="0" i="0">
                <a:solidFill>
                  <a:schemeClr val="accent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3BEE8495-30F1-B206-1205-0F2FAE003AFB}"/>
              </a:ext>
            </a:extLst>
          </p:cNvPr>
          <p:cNvCxnSpPr>
            <a:cxnSpLocks/>
          </p:cNvCxnSpPr>
          <p:nvPr userDrawn="1"/>
        </p:nvCxnSpPr>
        <p:spPr>
          <a:xfrm>
            <a:off x="493196" y="2283079"/>
            <a:ext cx="197980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147F4C49-649A-9B4E-70D5-AE04289AF085}"/>
              </a:ext>
            </a:extLst>
          </p:cNvPr>
          <p:cNvSpPr>
            <a:spLocks noGrp="1"/>
          </p:cNvSpPr>
          <p:nvPr>
            <p:ph idx="1"/>
          </p:nvPr>
        </p:nvSpPr>
        <p:spPr>
          <a:xfrm>
            <a:off x="458847" y="2662467"/>
            <a:ext cx="3304030" cy="5573484"/>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1272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with Mobile Device Bleed Magenta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698FCC-2BC7-044D-A945-B5E4AE183B65}"/>
              </a:ext>
            </a:extLst>
          </p:cNvPr>
          <p:cNvSpPr/>
          <p:nvPr userDrawn="1"/>
        </p:nvSpPr>
        <p:spPr>
          <a:xfrm>
            <a:off x="5260398" y="0"/>
            <a:ext cx="1597603"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Slide Number Placeholder 5">
            <a:extLst>
              <a:ext uri="{FF2B5EF4-FFF2-40B4-BE49-F238E27FC236}">
                <a16:creationId xmlns:a16="http://schemas.microsoft.com/office/drawing/2014/main" id="{FA8D08D9-46D5-7509-8405-12B6312EE21B}"/>
              </a:ext>
            </a:extLst>
          </p:cNvPr>
          <p:cNvSpPr txBox="1">
            <a:spLocks/>
          </p:cNvSpPr>
          <p:nvPr userDrawn="1"/>
        </p:nvSpPr>
        <p:spPr>
          <a:xfrm>
            <a:off x="4843463" y="8475137"/>
            <a:ext cx="1828179" cy="486833"/>
          </a:xfrm>
          <a:prstGeom prst="rect">
            <a:avLst/>
          </a:prstGeom>
        </p:spPr>
        <p:txBody>
          <a:bodyPr vert="horz" lIns="121920" tIns="60960" rIns="121920" bIns="60960" rtlCol="0" anchor="ctr"/>
          <a:lstStyle>
            <a:defPPr>
              <a:defRPr lang="en-US"/>
            </a:defPPr>
            <a:lvl1pPr marL="0" algn="r" defTabSz="914400" rtl="0" eaLnBrk="1" latinLnBrk="0" hangingPunct="1">
              <a:defRPr sz="900" b="0" i="0" kern="1200">
                <a:solidFill>
                  <a:schemeClr val="tx1">
                    <a:tint val="75000"/>
                  </a:schemeClr>
                </a:solidFill>
                <a:latin typeface="Gilroy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837D14-8A9F-1141-8800-70BE957EA4AA}" type="slidenum">
              <a:rPr lang="en-US" sz="1200" smtClean="0"/>
              <a:pPr/>
              <a:t>‹#›</a:t>
            </a:fld>
            <a:endParaRPr lang="en-US" sz="1200"/>
          </a:p>
        </p:txBody>
      </p:sp>
      <p:sp>
        <p:nvSpPr>
          <p:cNvPr id="10" name="Google Shape;672;p27">
            <a:extLst>
              <a:ext uri="{FF2B5EF4-FFF2-40B4-BE49-F238E27FC236}">
                <a16:creationId xmlns:a16="http://schemas.microsoft.com/office/drawing/2014/main" id="{93E967B0-B16E-8693-D445-9B2823FEB696}"/>
              </a:ext>
            </a:extLst>
          </p:cNvPr>
          <p:cNvSpPr>
            <a:spLocks noGrp="1"/>
          </p:cNvSpPr>
          <p:nvPr>
            <p:ph type="pic" idx="2"/>
          </p:nvPr>
        </p:nvSpPr>
        <p:spPr>
          <a:xfrm>
            <a:off x="4104978" y="1352574"/>
            <a:ext cx="2166136" cy="8401027"/>
          </a:xfrm>
          <a:prstGeom prst="roundRect">
            <a:avLst>
              <a:gd name="adj" fmla="val 13562"/>
            </a:avLst>
          </a:prstGeom>
          <a:solidFill>
            <a:srgbClr val="F2F2F2"/>
          </a:solidFill>
          <a:ln>
            <a:noFill/>
          </a:ln>
        </p:spPr>
      </p:sp>
      <p:pic>
        <p:nvPicPr>
          <p:cNvPr id="11" name="Google Shape;673;p27">
            <a:extLst>
              <a:ext uri="{FF2B5EF4-FFF2-40B4-BE49-F238E27FC236}">
                <a16:creationId xmlns:a16="http://schemas.microsoft.com/office/drawing/2014/main" id="{DBE0A7A9-4F1B-F7E2-DB3C-0497323E1FAF}"/>
              </a:ext>
            </a:extLst>
          </p:cNvPr>
          <p:cNvPicPr preferRelativeResize="0"/>
          <p:nvPr userDrawn="1"/>
        </p:nvPicPr>
        <p:blipFill rotWithShape="1">
          <a:blip r:embed="rId2">
            <a:alphaModFix/>
          </a:blip>
          <a:srcRect b="30374"/>
          <a:stretch/>
        </p:blipFill>
        <p:spPr>
          <a:xfrm>
            <a:off x="3984039" y="1115032"/>
            <a:ext cx="2412178" cy="8028968"/>
          </a:xfrm>
          <a:prstGeom prst="rect">
            <a:avLst/>
          </a:prstGeom>
          <a:noFill/>
          <a:ln>
            <a:noFill/>
          </a:ln>
        </p:spPr>
      </p:pic>
      <p:sp>
        <p:nvSpPr>
          <p:cNvPr id="17" name="Title 1">
            <a:extLst>
              <a:ext uri="{FF2B5EF4-FFF2-40B4-BE49-F238E27FC236}">
                <a16:creationId xmlns:a16="http://schemas.microsoft.com/office/drawing/2014/main" id="{4A2B8922-58E6-7FE1-356C-7D32D757CB89}"/>
              </a:ext>
            </a:extLst>
          </p:cNvPr>
          <p:cNvSpPr>
            <a:spLocks noGrp="1"/>
          </p:cNvSpPr>
          <p:nvPr>
            <p:ph type="title"/>
          </p:nvPr>
        </p:nvSpPr>
        <p:spPr>
          <a:xfrm>
            <a:off x="461784" y="513928"/>
            <a:ext cx="3301493" cy="876744"/>
          </a:xfrm>
        </p:spPr>
        <p:txBody>
          <a:bodyPr anchor="t"/>
          <a:lstStyle>
            <a:lvl1pPr>
              <a:defRPr sz="4267" b="0"/>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108585AA-5F83-7E14-940C-04E7AD45DB0B}"/>
              </a:ext>
            </a:extLst>
          </p:cNvPr>
          <p:cNvSpPr>
            <a:spLocks noGrp="1"/>
          </p:cNvSpPr>
          <p:nvPr>
            <p:ph idx="13"/>
          </p:nvPr>
        </p:nvSpPr>
        <p:spPr>
          <a:xfrm>
            <a:off x="458847" y="1351606"/>
            <a:ext cx="3301493" cy="552089"/>
          </a:xfrm>
        </p:spPr>
        <p:txBody>
          <a:bodyPr>
            <a:noAutofit/>
          </a:bodyPr>
          <a:lstStyle>
            <a:lvl1pPr marL="0" indent="0">
              <a:buFontTx/>
              <a:buNone/>
              <a:defRPr sz="3733" b="0" i="0">
                <a:solidFill>
                  <a:schemeClr val="accent3"/>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19" name="Straight Connector 18">
            <a:extLst>
              <a:ext uri="{FF2B5EF4-FFF2-40B4-BE49-F238E27FC236}">
                <a16:creationId xmlns:a16="http://schemas.microsoft.com/office/drawing/2014/main" id="{F8562A4B-C04F-263C-374C-4D5C343EF5A7}"/>
              </a:ext>
            </a:extLst>
          </p:cNvPr>
          <p:cNvCxnSpPr>
            <a:cxnSpLocks/>
          </p:cNvCxnSpPr>
          <p:nvPr userDrawn="1"/>
        </p:nvCxnSpPr>
        <p:spPr>
          <a:xfrm>
            <a:off x="493196" y="2283079"/>
            <a:ext cx="197980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6ACB6D2-3F74-1830-BC3B-8F460F8E5120}"/>
              </a:ext>
            </a:extLst>
          </p:cNvPr>
          <p:cNvSpPr>
            <a:spLocks noGrp="1"/>
          </p:cNvSpPr>
          <p:nvPr>
            <p:ph idx="1"/>
          </p:nvPr>
        </p:nvSpPr>
        <p:spPr>
          <a:xfrm>
            <a:off x="458847" y="2662467"/>
            <a:ext cx="3304030" cy="5573484"/>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4547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bile Device Left">
    <p:spTree>
      <p:nvGrpSpPr>
        <p:cNvPr id="1" name=""/>
        <p:cNvGrpSpPr/>
        <p:nvPr/>
      </p:nvGrpSpPr>
      <p:grpSpPr>
        <a:xfrm>
          <a:off x="0" y="0"/>
          <a:ext cx="0" cy="0"/>
          <a:chOff x="0" y="0"/>
          <a:chExt cx="0" cy="0"/>
        </a:xfrm>
      </p:grpSpPr>
      <p:sp>
        <p:nvSpPr>
          <p:cNvPr id="9" name="Google Shape;672;p27">
            <a:extLst>
              <a:ext uri="{FF2B5EF4-FFF2-40B4-BE49-F238E27FC236}">
                <a16:creationId xmlns:a16="http://schemas.microsoft.com/office/drawing/2014/main" id="{1F200762-7DC3-894E-BE6A-F5D9647D63EF}"/>
              </a:ext>
            </a:extLst>
          </p:cNvPr>
          <p:cNvSpPr>
            <a:spLocks noGrp="1"/>
          </p:cNvSpPr>
          <p:nvPr>
            <p:ph type="pic" idx="2"/>
          </p:nvPr>
        </p:nvSpPr>
        <p:spPr>
          <a:xfrm>
            <a:off x="711704" y="822443"/>
            <a:ext cx="1416756" cy="7192585"/>
          </a:xfrm>
          <a:prstGeom prst="roundRect">
            <a:avLst>
              <a:gd name="adj" fmla="val 13562"/>
            </a:avLst>
          </a:prstGeom>
          <a:solidFill>
            <a:srgbClr val="F2F2F2"/>
          </a:solidFill>
          <a:ln>
            <a:noFill/>
          </a:ln>
        </p:spPr>
      </p:sp>
      <p:pic>
        <p:nvPicPr>
          <p:cNvPr id="10" name="Google Shape;673;p27">
            <a:extLst>
              <a:ext uri="{FF2B5EF4-FFF2-40B4-BE49-F238E27FC236}">
                <a16:creationId xmlns:a16="http://schemas.microsoft.com/office/drawing/2014/main" id="{4D923AC8-27BA-D34B-AC6D-6456E4C77DA3}"/>
              </a:ext>
            </a:extLst>
          </p:cNvPr>
          <p:cNvPicPr preferRelativeResize="0"/>
          <p:nvPr userDrawn="1"/>
        </p:nvPicPr>
        <p:blipFill rotWithShape="1">
          <a:blip r:embed="rId2">
            <a:alphaModFix/>
          </a:blip>
          <a:srcRect/>
          <a:stretch/>
        </p:blipFill>
        <p:spPr>
          <a:xfrm>
            <a:off x="631241" y="663642"/>
            <a:ext cx="1577679" cy="7542132"/>
          </a:xfrm>
          <a:prstGeom prst="rect">
            <a:avLst/>
          </a:prstGeom>
          <a:noFill/>
          <a:ln>
            <a:noFill/>
          </a:ln>
        </p:spPr>
      </p:pic>
      <p:sp>
        <p:nvSpPr>
          <p:cNvPr id="4" name="Title 1">
            <a:extLst>
              <a:ext uri="{FF2B5EF4-FFF2-40B4-BE49-F238E27FC236}">
                <a16:creationId xmlns:a16="http://schemas.microsoft.com/office/drawing/2014/main" id="{BAD09B26-AEA2-1CE6-7D46-9D9572138CEE}"/>
              </a:ext>
            </a:extLst>
          </p:cNvPr>
          <p:cNvSpPr>
            <a:spLocks noGrp="1"/>
          </p:cNvSpPr>
          <p:nvPr>
            <p:ph type="title"/>
          </p:nvPr>
        </p:nvSpPr>
        <p:spPr>
          <a:xfrm>
            <a:off x="2539487" y="513928"/>
            <a:ext cx="3876311" cy="876744"/>
          </a:xfrm>
        </p:spPr>
        <p:txBody>
          <a:bodyPr anchor="t"/>
          <a:lstStyle>
            <a:lvl1pPr>
              <a:defRPr sz="4267" b="0"/>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0E73C3A7-A52B-FB40-CA86-77ADD91B8F67}"/>
              </a:ext>
            </a:extLst>
          </p:cNvPr>
          <p:cNvSpPr>
            <a:spLocks noGrp="1"/>
          </p:cNvSpPr>
          <p:nvPr>
            <p:ph idx="13"/>
          </p:nvPr>
        </p:nvSpPr>
        <p:spPr>
          <a:xfrm>
            <a:off x="2536550" y="1351606"/>
            <a:ext cx="3876311"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C3E5A883-48A7-90BC-DC2F-CCCF509CA439}"/>
              </a:ext>
            </a:extLst>
          </p:cNvPr>
          <p:cNvCxnSpPr>
            <a:cxnSpLocks/>
          </p:cNvCxnSpPr>
          <p:nvPr userDrawn="1"/>
        </p:nvCxnSpPr>
        <p:spPr>
          <a:xfrm>
            <a:off x="2570900" y="2283079"/>
            <a:ext cx="232450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4F5E723-7D55-8E9D-5B12-C9C845C745E9}"/>
              </a:ext>
            </a:extLst>
          </p:cNvPr>
          <p:cNvSpPr>
            <a:spLocks noGrp="1"/>
          </p:cNvSpPr>
          <p:nvPr>
            <p:ph idx="1"/>
          </p:nvPr>
        </p:nvSpPr>
        <p:spPr>
          <a:xfrm>
            <a:off x="2536550" y="2662467"/>
            <a:ext cx="3879290" cy="5573484"/>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610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Device Left Orange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DE5557-5224-DB4B-B486-E92A401915D0}"/>
              </a:ext>
            </a:extLst>
          </p:cNvPr>
          <p:cNvSpPr/>
          <p:nvPr userDrawn="1"/>
        </p:nvSpPr>
        <p:spPr>
          <a:xfrm>
            <a:off x="-14938" y="0"/>
            <a:ext cx="1416756"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9" name="Google Shape;672;p27">
            <a:extLst>
              <a:ext uri="{FF2B5EF4-FFF2-40B4-BE49-F238E27FC236}">
                <a16:creationId xmlns:a16="http://schemas.microsoft.com/office/drawing/2014/main" id="{1F200762-7DC3-894E-BE6A-F5D9647D63EF}"/>
              </a:ext>
            </a:extLst>
          </p:cNvPr>
          <p:cNvSpPr>
            <a:spLocks noGrp="1"/>
          </p:cNvSpPr>
          <p:nvPr>
            <p:ph type="pic" idx="2"/>
          </p:nvPr>
        </p:nvSpPr>
        <p:spPr>
          <a:xfrm>
            <a:off x="711704" y="822443"/>
            <a:ext cx="1416756" cy="7192585"/>
          </a:xfrm>
          <a:prstGeom prst="roundRect">
            <a:avLst>
              <a:gd name="adj" fmla="val 13562"/>
            </a:avLst>
          </a:prstGeom>
          <a:solidFill>
            <a:srgbClr val="F2F2F2"/>
          </a:solidFill>
          <a:ln>
            <a:noFill/>
          </a:ln>
        </p:spPr>
      </p:sp>
      <p:pic>
        <p:nvPicPr>
          <p:cNvPr id="10" name="Google Shape;673;p27">
            <a:extLst>
              <a:ext uri="{FF2B5EF4-FFF2-40B4-BE49-F238E27FC236}">
                <a16:creationId xmlns:a16="http://schemas.microsoft.com/office/drawing/2014/main" id="{4D923AC8-27BA-D34B-AC6D-6456E4C77DA3}"/>
              </a:ext>
            </a:extLst>
          </p:cNvPr>
          <p:cNvPicPr preferRelativeResize="0"/>
          <p:nvPr userDrawn="1"/>
        </p:nvPicPr>
        <p:blipFill rotWithShape="1">
          <a:blip r:embed="rId2">
            <a:alphaModFix/>
          </a:blip>
          <a:srcRect/>
          <a:stretch/>
        </p:blipFill>
        <p:spPr>
          <a:xfrm>
            <a:off x="631241" y="663642"/>
            <a:ext cx="1577679" cy="7542132"/>
          </a:xfrm>
          <a:prstGeom prst="rect">
            <a:avLst/>
          </a:prstGeom>
          <a:noFill/>
          <a:ln>
            <a:noFill/>
          </a:ln>
        </p:spPr>
      </p:pic>
      <p:pic>
        <p:nvPicPr>
          <p:cNvPr id="12" name="Picture 11" descr="Logo, company name&#10;&#10;Description automatically generated">
            <a:extLst>
              <a:ext uri="{FF2B5EF4-FFF2-40B4-BE49-F238E27FC236}">
                <a16:creationId xmlns:a16="http://schemas.microsoft.com/office/drawing/2014/main" id="{66EFF6B7-66AE-7142-8999-5D9C5E0B13A1}"/>
              </a:ext>
            </a:extLst>
          </p:cNvPr>
          <p:cNvPicPr>
            <a:picLocks noChangeAspect="1"/>
          </p:cNvPicPr>
          <p:nvPr userDrawn="1"/>
        </p:nvPicPr>
        <p:blipFill>
          <a:blip r:embed="rId3"/>
          <a:stretch>
            <a:fillRect/>
          </a:stretch>
        </p:blipFill>
        <p:spPr>
          <a:xfrm>
            <a:off x="182787" y="8537932"/>
            <a:ext cx="531589" cy="361616"/>
          </a:xfrm>
          <a:prstGeom prst="rect">
            <a:avLst/>
          </a:prstGeom>
        </p:spPr>
      </p:pic>
      <p:sp>
        <p:nvSpPr>
          <p:cNvPr id="13" name="Title 1">
            <a:extLst>
              <a:ext uri="{FF2B5EF4-FFF2-40B4-BE49-F238E27FC236}">
                <a16:creationId xmlns:a16="http://schemas.microsoft.com/office/drawing/2014/main" id="{3CAE11CD-A707-EBF5-E3CA-55D0F9D4C695}"/>
              </a:ext>
            </a:extLst>
          </p:cNvPr>
          <p:cNvSpPr>
            <a:spLocks noGrp="1"/>
          </p:cNvSpPr>
          <p:nvPr>
            <p:ph type="title"/>
          </p:nvPr>
        </p:nvSpPr>
        <p:spPr>
          <a:xfrm>
            <a:off x="2563715" y="513931"/>
            <a:ext cx="3821906" cy="806055"/>
          </a:xfrm>
        </p:spPr>
        <p:txBody>
          <a:bodyPr anchor="t"/>
          <a:lstStyle>
            <a:lvl1pPr>
              <a:defRPr sz="4267" b="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ED0DE630-CEDB-D9B3-D567-1455857AC5F1}"/>
              </a:ext>
            </a:extLst>
          </p:cNvPr>
          <p:cNvSpPr>
            <a:spLocks noGrp="1"/>
          </p:cNvSpPr>
          <p:nvPr>
            <p:ph idx="13"/>
          </p:nvPr>
        </p:nvSpPr>
        <p:spPr>
          <a:xfrm>
            <a:off x="2560778" y="1324976"/>
            <a:ext cx="3821906" cy="552089"/>
          </a:xfrm>
        </p:spPr>
        <p:txBody>
          <a:bodyPr>
            <a:noAutofit/>
          </a:bodyPr>
          <a:lstStyle>
            <a:lvl1pPr marL="0" indent="0">
              <a:buFontTx/>
              <a:buNone/>
              <a:defRPr sz="3733" b="0" i="0">
                <a:solidFill>
                  <a:schemeClr val="bg2">
                    <a:lumMod val="75000"/>
                  </a:schemeClr>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17" name="Straight Connector 16">
            <a:extLst>
              <a:ext uri="{FF2B5EF4-FFF2-40B4-BE49-F238E27FC236}">
                <a16:creationId xmlns:a16="http://schemas.microsoft.com/office/drawing/2014/main" id="{2F8C7A2A-B5A1-F189-AB4A-50422ACE7B06}"/>
              </a:ext>
            </a:extLst>
          </p:cNvPr>
          <p:cNvCxnSpPr>
            <a:cxnSpLocks/>
          </p:cNvCxnSpPr>
          <p:nvPr userDrawn="1"/>
        </p:nvCxnSpPr>
        <p:spPr>
          <a:xfrm>
            <a:off x="2595127" y="2234952"/>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2DB4E4E5-C1D5-1A85-DE68-03F2D2192574}"/>
              </a:ext>
            </a:extLst>
          </p:cNvPr>
          <p:cNvSpPr>
            <a:spLocks noGrp="1"/>
          </p:cNvSpPr>
          <p:nvPr>
            <p:ph idx="14"/>
          </p:nvPr>
        </p:nvSpPr>
        <p:spPr>
          <a:xfrm>
            <a:off x="2563715" y="2592844"/>
            <a:ext cx="3821906" cy="567485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2758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Device Left Dark Blue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DE5557-5224-DB4B-B486-E92A401915D0}"/>
              </a:ext>
            </a:extLst>
          </p:cNvPr>
          <p:cNvSpPr/>
          <p:nvPr userDrawn="1"/>
        </p:nvSpPr>
        <p:spPr>
          <a:xfrm>
            <a:off x="-14938" y="0"/>
            <a:ext cx="1416756"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9" name="Google Shape;672;p27">
            <a:extLst>
              <a:ext uri="{FF2B5EF4-FFF2-40B4-BE49-F238E27FC236}">
                <a16:creationId xmlns:a16="http://schemas.microsoft.com/office/drawing/2014/main" id="{1F200762-7DC3-894E-BE6A-F5D9647D63EF}"/>
              </a:ext>
            </a:extLst>
          </p:cNvPr>
          <p:cNvSpPr>
            <a:spLocks noGrp="1"/>
          </p:cNvSpPr>
          <p:nvPr>
            <p:ph type="pic" idx="2"/>
          </p:nvPr>
        </p:nvSpPr>
        <p:spPr>
          <a:xfrm>
            <a:off x="711704" y="822443"/>
            <a:ext cx="1416756" cy="7192585"/>
          </a:xfrm>
          <a:prstGeom prst="roundRect">
            <a:avLst>
              <a:gd name="adj" fmla="val 13562"/>
            </a:avLst>
          </a:prstGeom>
          <a:solidFill>
            <a:srgbClr val="F2F2F2"/>
          </a:solidFill>
          <a:ln>
            <a:noFill/>
          </a:ln>
        </p:spPr>
      </p:sp>
      <p:pic>
        <p:nvPicPr>
          <p:cNvPr id="10" name="Google Shape;673;p27">
            <a:extLst>
              <a:ext uri="{FF2B5EF4-FFF2-40B4-BE49-F238E27FC236}">
                <a16:creationId xmlns:a16="http://schemas.microsoft.com/office/drawing/2014/main" id="{4D923AC8-27BA-D34B-AC6D-6456E4C77DA3}"/>
              </a:ext>
            </a:extLst>
          </p:cNvPr>
          <p:cNvPicPr preferRelativeResize="0"/>
          <p:nvPr userDrawn="1"/>
        </p:nvPicPr>
        <p:blipFill rotWithShape="1">
          <a:blip r:embed="rId2">
            <a:alphaModFix/>
          </a:blip>
          <a:srcRect/>
          <a:stretch/>
        </p:blipFill>
        <p:spPr>
          <a:xfrm>
            <a:off x="631241" y="663642"/>
            <a:ext cx="1577679" cy="7542132"/>
          </a:xfrm>
          <a:prstGeom prst="rect">
            <a:avLst/>
          </a:prstGeom>
          <a:noFill/>
          <a:ln>
            <a:noFill/>
          </a:ln>
        </p:spPr>
      </p:pic>
      <p:pic>
        <p:nvPicPr>
          <p:cNvPr id="12" name="Graphic 11">
            <a:extLst>
              <a:ext uri="{FF2B5EF4-FFF2-40B4-BE49-F238E27FC236}">
                <a16:creationId xmlns:a16="http://schemas.microsoft.com/office/drawing/2014/main" id="{2BD8A206-FE56-4149-8B3E-285163F9765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6359" y="8541723"/>
            <a:ext cx="526351" cy="355061"/>
          </a:xfrm>
          <a:prstGeom prst="rect">
            <a:avLst/>
          </a:prstGeom>
        </p:spPr>
      </p:pic>
      <p:sp>
        <p:nvSpPr>
          <p:cNvPr id="2" name="Title 1">
            <a:extLst>
              <a:ext uri="{FF2B5EF4-FFF2-40B4-BE49-F238E27FC236}">
                <a16:creationId xmlns:a16="http://schemas.microsoft.com/office/drawing/2014/main" id="{B9119534-A09C-6C27-AAAE-193A4D1EC23C}"/>
              </a:ext>
            </a:extLst>
          </p:cNvPr>
          <p:cNvSpPr>
            <a:spLocks noGrp="1"/>
          </p:cNvSpPr>
          <p:nvPr>
            <p:ph type="title"/>
          </p:nvPr>
        </p:nvSpPr>
        <p:spPr>
          <a:xfrm>
            <a:off x="2563715" y="513931"/>
            <a:ext cx="3821906" cy="806055"/>
          </a:xfrm>
        </p:spPr>
        <p:txBody>
          <a:bodyPr anchor="t"/>
          <a:lstStyle>
            <a:lvl1pPr>
              <a:defRPr sz="4267"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ACD012F-2D69-5E60-40F0-F6DB08D230E2}"/>
              </a:ext>
            </a:extLst>
          </p:cNvPr>
          <p:cNvSpPr>
            <a:spLocks noGrp="1"/>
          </p:cNvSpPr>
          <p:nvPr>
            <p:ph idx="13"/>
          </p:nvPr>
        </p:nvSpPr>
        <p:spPr>
          <a:xfrm>
            <a:off x="2560778" y="1324976"/>
            <a:ext cx="3821906" cy="552089"/>
          </a:xfrm>
        </p:spPr>
        <p:txBody>
          <a:bodyPr>
            <a:noAutofit/>
          </a:bodyPr>
          <a:lstStyle>
            <a:lvl1pPr marL="0" indent="0">
              <a:buFontTx/>
              <a:buNone/>
              <a:defRPr sz="3733" b="0" i="0">
                <a:solidFill>
                  <a:schemeClr val="accent1"/>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5" name="Straight Connector 4">
            <a:extLst>
              <a:ext uri="{FF2B5EF4-FFF2-40B4-BE49-F238E27FC236}">
                <a16:creationId xmlns:a16="http://schemas.microsoft.com/office/drawing/2014/main" id="{C679D052-7E89-5D04-2BA8-CF17C7F9D784}"/>
              </a:ext>
            </a:extLst>
          </p:cNvPr>
          <p:cNvCxnSpPr>
            <a:cxnSpLocks/>
          </p:cNvCxnSpPr>
          <p:nvPr userDrawn="1"/>
        </p:nvCxnSpPr>
        <p:spPr>
          <a:xfrm>
            <a:off x="2595127" y="2234952"/>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52BFB07B-3B84-7F6E-9FC9-D0751A8CE325}"/>
              </a:ext>
            </a:extLst>
          </p:cNvPr>
          <p:cNvSpPr>
            <a:spLocks noGrp="1"/>
          </p:cNvSpPr>
          <p:nvPr>
            <p:ph idx="14"/>
          </p:nvPr>
        </p:nvSpPr>
        <p:spPr>
          <a:xfrm>
            <a:off x="2563715" y="2592844"/>
            <a:ext cx="3821906" cy="567485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863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bile Device Left Light Blue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DE5557-5224-DB4B-B486-E92A401915D0}"/>
              </a:ext>
            </a:extLst>
          </p:cNvPr>
          <p:cNvSpPr/>
          <p:nvPr userDrawn="1"/>
        </p:nvSpPr>
        <p:spPr>
          <a:xfrm>
            <a:off x="-14938" y="0"/>
            <a:ext cx="1416756"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9" name="Google Shape;672;p27">
            <a:extLst>
              <a:ext uri="{FF2B5EF4-FFF2-40B4-BE49-F238E27FC236}">
                <a16:creationId xmlns:a16="http://schemas.microsoft.com/office/drawing/2014/main" id="{1F200762-7DC3-894E-BE6A-F5D9647D63EF}"/>
              </a:ext>
            </a:extLst>
          </p:cNvPr>
          <p:cNvSpPr>
            <a:spLocks noGrp="1"/>
          </p:cNvSpPr>
          <p:nvPr>
            <p:ph type="pic" idx="2"/>
          </p:nvPr>
        </p:nvSpPr>
        <p:spPr>
          <a:xfrm>
            <a:off x="711704" y="822443"/>
            <a:ext cx="1416756" cy="7192585"/>
          </a:xfrm>
          <a:prstGeom prst="roundRect">
            <a:avLst>
              <a:gd name="adj" fmla="val 13562"/>
            </a:avLst>
          </a:prstGeom>
          <a:solidFill>
            <a:srgbClr val="F2F2F2"/>
          </a:solidFill>
          <a:ln>
            <a:noFill/>
          </a:ln>
        </p:spPr>
      </p:sp>
      <p:pic>
        <p:nvPicPr>
          <p:cNvPr id="10" name="Google Shape;673;p27">
            <a:extLst>
              <a:ext uri="{FF2B5EF4-FFF2-40B4-BE49-F238E27FC236}">
                <a16:creationId xmlns:a16="http://schemas.microsoft.com/office/drawing/2014/main" id="{4D923AC8-27BA-D34B-AC6D-6456E4C77DA3}"/>
              </a:ext>
            </a:extLst>
          </p:cNvPr>
          <p:cNvPicPr preferRelativeResize="0"/>
          <p:nvPr userDrawn="1"/>
        </p:nvPicPr>
        <p:blipFill rotWithShape="1">
          <a:blip r:embed="rId2">
            <a:alphaModFix/>
          </a:blip>
          <a:srcRect/>
          <a:stretch/>
        </p:blipFill>
        <p:spPr>
          <a:xfrm>
            <a:off x="631241" y="663642"/>
            <a:ext cx="1577679" cy="7542132"/>
          </a:xfrm>
          <a:prstGeom prst="rect">
            <a:avLst/>
          </a:prstGeom>
          <a:noFill/>
          <a:ln>
            <a:noFill/>
          </a:ln>
        </p:spPr>
      </p:pic>
      <p:pic>
        <p:nvPicPr>
          <p:cNvPr id="12" name="Picture 11" descr="Logo, company name&#10;&#10;Description automatically generated">
            <a:extLst>
              <a:ext uri="{FF2B5EF4-FFF2-40B4-BE49-F238E27FC236}">
                <a16:creationId xmlns:a16="http://schemas.microsoft.com/office/drawing/2014/main" id="{87AA3307-943D-1C4A-8DC0-8BA74B592F8E}"/>
              </a:ext>
            </a:extLst>
          </p:cNvPr>
          <p:cNvPicPr>
            <a:picLocks noChangeAspect="1"/>
          </p:cNvPicPr>
          <p:nvPr userDrawn="1"/>
        </p:nvPicPr>
        <p:blipFill>
          <a:blip r:embed="rId3"/>
          <a:stretch>
            <a:fillRect/>
          </a:stretch>
        </p:blipFill>
        <p:spPr>
          <a:xfrm>
            <a:off x="182787" y="8537932"/>
            <a:ext cx="531589" cy="361616"/>
          </a:xfrm>
          <a:prstGeom prst="rect">
            <a:avLst/>
          </a:prstGeom>
        </p:spPr>
      </p:pic>
      <p:sp>
        <p:nvSpPr>
          <p:cNvPr id="2" name="Title 1">
            <a:extLst>
              <a:ext uri="{FF2B5EF4-FFF2-40B4-BE49-F238E27FC236}">
                <a16:creationId xmlns:a16="http://schemas.microsoft.com/office/drawing/2014/main" id="{F93E1DFE-D950-DE70-B4A9-693BEB3751E7}"/>
              </a:ext>
            </a:extLst>
          </p:cNvPr>
          <p:cNvSpPr>
            <a:spLocks noGrp="1"/>
          </p:cNvSpPr>
          <p:nvPr>
            <p:ph type="title"/>
          </p:nvPr>
        </p:nvSpPr>
        <p:spPr>
          <a:xfrm>
            <a:off x="2563715" y="513931"/>
            <a:ext cx="3821906" cy="806055"/>
          </a:xfrm>
        </p:spPr>
        <p:txBody>
          <a:bodyPr anchor="t"/>
          <a:lstStyle>
            <a:lvl1pPr>
              <a:defRPr sz="4267"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EAB0A7C-DB3D-6E9F-35E6-ADB237B0D289}"/>
              </a:ext>
            </a:extLst>
          </p:cNvPr>
          <p:cNvSpPr>
            <a:spLocks noGrp="1"/>
          </p:cNvSpPr>
          <p:nvPr>
            <p:ph idx="13"/>
          </p:nvPr>
        </p:nvSpPr>
        <p:spPr>
          <a:xfrm>
            <a:off x="2560778" y="1324976"/>
            <a:ext cx="3821906"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5" name="Straight Connector 4">
            <a:extLst>
              <a:ext uri="{FF2B5EF4-FFF2-40B4-BE49-F238E27FC236}">
                <a16:creationId xmlns:a16="http://schemas.microsoft.com/office/drawing/2014/main" id="{C56E937E-5EC9-39DF-1767-F66D308F60D9}"/>
              </a:ext>
            </a:extLst>
          </p:cNvPr>
          <p:cNvCxnSpPr>
            <a:cxnSpLocks/>
          </p:cNvCxnSpPr>
          <p:nvPr userDrawn="1"/>
        </p:nvCxnSpPr>
        <p:spPr>
          <a:xfrm>
            <a:off x="2595127" y="2234952"/>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B0257BF8-EF82-DBC2-DA91-52B1FC031552}"/>
              </a:ext>
            </a:extLst>
          </p:cNvPr>
          <p:cNvSpPr>
            <a:spLocks noGrp="1"/>
          </p:cNvSpPr>
          <p:nvPr>
            <p:ph idx="14"/>
          </p:nvPr>
        </p:nvSpPr>
        <p:spPr>
          <a:xfrm>
            <a:off x="2563715" y="2592844"/>
            <a:ext cx="3821906" cy="567485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115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bile Device Left Green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DE5557-5224-DB4B-B486-E92A401915D0}"/>
              </a:ext>
            </a:extLst>
          </p:cNvPr>
          <p:cNvSpPr/>
          <p:nvPr userDrawn="1"/>
        </p:nvSpPr>
        <p:spPr>
          <a:xfrm>
            <a:off x="-14938" y="0"/>
            <a:ext cx="1416756"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9" name="Google Shape;672;p27">
            <a:extLst>
              <a:ext uri="{FF2B5EF4-FFF2-40B4-BE49-F238E27FC236}">
                <a16:creationId xmlns:a16="http://schemas.microsoft.com/office/drawing/2014/main" id="{1F200762-7DC3-894E-BE6A-F5D9647D63EF}"/>
              </a:ext>
            </a:extLst>
          </p:cNvPr>
          <p:cNvSpPr>
            <a:spLocks noGrp="1"/>
          </p:cNvSpPr>
          <p:nvPr>
            <p:ph type="pic" idx="2"/>
          </p:nvPr>
        </p:nvSpPr>
        <p:spPr>
          <a:xfrm>
            <a:off x="711704" y="822443"/>
            <a:ext cx="1416756" cy="7192585"/>
          </a:xfrm>
          <a:prstGeom prst="roundRect">
            <a:avLst>
              <a:gd name="adj" fmla="val 13562"/>
            </a:avLst>
          </a:prstGeom>
          <a:solidFill>
            <a:srgbClr val="F2F2F2"/>
          </a:solidFill>
          <a:ln>
            <a:noFill/>
          </a:ln>
        </p:spPr>
      </p:sp>
      <p:pic>
        <p:nvPicPr>
          <p:cNvPr id="10" name="Google Shape;673;p27">
            <a:extLst>
              <a:ext uri="{FF2B5EF4-FFF2-40B4-BE49-F238E27FC236}">
                <a16:creationId xmlns:a16="http://schemas.microsoft.com/office/drawing/2014/main" id="{4D923AC8-27BA-D34B-AC6D-6456E4C77DA3}"/>
              </a:ext>
            </a:extLst>
          </p:cNvPr>
          <p:cNvPicPr preferRelativeResize="0"/>
          <p:nvPr userDrawn="1"/>
        </p:nvPicPr>
        <p:blipFill rotWithShape="1">
          <a:blip r:embed="rId2">
            <a:alphaModFix/>
          </a:blip>
          <a:srcRect/>
          <a:stretch/>
        </p:blipFill>
        <p:spPr>
          <a:xfrm>
            <a:off x="631241" y="663642"/>
            <a:ext cx="1577679" cy="7542132"/>
          </a:xfrm>
          <a:prstGeom prst="rect">
            <a:avLst/>
          </a:prstGeom>
          <a:noFill/>
          <a:ln>
            <a:noFill/>
          </a:ln>
        </p:spPr>
      </p:pic>
      <p:pic>
        <p:nvPicPr>
          <p:cNvPr id="12" name="Picture 11" descr="Logo, company name&#10;&#10;Description automatically generated">
            <a:extLst>
              <a:ext uri="{FF2B5EF4-FFF2-40B4-BE49-F238E27FC236}">
                <a16:creationId xmlns:a16="http://schemas.microsoft.com/office/drawing/2014/main" id="{D7012151-7DD8-4B4B-811D-435417D623B4}"/>
              </a:ext>
            </a:extLst>
          </p:cNvPr>
          <p:cNvPicPr>
            <a:picLocks noChangeAspect="1"/>
          </p:cNvPicPr>
          <p:nvPr userDrawn="1"/>
        </p:nvPicPr>
        <p:blipFill>
          <a:blip r:embed="rId3"/>
          <a:stretch>
            <a:fillRect/>
          </a:stretch>
        </p:blipFill>
        <p:spPr>
          <a:xfrm>
            <a:off x="182787" y="8537932"/>
            <a:ext cx="531589" cy="361616"/>
          </a:xfrm>
          <a:prstGeom prst="rect">
            <a:avLst/>
          </a:prstGeom>
        </p:spPr>
      </p:pic>
      <p:sp>
        <p:nvSpPr>
          <p:cNvPr id="2" name="Title 1">
            <a:extLst>
              <a:ext uri="{FF2B5EF4-FFF2-40B4-BE49-F238E27FC236}">
                <a16:creationId xmlns:a16="http://schemas.microsoft.com/office/drawing/2014/main" id="{886F87ED-E301-97EB-179F-B0733C294E95}"/>
              </a:ext>
            </a:extLst>
          </p:cNvPr>
          <p:cNvSpPr>
            <a:spLocks noGrp="1"/>
          </p:cNvSpPr>
          <p:nvPr>
            <p:ph type="title"/>
          </p:nvPr>
        </p:nvSpPr>
        <p:spPr>
          <a:xfrm>
            <a:off x="2563715" y="513931"/>
            <a:ext cx="3821906" cy="806055"/>
          </a:xfrm>
        </p:spPr>
        <p:txBody>
          <a:bodyPr anchor="t"/>
          <a:lstStyle>
            <a:lvl1pPr>
              <a:defRPr sz="4267"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1AB8373-3A2D-1506-C295-53DF2418EDC0}"/>
              </a:ext>
            </a:extLst>
          </p:cNvPr>
          <p:cNvSpPr>
            <a:spLocks noGrp="1"/>
          </p:cNvSpPr>
          <p:nvPr>
            <p:ph idx="13"/>
          </p:nvPr>
        </p:nvSpPr>
        <p:spPr>
          <a:xfrm>
            <a:off x="2560778" y="1324976"/>
            <a:ext cx="3821906" cy="552089"/>
          </a:xfrm>
        </p:spPr>
        <p:txBody>
          <a:bodyPr>
            <a:noAutofit/>
          </a:bodyPr>
          <a:lstStyle>
            <a:lvl1pPr marL="0" indent="0">
              <a:buFontTx/>
              <a:buNone/>
              <a:defRPr sz="3733" b="0" i="0">
                <a:solidFill>
                  <a:schemeClr val="accent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5" name="Straight Connector 4">
            <a:extLst>
              <a:ext uri="{FF2B5EF4-FFF2-40B4-BE49-F238E27FC236}">
                <a16:creationId xmlns:a16="http://schemas.microsoft.com/office/drawing/2014/main" id="{D3F10C25-1F90-5A29-67A7-27C71C0AC131}"/>
              </a:ext>
            </a:extLst>
          </p:cNvPr>
          <p:cNvCxnSpPr>
            <a:cxnSpLocks/>
          </p:cNvCxnSpPr>
          <p:nvPr userDrawn="1"/>
        </p:nvCxnSpPr>
        <p:spPr>
          <a:xfrm>
            <a:off x="2595127" y="2234952"/>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7C3776BB-1ADA-7757-B9AD-D1D82A85216D}"/>
              </a:ext>
            </a:extLst>
          </p:cNvPr>
          <p:cNvSpPr>
            <a:spLocks noGrp="1"/>
          </p:cNvSpPr>
          <p:nvPr>
            <p:ph idx="14"/>
          </p:nvPr>
        </p:nvSpPr>
        <p:spPr>
          <a:xfrm>
            <a:off x="2563715" y="2592844"/>
            <a:ext cx="3821906" cy="567485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86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ption 5">
    <p:bg>
      <p:bgPr>
        <a:solidFill>
          <a:schemeClr val="bg2"/>
        </a:solidFill>
        <a:effectLst/>
      </p:bgPr>
    </p:bg>
    <p:spTree>
      <p:nvGrpSpPr>
        <p:cNvPr id="1" name=""/>
        <p:cNvGrpSpPr/>
        <p:nvPr/>
      </p:nvGrpSpPr>
      <p:grpSpPr>
        <a:xfrm>
          <a:off x="0" y="0"/>
          <a:ext cx="0" cy="0"/>
          <a:chOff x="0" y="0"/>
          <a:chExt cx="0" cy="0"/>
        </a:xfrm>
      </p:grpSpPr>
      <p:sp>
        <p:nvSpPr>
          <p:cNvPr id="8" name="Rounded Rectangle 11">
            <a:extLst>
              <a:ext uri="{FF2B5EF4-FFF2-40B4-BE49-F238E27FC236}">
                <a16:creationId xmlns:a16="http://schemas.microsoft.com/office/drawing/2014/main" id="{96FB1FAE-9B75-7742-B0F5-F60782E34269}"/>
              </a:ext>
            </a:extLst>
          </p:cNvPr>
          <p:cNvSpPr/>
          <p:nvPr userDrawn="1"/>
        </p:nvSpPr>
        <p:spPr>
          <a:xfrm>
            <a:off x="1712487" y="-6346"/>
            <a:ext cx="5153111" cy="7281621"/>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2941174 w 4385906"/>
              <a:gd name="connsiteY4" fmla="*/ 2717431 h 2721372"/>
              <a:gd name="connsiteX5" fmla="*/ 234633 w 4385906"/>
              <a:gd name="connsiteY5" fmla="*/ 2721372 h 2721372"/>
              <a:gd name="connsiteX6" fmla="*/ 4333 w 4385906"/>
              <a:gd name="connsiteY6" fmla="*/ 2471365 h 2721372"/>
              <a:gd name="connsiteX7" fmla="*/ 258770 w 4385906"/>
              <a:gd name="connsiteY7" fmla="*/ 996629 h 2721372"/>
              <a:gd name="connsiteX0" fmla="*/ 258770 w 4169231"/>
              <a:gd name="connsiteY0" fmla="*/ 996485 h 2721228"/>
              <a:gd name="connsiteX1" fmla="*/ 1417047 w 4169231"/>
              <a:gd name="connsiteY1" fmla="*/ 133 h 2721228"/>
              <a:gd name="connsiteX2" fmla="*/ 4120268 w 4169231"/>
              <a:gd name="connsiteY2" fmla="*/ 272 h 2721228"/>
              <a:gd name="connsiteX3" fmla="*/ 2941174 w 4169231"/>
              <a:gd name="connsiteY3" fmla="*/ 2717287 h 2721228"/>
              <a:gd name="connsiteX4" fmla="*/ 234633 w 4169231"/>
              <a:gd name="connsiteY4" fmla="*/ 2721228 h 2721228"/>
              <a:gd name="connsiteX5" fmla="*/ 4333 w 4169231"/>
              <a:gd name="connsiteY5" fmla="*/ 2471221 h 2721228"/>
              <a:gd name="connsiteX6" fmla="*/ 258770 w 4169231"/>
              <a:gd name="connsiteY6" fmla="*/ 996485 h 2721228"/>
              <a:gd name="connsiteX0" fmla="*/ 258770 w 4120503"/>
              <a:gd name="connsiteY0" fmla="*/ 996485 h 2721228"/>
              <a:gd name="connsiteX1" fmla="*/ 1417047 w 4120503"/>
              <a:gd name="connsiteY1" fmla="*/ 133 h 2721228"/>
              <a:gd name="connsiteX2" fmla="*/ 4120268 w 4120503"/>
              <a:gd name="connsiteY2" fmla="*/ 272 h 2721228"/>
              <a:gd name="connsiteX3" fmla="*/ 2941174 w 4120503"/>
              <a:gd name="connsiteY3" fmla="*/ 2717287 h 2721228"/>
              <a:gd name="connsiteX4" fmla="*/ 234633 w 4120503"/>
              <a:gd name="connsiteY4" fmla="*/ 2721228 h 2721228"/>
              <a:gd name="connsiteX5" fmla="*/ 4333 w 4120503"/>
              <a:gd name="connsiteY5" fmla="*/ 2471221 h 2721228"/>
              <a:gd name="connsiteX6" fmla="*/ 258770 w 4120503"/>
              <a:gd name="connsiteY6" fmla="*/ 996485 h 2721228"/>
              <a:gd name="connsiteX0" fmla="*/ 258770 w 4120375"/>
              <a:gd name="connsiteY0" fmla="*/ 996485 h 2721228"/>
              <a:gd name="connsiteX1" fmla="*/ 1417047 w 4120375"/>
              <a:gd name="connsiteY1" fmla="*/ 133 h 2721228"/>
              <a:gd name="connsiteX2" fmla="*/ 4120268 w 4120375"/>
              <a:gd name="connsiteY2" fmla="*/ 272 h 2721228"/>
              <a:gd name="connsiteX3" fmla="*/ 2941174 w 4120375"/>
              <a:gd name="connsiteY3" fmla="*/ 2717287 h 2721228"/>
              <a:gd name="connsiteX4" fmla="*/ 234633 w 4120375"/>
              <a:gd name="connsiteY4" fmla="*/ 2721228 h 2721228"/>
              <a:gd name="connsiteX5" fmla="*/ 4333 w 4120375"/>
              <a:gd name="connsiteY5" fmla="*/ 2471221 h 2721228"/>
              <a:gd name="connsiteX6" fmla="*/ 258770 w 4120375"/>
              <a:gd name="connsiteY6" fmla="*/ 996485 h 2721228"/>
              <a:gd name="connsiteX0" fmla="*/ 258770 w 3360197"/>
              <a:gd name="connsiteY0" fmla="*/ 1008886 h 2733629"/>
              <a:gd name="connsiteX1" fmla="*/ 1417047 w 3360197"/>
              <a:gd name="connsiteY1" fmla="*/ 12534 h 2733629"/>
              <a:gd name="connsiteX2" fmla="*/ 3359898 w 3360197"/>
              <a:gd name="connsiteY2" fmla="*/ 0 h 2733629"/>
              <a:gd name="connsiteX3" fmla="*/ 2941174 w 3360197"/>
              <a:gd name="connsiteY3" fmla="*/ 2729688 h 2733629"/>
              <a:gd name="connsiteX4" fmla="*/ 234633 w 3360197"/>
              <a:gd name="connsiteY4" fmla="*/ 2733629 h 2733629"/>
              <a:gd name="connsiteX5" fmla="*/ 4333 w 3360197"/>
              <a:gd name="connsiteY5" fmla="*/ 2483622 h 2733629"/>
              <a:gd name="connsiteX6" fmla="*/ 258770 w 3360197"/>
              <a:gd name="connsiteY6" fmla="*/ 1008886 h 2733629"/>
              <a:gd name="connsiteX0" fmla="*/ 258770 w 3365937"/>
              <a:gd name="connsiteY0" fmla="*/ 1008886 h 2755099"/>
              <a:gd name="connsiteX1" fmla="*/ 1417047 w 3365937"/>
              <a:gd name="connsiteY1" fmla="*/ 12534 h 2755099"/>
              <a:gd name="connsiteX2" fmla="*/ 3359898 w 3365937"/>
              <a:gd name="connsiteY2" fmla="*/ 0 h 2755099"/>
              <a:gd name="connsiteX3" fmla="*/ 3359379 w 3365937"/>
              <a:gd name="connsiteY3" fmla="*/ 2755035 h 2755099"/>
              <a:gd name="connsiteX4" fmla="*/ 234633 w 3365937"/>
              <a:gd name="connsiteY4" fmla="*/ 2733629 h 2755099"/>
              <a:gd name="connsiteX5" fmla="*/ 4333 w 3365937"/>
              <a:gd name="connsiteY5" fmla="*/ 2483622 h 2755099"/>
              <a:gd name="connsiteX6" fmla="*/ 258770 w 3365937"/>
              <a:gd name="connsiteY6" fmla="*/ 1008886 h 2755099"/>
              <a:gd name="connsiteX0" fmla="*/ 258770 w 3365937"/>
              <a:gd name="connsiteY0" fmla="*/ 1008886 h 2756212"/>
              <a:gd name="connsiteX1" fmla="*/ 1417047 w 3365937"/>
              <a:gd name="connsiteY1" fmla="*/ 12534 h 2756212"/>
              <a:gd name="connsiteX2" fmla="*/ 3359898 w 3365937"/>
              <a:gd name="connsiteY2" fmla="*/ 0 h 2756212"/>
              <a:gd name="connsiteX3" fmla="*/ 3359379 w 3365937"/>
              <a:gd name="connsiteY3" fmla="*/ 2755035 h 2756212"/>
              <a:gd name="connsiteX4" fmla="*/ 234633 w 3365937"/>
              <a:gd name="connsiteY4" fmla="*/ 2756212 h 2756212"/>
              <a:gd name="connsiteX5" fmla="*/ 4333 w 3365937"/>
              <a:gd name="connsiteY5" fmla="*/ 2483622 h 2756212"/>
              <a:gd name="connsiteX6" fmla="*/ 258770 w 3365937"/>
              <a:gd name="connsiteY6" fmla="*/ 1008886 h 2756212"/>
              <a:gd name="connsiteX0" fmla="*/ 258770 w 3361237"/>
              <a:gd name="connsiteY0" fmla="*/ 1008886 h 2756212"/>
              <a:gd name="connsiteX1" fmla="*/ 1417047 w 3361237"/>
              <a:gd name="connsiteY1" fmla="*/ 12534 h 2756212"/>
              <a:gd name="connsiteX2" fmla="*/ 3359898 w 3361237"/>
              <a:gd name="connsiteY2" fmla="*/ 0 h 2756212"/>
              <a:gd name="connsiteX3" fmla="*/ 3282596 w 3361237"/>
              <a:gd name="connsiteY3" fmla="*/ 2696319 h 2756212"/>
              <a:gd name="connsiteX4" fmla="*/ 234633 w 3361237"/>
              <a:gd name="connsiteY4" fmla="*/ 2756212 h 2756212"/>
              <a:gd name="connsiteX5" fmla="*/ 4333 w 3361237"/>
              <a:gd name="connsiteY5" fmla="*/ 2483622 h 2756212"/>
              <a:gd name="connsiteX6" fmla="*/ 258770 w 3361237"/>
              <a:gd name="connsiteY6" fmla="*/ 1008886 h 2756212"/>
              <a:gd name="connsiteX0" fmla="*/ 258770 w 3367439"/>
              <a:gd name="connsiteY0" fmla="*/ 1008886 h 2759615"/>
              <a:gd name="connsiteX1" fmla="*/ 1417047 w 3367439"/>
              <a:gd name="connsiteY1" fmla="*/ 12534 h 2759615"/>
              <a:gd name="connsiteX2" fmla="*/ 3359898 w 3367439"/>
              <a:gd name="connsiteY2" fmla="*/ 0 h 2759615"/>
              <a:gd name="connsiteX3" fmla="*/ 3363895 w 3367439"/>
              <a:gd name="connsiteY3" fmla="*/ 2759551 h 2759615"/>
              <a:gd name="connsiteX4" fmla="*/ 234633 w 3367439"/>
              <a:gd name="connsiteY4" fmla="*/ 2756212 h 2759615"/>
              <a:gd name="connsiteX5" fmla="*/ 4333 w 3367439"/>
              <a:gd name="connsiteY5" fmla="*/ 2483622 h 2759615"/>
              <a:gd name="connsiteX6" fmla="*/ 258770 w 3367439"/>
              <a:gd name="connsiteY6" fmla="*/ 1008886 h 2759615"/>
              <a:gd name="connsiteX0" fmla="*/ 258770 w 3364006"/>
              <a:gd name="connsiteY0" fmla="*/ 996484 h 2747213"/>
              <a:gd name="connsiteX1" fmla="*/ 1417047 w 3364006"/>
              <a:gd name="connsiteY1" fmla="*/ 132 h 2747213"/>
              <a:gd name="connsiteX2" fmla="*/ 3341832 w 3364006"/>
              <a:gd name="connsiteY2" fmla="*/ 10181 h 2747213"/>
              <a:gd name="connsiteX3" fmla="*/ 3363895 w 3364006"/>
              <a:gd name="connsiteY3" fmla="*/ 2747149 h 2747213"/>
              <a:gd name="connsiteX4" fmla="*/ 234633 w 3364006"/>
              <a:gd name="connsiteY4" fmla="*/ 2743810 h 2747213"/>
              <a:gd name="connsiteX5" fmla="*/ 4333 w 3364006"/>
              <a:gd name="connsiteY5" fmla="*/ 2471220 h 2747213"/>
              <a:gd name="connsiteX6" fmla="*/ 258770 w 3364006"/>
              <a:gd name="connsiteY6" fmla="*/ 996484 h 2747213"/>
              <a:gd name="connsiteX0" fmla="*/ 258770 w 3373952"/>
              <a:gd name="connsiteY0" fmla="*/ 1004370 h 2755099"/>
              <a:gd name="connsiteX1" fmla="*/ 1417047 w 3373952"/>
              <a:gd name="connsiteY1" fmla="*/ 8018 h 2755099"/>
              <a:gd name="connsiteX2" fmla="*/ 3368932 w 3373952"/>
              <a:gd name="connsiteY2" fmla="*/ 0 h 2755099"/>
              <a:gd name="connsiteX3" fmla="*/ 3363895 w 3373952"/>
              <a:gd name="connsiteY3" fmla="*/ 2755035 h 2755099"/>
              <a:gd name="connsiteX4" fmla="*/ 234633 w 3373952"/>
              <a:gd name="connsiteY4" fmla="*/ 2751696 h 2755099"/>
              <a:gd name="connsiteX5" fmla="*/ 4333 w 3373952"/>
              <a:gd name="connsiteY5" fmla="*/ 2479106 h 2755099"/>
              <a:gd name="connsiteX6" fmla="*/ 258770 w 3373952"/>
              <a:gd name="connsiteY6" fmla="*/ 1004370 h 2755099"/>
              <a:gd name="connsiteX0" fmla="*/ 329526 w 3373952"/>
              <a:gd name="connsiteY0" fmla="*/ 579949 h 2755099"/>
              <a:gd name="connsiteX1" fmla="*/ 1417047 w 3373952"/>
              <a:gd name="connsiteY1" fmla="*/ 8018 h 2755099"/>
              <a:gd name="connsiteX2" fmla="*/ 3368932 w 3373952"/>
              <a:gd name="connsiteY2" fmla="*/ 0 h 2755099"/>
              <a:gd name="connsiteX3" fmla="*/ 3363895 w 3373952"/>
              <a:gd name="connsiteY3" fmla="*/ 2755035 h 2755099"/>
              <a:gd name="connsiteX4" fmla="*/ 234633 w 3373952"/>
              <a:gd name="connsiteY4" fmla="*/ 2751696 h 2755099"/>
              <a:gd name="connsiteX5" fmla="*/ 4333 w 3373952"/>
              <a:gd name="connsiteY5" fmla="*/ 2479106 h 2755099"/>
              <a:gd name="connsiteX6" fmla="*/ 329526 w 3373952"/>
              <a:gd name="connsiteY6" fmla="*/ 579949 h 2755099"/>
              <a:gd name="connsiteX0" fmla="*/ 329526 w 3373952"/>
              <a:gd name="connsiteY0" fmla="*/ 579949 h 2755099"/>
              <a:gd name="connsiteX1" fmla="*/ 1417047 w 3373952"/>
              <a:gd name="connsiteY1" fmla="*/ 8018 h 2755099"/>
              <a:gd name="connsiteX2" fmla="*/ 3368932 w 3373952"/>
              <a:gd name="connsiteY2" fmla="*/ 0 h 2755099"/>
              <a:gd name="connsiteX3" fmla="*/ 3363895 w 3373952"/>
              <a:gd name="connsiteY3" fmla="*/ 2755035 h 2755099"/>
              <a:gd name="connsiteX4" fmla="*/ 234633 w 3373952"/>
              <a:gd name="connsiteY4" fmla="*/ 2751696 h 2755099"/>
              <a:gd name="connsiteX5" fmla="*/ 4333 w 3373952"/>
              <a:gd name="connsiteY5" fmla="*/ 2479106 h 2755099"/>
              <a:gd name="connsiteX6" fmla="*/ 329526 w 3373952"/>
              <a:gd name="connsiteY6" fmla="*/ 579949 h 2755099"/>
              <a:gd name="connsiteX0" fmla="*/ 329526 w 3373952"/>
              <a:gd name="connsiteY0" fmla="*/ 700854 h 2876004"/>
              <a:gd name="connsiteX1" fmla="*/ 3368932 w 3373952"/>
              <a:gd name="connsiteY1" fmla="*/ 120905 h 2876004"/>
              <a:gd name="connsiteX2" fmla="*/ 3363895 w 3373952"/>
              <a:gd name="connsiteY2" fmla="*/ 2875940 h 2876004"/>
              <a:gd name="connsiteX3" fmla="*/ 234633 w 3373952"/>
              <a:gd name="connsiteY3" fmla="*/ 2872601 h 2876004"/>
              <a:gd name="connsiteX4" fmla="*/ 4333 w 3373952"/>
              <a:gd name="connsiteY4" fmla="*/ 2600011 h 2876004"/>
              <a:gd name="connsiteX5" fmla="*/ 329526 w 3373952"/>
              <a:gd name="connsiteY5" fmla="*/ 700854 h 2876004"/>
              <a:gd name="connsiteX0" fmla="*/ 329526 w 3369203"/>
              <a:gd name="connsiteY0" fmla="*/ 700854 h 2876004"/>
              <a:gd name="connsiteX1" fmla="*/ 3368932 w 3369203"/>
              <a:gd name="connsiteY1" fmla="*/ 120905 h 2876004"/>
              <a:gd name="connsiteX2" fmla="*/ 2905113 w 3369203"/>
              <a:gd name="connsiteY2" fmla="*/ 2875940 h 2876004"/>
              <a:gd name="connsiteX3" fmla="*/ 234633 w 3369203"/>
              <a:gd name="connsiteY3" fmla="*/ 2872601 h 2876004"/>
              <a:gd name="connsiteX4" fmla="*/ 4333 w 3369203"/>
              <a:gd name="connsiteY4" fmla="*/ 2600011 h 2876004"/>
              <a:gd name="connsiteX5" fmla="*/ 329526 w 3369203"/>
              <a:gd name="connsiteY5" fmla="*/ 700854 h 2876004"/>
              <a:gd name="connsiteX0" fmla="*/ 329526 w 2905119"/>
              <a:gd name="connsiteY0" fmla="*/ 245841 h 2421012"/>
              <a:gd name="connsiteX1" fmla="*/ 2707869 w 2905119"/>
              <a:gd name="connsiteY1" fmla="*/ 352308 h 2421012"/>
              <a:gd name="connsiteX2" fmla="*/ 2905113 w 2905119"/>
              <a:gd name="connsiteY2" fmla="*/ 2420927 h 2421012"/>
              <a:gd name="connsiteX3" fmla="*/ 234633 w 2905119"/>
              <a:gd name="connsiteY3" fmla="*/ 2417588 h 2421012"/>
              <a:gd name="connsiteX4" fmla="*/ 4333 w 2905119"/>
              <a:gd name="connsiteY4" fmla="*/ 2144998 h 2421012"/>
              <a:gd name="connsiteX5" fmla="*/ 329526 w 2905119"/>
              <a:gd name="connsiteY5" fmla="*/ 245841 h 2421012"/>
              <a:gd name="connsiteX0" fmla="*/ 329526 w 2909076"/>
              <a:gd name="connsiteY0" fmla="*/ 293296 h 2468463"/>
              <a:gd name="connsiteX1" fmla="*/ 2901809 w 2909076"/>
              <a:gd name="connsiteY1" fmla="*/ 288899 h 2468463"/>
              <a:gd name="connsiteX2" fmla="*/ 2905113 w 2909076"/>
              <a:gd name="connsiteY2" fmla="*/ 2468382 h 2468463"/>
              <a:gd name="connsiteX3" fmla="*/ 234633 w 2909076"/>
              <a:gd name="connsiteY3" fmla="*/ 2465043 h 2468463"/>
              <a:gd name="connsiteX4" fmla="*/ 4333 w 2909076"/>
              <a:gd name="connsiteY4" fmla="*/ 2192453 h 2468463"/>
              <a:gd name="connsiteX5" fmla="*/ 329526 w 2909076"/>
              <a:gd name="connsiteY5" fmla="*/ 293296 h 2468463"/>
              <a:gd name="connsiteX0" fmla="*/ 329526 w 2905541"/>
              <a:gd name="connsiteY0" fmla="*/ 293296 h 2468467"/>
              <a:gd name="connsiteX1" fmla="*/ 2901809 w 2905541"/>
              <a:gd name="connsiteY1" fmla="*/ 288899 h 2468467"/>
              <a:gd name="connsiteX2" fmla="*/ 2905113 w 2905541"/>
              <a:gd name="connsiteY2" fmla="*/ 2468382 h 2468467"/>
              <a:gd name="connsiteX3" fmla="*/ 234633 w 2905541"/>
              <a:gd name="connsiteY3" fmla="*/ 2465043 h 2468467"/>
              <a:gd name="connsiteX4" fmla="*/ 4333 w 2905541"/>
              <a:gd name="connsiteY4" fmla="*/ 2192453 h 2468467"/>
              <a:gd name="connsiteX5" fmla="*/ 329526 w 2905541"/>
              <a:gd name="connsiteY5" fmla="*/ 293296 h 2468467"/>
              <a:gd name="connsiteX0" fmla="*/ 329526 w 2905541"/>
              <a:gd name="connsiteY0" fmla="*/ 176933 h 2352104"/>
              <a:gd name="connsiteX1" fmla="*/ 2901809 w 2905541"/>
              <a:gd name="connsiteY1" fmla="*/ 172536 h 2352104"/>
              <a:gd name="connsiteX2" fmla="*/ 2905113 w 2905541"/>
              <a:gd name="connsiteY2" fmla="*/ 2352019 h 2352104"/>
              <a:gd name="connsiteX3" fmla="*/ 234633 w 2905541"/>
              <a:gd name="connsiteY3" fmla="*/ 2348680 h 2352104"/>
              <a:gd name="connsiteX4" fmla="*/ 4333 w 2905541"/>
              <a:gd name="connsiteY4" fmla="*/ 2076090 h 2352104"/>
              <a:gd name="connsiteX5" fmla="*/ 329526 w 2905541"/>
              <a:gd name="connsiteY5" fmla="*/ 176933 h 2352104"/>
              <a:gd name="connsiteX0" fmla="*/ 329526 w 2905541"/>
              <a:gd name="connsiteY0" fmla="*/ 145968 h 2321139"/>
              <a:gd name="connsiteX1" fmla="*/ 2901809 w 2905541"/>
              <a:gd name="connsiteY1" fmla="*/ 141571 h 2321139"/>
              <a:gd name="connsiteX2" fmla="*/ 2905113 w 2905541"/>
              <a:gd name="connsiteY2" fmla="*/ 2321054 h 2321139"/>
              <a:gd name="connsiteX3" fmla="*/ 234633 w 2905541"/>
              <a:gd name="connsiteY3" fmla="*/ 2317715 h 2321139"/>
              <a:gd name="connsiteX4" fmla="*/ 4333 w 2905541"/>
              <a:gd name="connsiteY4" fmla="*/ 2045125 h 2321139"/>
              <a:gd name="connsiteX5" fmla="*/ 329526 w 2905541"/>
              <a:gd name="connsiteY5" fmla="*/ 145968 h 2321139"/>
              <a:gd name="connsiteX0" fmla="*/ 329526 w 2905541"/>
              <a:gd name="connsiteY0" fmla="*/ 184089 h 2359260"/>
              <a:gd name="connsiteX1" fmla="*/ 2901809 w 2905541"/>
              <a:gd name="connsiteY1" fmla="*/ 179692 h 2359260"/>
              <a:gd name="connsiteX2" fmla="*/ 2905113 w 2905541"/>
              <a:gd name="connsiteY2" fmla="*/ 2359175 h 2359260"/>
              <a:gd name="connsiteX3" fmla="*/ 234633 w 2905541"/>
              <a:gd name="connsiteY3" fmla="*/ 2355836 h 2359260"/>
              <a:gd name="connsiteX4" fmla="*/ 4333 w 2905541"/>
              <a:gd name="connsiteY4" fmla="*/ 2083246 h 2359260"/>
              <a:gd name="connsiteX5" fmla="*/ 329526 w 2905541"/>
              <a:gd name="connsiteY5" fmla="*/ 184089 h 2359260"/>
              <a:gd name="connsiteX0" fmla="*/ 329526 w 2905541"/>
              <a:gd name="connsiteY0" fmla="*/ 4397 h 2179568"/>
              <a:gd name="connsiteX1" fmla="*/ 2901809 w 2905541"/>
              <a:gd name="connsiteY1" fmla="*/ 0 h 2179568"/>
              <a:gd name="connsiteX2" fmla="*/ 2905113 w 2905541"/>
              <a:gd name="connsiteY2" fmla="*/ 2179483 h 2179568"/>
              <a:gd name="connsiteX3" fmla="*/ 234633 w 2905541"/>
              <a:gd name="connsiteY3" fmla="*/ 2176144 h 2179568"/>
              <a:gd name="connsiteX4" fmla="*/ 4333 w 2905541"/>
              <a:gd name="connsiteY4" fmla="*/ 1903554 h 2179568"/>
              <a:gd name="connsiteX5" fmla="*/ 329526 w 2905541"/>
              <a:gd name="connsiteY5" fmla="*/ 4397 h 2179568"/>
              <a:gd name="connsiteX0" fmla="*/ 308472 w 2905541"/>
              <a:gd name="connsiteY0" fmla="*/ 128963 h 2179568"/>
              <a:gd name="connsiteX1" fmla="*/ 2901809 w 2905541"/>
              <a:gd name="connsiteY1" fmla="*/ 0 h 2179568"/>
              <a:gd name="connsiteX2" fmla="*/ 2905113 w 2905541"/>
              <a:gd name="connsiteY2" fmla="*/ 2179483 h 2179568"/>
              <a:gd name="connsiteX3" fmla="*/ 234633 w 2905541"/>
              <a:gd name="connsiteY3" fmla="*/ 2176144 h 2179568"/>
              <a:gd name="connsiteX4" fmla="*/ 4333 w 2905541"/>
              <a:gd name="connsiteY4" fmla="*/ 1903554 h 2179568"/>
              <a:gd name="connsiteX5" fmla="*/ 308472 w 2905541"/>
              <a:gd name="connsiteY5" fmla="*/ 128963 h 2179568"/>
              <a:gd name="connsiteX0" fmla="*/ 308472 w 3045985"/>
              <a:gd name="connsiteY0" fmla="*/ 2565 h 2053176"/>
              <a:gd name="connsiteX1" fmla="*/ 3045944 w 3045985"/>
              <a:gd name="connsiteY1" fmla="*/ 0 h 2053176"/>
              <a:gd name="connsiteX2" fmla="*/ 2905113 w 3045985"/>
              <a:gd name="connsiteY2" fmla="*/ 2053085 h 2053176"/>
              <a:gd name="connsiteX3" fmla="*/ 234633 w 3045985"/>
              <a:gd name="connsiteY3" fmla="*/ 2049746 h 2053176"/>
              <a:gd name="connsiteX4" fmla="*/ 4333 w 3045985"/>
              <a:gd name="connsiteY4" fmla="*/ 1777156 h 2053176"/>
              <a:gd name="connsiteX5" fmla="*/ 308472 w 3045985"/>
              <a:gd name="connsiteY5" fmla="*/ 2565 h 2053176"/>
              <a:gd name="connsiteX0" fmla="*/ 311711 w 3045985"/>
              <a:gd name="connsiteY0" fmla="*/ 0 h 2056107"/>
              <a:gd name="connsiteX1" fmla="*/ 3045944 w 3045985"/>
              <a:gd name="connsiteY1" fmla="*/ 2931 h 2056107"/>
              <a:gd name="connsiteX2" fmla="*/ 2905113 w 3045985"/>
              <a:gd name="connsiteY2" fmla="*/ 2056016 h 2056107"/>
              <a:gd name="connsiteX3" fmla="*/ 234633 w 3045985"/>
              <a:gd name="connsiteY3" fmla="*/ 2052677 h 2056107"/>
              <a:gd name="connsiteX4" fmla="*/ 4333 w 3045985"/>
              <a:gd name="connsiteY4" fmla="*/ 1780087 h 2056107"/>
              <a:gd name="connsiteX5" fmla="*/ 311711 w 3045985"/>
              <a:gd name="connsiteY5" fmla="*/ 0 h 2056107"/>
              <a:gd name="connsiteX0" fmla="*/ 311711 w 3036271"/>
              <a:gd name="connsiteY0" fmla="*/ 0 h 2056108"/>
              <a:gd name="connsiteX1" fmla="*/ 3036227 w 3036271"/>
              <a:gd name="connsiteY1" fmla="*/ 24913 h 2056108"/>
              <a:gd name="connsiteX2" fmla="*/ 2905113 w 3036271"/>
              <a:gd name="connsiteY2" fmla="*/ 2056016 h 2056108"/>
              <a:gd name="connsiteX3" fmla="*/ 234633 w 3036271"/>
              <a:gd name="connsiteY3" fmla="*/ 2052677 h 2056108"/>
              <a:gd name="connsiteX4" fmla="*/ 4333 w 3036271"/>
              <a:gd name="connsiteY4" fmla="*/ 1780087 h 2056108"/>
              <a:gd name="connsiteX5" fmla="*/ 311711 w 3036271"/>
              <a:gd name="connsiteY5" fmla="*/ 0 h 2056108"/>
              <a:gd name="connsiteX0" fmla="*/ 311711 w 3049223"/>
              <a:gd name="connsiteY0" fmla="*/ 733 h 2056839"/>
              <a:gd name="connsiteX1" fmla="*/ 3049183 w 3049223"/>
              <a:gd name="connsiteY1" fmla="*/ 0 h 2056839"/>
              <a:gd name="connsiteX2" fmla="*/ 2905113 w 3049223"/>
              <a:gd name="connsiteY2" fmla="*/ 2056749 h 2056839"/>
              <a:gd name="connsiteX3" fmla="*/ 234633 w 3049223"/>
              <a:gd name="connsiteY3" fmla="*/ 2053410 h 2056839"/>
              <a:gd name="connsiteX4" fmla="*/ 4333 w 3049223"/>
              <a:gd name="connsiteY4" fmla="*/ 1780820 h 2056839"/>
              <a:gd name="connsiteX5" fmla="*/ 311711 w 3049223"/>
              <a:gd name="connsiteY5" fmla="*/ 733 h 2056839"/>
              <a:gd name="connsiteX0" fmla="*/ 311711 w 3050331"/>
              <a:gd name="connsiteY0" fmla="*/ 733 h 2056839"/>
              <a:gd name="connsiteX1" fmla="*/ 3049183 w 3050331"/>
              <a:gd name="connsiteY1" fmla="*/ 0 h 2056839"/>
              <a:gd name="connsiteX2" fmla="*/ 3047628 w 3050331"/>
              <a:gd name="connsiteY2" fmla="*/ 2056749 h 2056839"/>
              <a:gd name="connsiteX3" fmla="*/ 234633 w 3050331"/>
              <a:gd name="connsiteY3" fmla="*/ 2053410 h 2056839"/>
              <a:gd name="connsiteX4" fmla="*/ 4333 w 3050331"/>
              <a:gd name="connsiteY4" fmla="*/ 1780820 h 2056839"/>
              <a:gd name="connsiteX5" fmla="*/ 311711 w 3050331"/>
              <a:gd name="connsiteY5" fmla="*/ 733 h 205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0331" h="2056839">
                <a:moveTo>
                  <a:pt x="311711" y="733"/>
                </a:moveTo>
                <a:lnTo>
                  <a:pt x="3049183" y="0"/>
                </a:lnTo>
                <a:cubicBezTo>
                  <a:pt x="3051996" y="124893"/>
                  <a:pt x="3048919" y="2072149"/>
                  <a:pt x="3047628" y="2056749"/>
                </a:cubicBezTo>
                <a:lnTo>
                  <a:pt x="234633" y="2053410"/>
                </a:lnTo>
                <a:cubicBezTo>
                  <a:pt x="29323" y="2049469"/>
                  <a:pt x="-15720" y="1935860"/>
                  <a:pt x="4333" y="1780820"/>
                </a:cubicBezTo>
                <a:lnTo>
                  <a:pt x="311711" y="7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FBE0B1E-6134-0444-BD2D-EADD57FDD755}"/>
              </a:ext>
            </a:extLst>
          </p:cNvPr>
          <p:cNvSpPr>
            <a:spLocks noGrp="1"/>
          </p:cNvSpPr>
          <p:nvPr>
            <p:ph type="ctrTitle"/>
          </p:nvPr>
        </p:nvSpPr>
        <p:spPr>
          <a:xfrm>
            <a:off x="2699141" y="2110485"/>
            <a:ext cx="3632334" cy="3183467"/>
          </a:xfrm>
        </p:spPr>
        <p:txBody>
          <a:bodyPr lIns="90000" anchor="b"/>
          <a:lstStyle>
            <a:lvl1pPr algn="l">
              <a:lnSpc>
                <a:spcPts val="8266"/>
              </a:lnSpc>
              <a:defRPr sz="8000" b="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8A3A444-523A-DB46-B58B-53E0BC0B932E}"/>
              </a:ext>
            </a:extLst>
          </p:cNvPr>
          <p:cNvSpPr>
            <a:spLocks noGrp="1"/>
          </p:cNvSpPr>
          <p:nvPr>
            <p:ph type="subTitle" idx="1"/>
          </p:nvPr>
        </p:nvSpPr>
        <p:spPr>
          <a:xfrm>
            <a:off x="2699141" y="5288377"/>
            <a:ext cx="3632334" cy="2207683"/>
          </a:xfrm>
        </p:spPr>
        <p:txBody>
          <a:bodyPr/>
          <a:lstStyle>
            <a:lvl1pPr marL="0" indent="0" algn="l">
              <a:lnSpc>
                <a:spcPct val="100000"/>
              </a:lnSpc>
              <a:spcBef>
                <a:spcPts val="0"/>
              </a:spcBef>
              <a:buNone/>
              <a:defRPr sz="3200">
                <a:solidFill>
                  <a:schemeClr val="accent1"/>
                </a:solidFill>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4016D896-06EC-DD4D-A0A8-D3A286440759}"/>
              </a:ext>
            </a:extLst>
          </p:cNvPr>
          <p:cNvSpPr/>
          <p:nvPr userDrawn="1"/>
        </p:nvSpPr>
        <p:spPr>
          <a:xfrm>
            <a:off x="0" y="8267703"/>
            <a:ext cx="1183005" cy="87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8FF6A1D4-AC27-C04D-A888-6332DEC30538}"/>
              </a:ext>
            </a:extLst>
          </p:cNvPr>
          <p:cNvSpPr/>
          <p:nvPr userDrawn="1"/>
        </p:nvSpPr>
        <p:spPr>
          <a:xfrm>
            <a:off x="4366726" y="8024887"/>
            <a:ext cx="2491274" cy="1119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Logo&#10;&#10;Description automatically generated">
            <a:extLst>
              <a:ext uri="{FF2B5EF4-FFF2-40B4-BE49-F238E27FC236}">
                <a16:creationId xmlns:a16="http://schemas.microsoft.com/office/drawing/2014/main" id="{84D3CD1B-7ABB-F14F-A72F-FF5AB0C3148D}"/>
              </a:ext>
            </a:extLst>
          </p:cNvPr>
          <p:cNvPicPr>
            <a:picLocks noChangeAspect="1"/>
          </p:cNvPicPr>
          <p:nvPr userDrawn="1"/>
        </p:nvPicPr>
        <p:blipFill>
          <a:blip r:embed="rId2"/>
          <a:stretch>
            <a:fillRect/>
          </a:stretch>
        </p:blipFill>
        <p:spPr>
          <a:xfrm>
            <a:off x="2753286" y="1662823"/>
            <a:ext cx="1254932" cy="853671"/>
          </a:xfrm>
          <a:prstGeom prst="rect">
            <a:avLst/>
          </a:prstGeom>
        </p:spPr>
      </p:pic>
    </p:spTree>
    <p:extLst>
      <p:ext uri="{BB962C8B-B14F-4D97-AF65-F5344CB8AC3E}">
        <p14:creationId xmlns:p14="http://schemas.microsoft.com/office/powerpoint/2010/main" val="398119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bile Device Left Magenta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DE5557-5224-DB4B-B486-E92A401915D0}"/>
              </a:ext>
            </a:extLst>
          </p:cNvPr>
          <p:cNvSpPr/>
          <p:nvPr userDrawn="1"/>
        </p:nvSpPr>
        <p:spPr>
          <a:xfrm>
            <a:off x="-14938" y="0"/>
            <a:ext cx="1416756"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9" name="Google Shape;672;p27">
            <a:extLst>
              <a:ext uri="{FF2B5EF4-FFF2-40B4-BE49-F238E27FC236}">
                <a16:creationId xmlns:a16="http://schemas.microsoft.com/office/drawing/2014/main" id="{1F200762-7DC3-894E-BE6A-F5D9647D63EF}"/>
              </a:ext>
            </a:extLst>
          </p:cNvPr>
          <p:cNvSpPr>
            <a:spLocks noGrp="1"/>
          </p:cNvSpPr>
          <p:nvPr>
            <p:ph type="pic" idx="2"/>
          </p:nvPr>
        </p:nvSpPr>
        <p:spPr>
          <a:xfrm>
            <a:off x="711704" y="822443"/>
            <a:ext cx="1416756" cy="7192585"/>
          </a:xfrm>
          <a:prstGeom prst="roundRect">
            <a:avLst>
              <a:gd name="adj" fmla="val 13562"/>
            </a:avLst>
          </a:prstGeom>
          <a:solidFill>
            <a:srgbClr val="F2F2F2"/>
          </a:solidFill>
          <a:ln>
            <a:noFill/>
          </a:ln>
        </p:spPr>
      </p:sp>
      <p:pic>
        <p:nvPicPr>
          <p:cNvPr id="10" name="Google Shape;673;p27">
            <a:extLst>
              <a:ext uri="{FF2B5EF4-FFF2-40B4-BE49-F238E27FC236}">
                <a16:creationId xmlns:a16="http://schemas.microsoft.com/office/drawing/2014/main" id="{4D923AC8-27BA-D34B-AC6D-6456E4C77DA3}"/>
              </a:ext>
            </a:extLst>
          </p:cNvPr>
          <p:cNvPicPr preferRelativeResize="0"/>
          <p:nvPr userDrawn="1"/>
        </p:nvPicPr>
        <p:blipFill rotWithShape="1">
          <a:blip r:embed="rId2">
            <a:alphaModFix/>
          </a:blip>
          <a:srcRect/>
          <a:stretch/>
        </p:blipFill>
        <p:spPr>
          <a:xfrm>
            <a:off x="631241" y="663642"/>
            <a:ext cx="1577679" cy="7542132"/>
          </a:xfrm>
          <a:prstGeom prst="rect">
            <a:avLst/>
          </a:prstGeom>
          <a:noFill/>
          <a:ln>
            <a:noFill/>
          </a:ln>
        </p:spPr>
      </p:pic>
      <p:pic>
        <p:nvPicPr>
          <p:cNvPr id="12" name="Picture 11" descr="Logo, company name&#10;&#10;Description automatically generated">
            <a:extLst>
              <a:ext uri="{FF2B5EF4-FFF2-40B4-BE49-F238E27FC236}">
                <a16:creationId xmlns:a16="http://schemas.microsoft.com/office/drawing/2014/main" id="{CB2BFCFA-E7D6-CB42-B092-1E1C2E56493E}"/>
              </a:ext>
            </a:extLst>
          </p:cNvPr>
          <p:cNvPicPr>
            <a:picLocks noChangeAspect="1"/>
          </p:cNvPicPr>
          <p:nvPr userDrawn="1"/>
        </p:nvPicPr>
        <p:blipFill>
          <a:blip r:embed="rId3"/>
          <a:stretch>
            <a:fillRect/>
          </a:stretch>
        </p:blipFill>
        <p:spPr>
          <a:xfrm>
            <a:off x="182787" y="8537932"/>
            <a:ext cx="531589" cy="361616"/>
          </a:xfrm>
          <a:prstGeom prst="rect">
            <a:avLst/>
          </a:prstGeom>
        </p:spPr>
      </p:pic>
      <p:sp>
        <p:nvSpPr>
          <p:cNvPr id="2" name="Title 1">
            <a:extLst>
              <a:ext uri="{FF2B5EF4-FFF2-40B4-BE49-F238E27FC236}">
                <a16:creationId xmlns:a16="http://schemas.microsoft.com/office/drawing/2014/main" id="{D67412DE-809B-CE52-8F86-E7E829AE850E}"/>
              </a:ext>
            </a:extLst>
          </p:cNvPr>
          <p:cNvSpPr>
            <a:spLocks noGrp="1"/>
          </p:cNvSpPr>
          <p:nvPr>
            <p:ph type="title"/>
          </p:nvPr>
        </p:nvSpPr>
        <p:spPr>
          <a:xfrm>
            <a:off x="2563715" y="513931"/>
            <a:ext cx="3821906" cy="806055"/>
          </a:xfrm>
        </p:spPr>
        <p:txBody>
          <a:bodyPr anchor="t"/>
          <a:lstStyle>
            <a:lvl1pPr>
              <a:defRPr sz="4267"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44227B6-6B10-0CA3-C3B2-3D4D341D34F2}"/>
              </a:ext>
            </a:extLst>
          </p:cNvPr>
          <p:cNvSpPr>
            <a:spLocks noGrp="1"/>
          </p:cNvSpPr>
          <p:nvPr>
            <p:ph idx="13"/>
          </p:nvPr>
        </p:nvSpPr>
        <p:spPr>
          <a:xfrm>
            <a:off x="2560778" y="1324976"/>
            <a:ext cx="3821906" cy="552089"/>
          </a:xfrm>
        </p:spPr>
        <p:txBody>
          <a:bodyPr>
            <a:noAutofit/>
          </a:bodyPr>
          <a:lstStyle>
            <a:lvl1pPr marL="0" indent="0">
              <a:buFontTx/>
              <a:buNone/>
              <a:defRPr sz="3733" b="0" i="0">
                <a:solidFill>
                  <a:schemeClr val="accent3"/>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5" name="Straight Connector 4">
            <a:extLst>
              <a:ext uri="{FF2B5EF4-FFF2-40B4-BE49-F238E27FC236}">
                <a16:creationId xmlns:a16="http://schemas.microsoft.com/office/drawing/2014/main" id="{239300D6-6867-5C8E-A7AF-A4239E3F966B}"/>
              </a:ext>
            </a:extLst>
          </p:cNvPr>
          <p:cNvCxnSpPr>
            <a:cxnSpLocks/>
          </p:cNvCxnSpPr>
          <p:nvPr userDrawn="1"/>
        </p:nvCxnSpPr>
        <p:spPr>
          <a:xfrm>
            <a:off x="2595127" y="2234952"/>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5B1FE686-C007-0D23-C72D-6D1A100DD461}"/>
              </a:ext>
            </a:extLst>
          </p:cNvPr>
          <p:cNvSpPr>
            <a:spLocks noGrp="1"/>
          </p:cNvSpPr>
          <p:nvPr>
            <p:ph idx="14"/>
          </p:nvPr>
        </p:nvSpPr>
        <p:spPr>
          <a:xfrm>
            <a:off x="2563715" y="2592844"/>
            <a:ext cx="3821906" cy="567485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3257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nitor Lef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E8ACBDCA-B0F4-AC47-B045-2322BBEE44B0}"/>
              </a:ext>
            </a:extLst>
          </p:cNvPr>
          <p:cNvSpPr>
            <a:spLocks noGrp="1"/>
          </p:cNvSpPr>
          <p:nvPr>
            <p:ph type="title"/>
          </p:nvPr>
        </p:nvSpPr>
        <p:spPr>
          <a:xfrm>
            <a:off x="2563715" y="513931"/>
            <a:ext cx="3821906" cy="806055"/>
          </a:xfrm>
        </p:spPr>
        <p:txBody>
          <a:bodyPr anchor="t"/>
          <a:lstStyle>
            <a:lvl1pPr>
              <a:defRPr sz="4267" b="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17B874CC-A5AF-194D-A29B-CC4E358CAADC}"/>
              </a:ext>
            </a:extLst>
          </p:cNvPr>
          <p:cNvSpPr>
            <a:spLocks noGrp="1"/>
          </p:cNvSpPr>
          <p:nvPr>
            <p:ph idx="13"/>
          </p:nvPr>
        </p:nvSpPr>
        <p:spPr>
          <a:xfrm>
            <a:off x="2560778" y="1324976"/>
            <a:ext cx="3821906" cy="552089"/>
          </a:xfrm>
        </p:spPr>
        <p:txBody>
          <a:bodyPr>
            <a:noAutofit/>
          </a:bodyPr>
          <a:lstStyle>
            <a:lvl1pPr marL="0" indent="0">
              <a:buFontTx/>
              <a:buNone/>
              <a:defRPr sz="3733" b="0" i="0">
                <a:solidFill>
                  <a:schemeClr val="tx2"/>
                </a:solidFill>
                <a:latin typeface="Gilroy" pitchFamily="2" charset="77"/>
              </a:defRPr>
            </a:lvl1pPr>
            <a:lvl2pPr marL="609570" indent="0">
              <a:buFontTx/>
              <a:buNone/>
              <a:defRPr sz="3733" b="0" i="0">
                <a:solidFill>
                  <a:schemeClr val="tx2"/>
                </a:solidFill>
                <a:latin typeface="Gilroy" pitchFamily="2" charset="77"/>
              </a:defRPr>
            </a:lvl2pPr>
            <a:lvl3pPr marL="1219139" indent="0">
              <a:buFontTx/>
              <a:buNone/>
              <a:defRPr sz="3733" b="0" i="0">
                <a:solidFill>
                  <a:schemeClr val="tx2"/>
                </a:solidFill>
                <a:latin typeface="Gilroy" pitchFamily="2" charset="77"/>
              </a:defRPr>
            </a:lvl3pPr>
            <a:lvl4pPr marL="1828709" indent="0">
              <a:buFontTx/>
              <a:buNone/>
              <a:defRPr sz="3733" b="0" i="0">
                <a:solidFill>
                  <a:schemeClr val="tx2"/>
                </a:solidFill>
                <a:latin typeface="Gilroy" pitchFamily="2" charset="77"/>
              </a:defRPr>
            </a:lvl4pPr>
            <a:lvl5pPr marL="2438278" indent="0">
              <a:buFontTx/>
              <a:buNone/>
              <a:defRPr sz="3733" b="0" i="0">
                <a:solidFill>
                  <a:schemeClr val="tx2"/>
                </a:solidFill>
                <a:latin typeface="Gilroy" pitchFamily="2" charset="77"/>
              </a:defRPr>
            </a:lvl5pPr>
          </a:lstStyle>
          <a:p>
            <a:pPr lvl="0"/>
            <a:r>
              <a:rPr lang="en-US"/>
              <a:t>Click to edit Master text styles</a:t>
            </a:r>
          </a:p>
        </p:txBody>
      </p:sp>
      <p:cxnSp>
        <p:nvCxnSpPr>
          <p:cNvPr id="21" name="Straight Connector 20">
            <a:extLst>
              <a:ext uri="{FF2B5EF4-FFF2-40B4-BE49-F238E27FC236}">
                <a16:creationId xmlns:a16="http://schemas.microsoft.com/office/drawing/2014/main" id="{5363595F-9E89-A94B-A2B7-0295519E7DF0}"/>
              </a:ext>
            </a:extLst>
          </p:cNvPr>
          <p:cNvCxnSpPr>
            <a:cxnSpLocks/>
          </p:cNvCxnSpPr>
          <p:nvPr userDrawn="1"/>
        </p:nvCxnSpPr>
        <p:spPr>
          <a:xfrm>
            <a:off x="2595127" y="2259980"/>
            <a:ext cx="22918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Google Shape;768;p31">
            <a:extLst>
              <a:ext uri="{FF2B5EF4-FFF2-40B4-BE49-F238E27FC236}">
                <a16:creationId xmlns:a16="http://schemas.microsoft.com/office/drawing/2014/main" id="{4EFCE5F3-45F6-1B4B-8C2E-4A138213A5B2}"/>
              </a:ext>
            </a:extLst>
          </p:cNvPr>
          <p:cNvPicPr preferRelativeResize="0"/>
          <p:nvPr userDrawn="1"/>
        </p:nvPicPr>
        <p:blipFill rotWithShape="1">
          <a:blip r:embed="rId2">
            <a:alphaModFix/>
          </a:blip>
          <a:srcRect l="48568"/>
          <a:stretch/>
        </p:blipFill>
        <p:spPr>
          <a:xfrm>
            <a:off x="0" y="981316"/>
            <a:ext cx="2502486" cy="6675807"/>
          </a:xfrm>
          <a:prstGeom prst="rect">
            <a:avLst/>
          </a:prstGeom>
          <a:noFill/>
          <a:ln>
            <a:noFill/>
          </a:ln>
        </p:spPr>
      </p:pic>
      <p:sp>
        <p:nvSpPr>
          <p:cNvPr id="12" name="Google Shape;773;p31">
            <a:extLst>
              <a:ext uri="{FF2B5EF4-FFF2-40B4-BE49-F238E27FC236}">
                <a16:creationId xmlns:a16="http://schemas.microsoft.com/office/drawing/2014/main" id="{4C0C5AEB-39E0-914A-8363-B1CBCBAB7EEE}"/>
              </a:ext>
            </a:extLst>
          </p:cNvPr>
          <p:cNvSpPr>
            <a:spLocks noGrp="1"/>
          </p:cNvSpPr>
          <p:nvPr>
            <p:ph type="pic" idx="2"/>
          </p:nvPr>
        </p:nvSpPr>
        <p:spPr>
          <a:xfrm>
            <a:off x="0" y="1308409"/>
            <a:ext cx="1944493" cy="5575611"/>
          </a:xfrm>
          <a:prstGeom prst="rect">
            <a:avLst/>
          </a:prstGeom>
          <a:solidFill>
            <a:srgbClr val="F2F2F2"/>
          </a:solidFill>
          <a:ln>
            <a:noFill/>
          </a:ln>
        </p:spPr>
      </p:sp>
      <p:sp>
        <p:nvSpPr>
          <p:cNvPr id="2" name="Content Placeholder 2">
            <a:extLst>
              <a:ext uri="{FF2B5EF4-FFF2-40B4-BE49-F238E27FC236}">
                <a16:creationId xmlns:a16="http://schemas.microsoft.com/office/drawing/2014/main" id="{9B4B5B96-18CA-8483-DF3F-01AE92660401}"/>
              </a:ext>
            </a:extLst>
          </p:cNvPr>
          <p:cNvSpPr>
            <a:spLocks noGrp="1"/>
          </p:cNvSpPr>
          <p:nvPr>
            <p:ph idx="14"/>
          </p:nvPr>
        </p:nvSpPr>
        <p:spPr>
          <a:xfrm>
            <a:off x="2563715" y="2592844"/>
            <a:ext cx="3821906" cy="5674857"/>
          </a:xfrm>
        </p:spPr>
        <p:txBody>
          <a:bodyPr/>
          <a:lstStyle>
            <a:lvl1pPr>
              <a:defRPr sz="3200" b="0" i="0">
                <a:latin typeface="Raleway" panose="020B0503030101060003" pitchFamily="34" charset="0"/>
              </a:defRPr>
            </a:lvl1pPr>
            <a:lvl2pPr marL="529140" indent="-304784">
              <a:buFont typeface="Raleway" panose="020B0503030101060003" pitchFamily="34" charset="0"/>
              <a:buChar char="–"/>
              <a:defRPr b="0" i="0">
                <a:latin typeface="Raleway" panose="020B0503030101060003" pitchFamily="34" charset="0"/>
              </a:defRPr>
            </a:lvl2pPr>
            <a:lvl3pPr marL="770429" indent="-241287">
              <a:defRPr b="0" i="0">
                <a:latin typeface="Raleway" panose="020B0503030101060003" pitchFamily="34" charset="0"/>
              </a:defRPr>
            </a:lvl3pPr>
            <a:lvl4pPr marL="994784" indent="-224354">
              <a:buFont typeface="Courier New" panose="02070309020205020404" pitchFamily="49" charset="0"/>
              <a:buChar char="o"/>
              <a:defRPr b="0" i="0">
                <a:latin typeface="Raleway" panose="020B0503030101060003" pitchFamily="34" charset="0"/>
              </a:defRPr>
            </a:lvl4pPr>
            <a:lvl5pPr marL="1138709" indent="-143927">
              <a:defRPr b="0" i="0">
                <a:latin typeface="Raleway" panose="020B05030301010600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9206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nitor 1 Midd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E8ACBDCA-B0F4-AC47-B045-2322BBEE44B0}"/>
              </a:ext>
            </a:extLst>
          </p:cNvPr>
          <p:cNvSpPr>
            <a:spLocks noGrp="1"/>
          </p:cNvSpPr>
          <p:nvPr>
            <p:ph type="title"/>
          </p:nvPr>
        </p:nvSpPr>
        <p:spPr>
          <a:xfrm>
            <a:off x="451843" y="486835"/>
            <a:ext cx="5933778" cy="1235949"/>
          </a:xfrm>
        </p:spPr>
        <p:txBody>
          <a:bodyPr anchor="t"/>
          <a:lstStyle>
            <a:lvl1pPr>
              <a:defRPr b="0"/>
            </a:lvl1pPr>
          </a:lstStyle>
          <a:p>
            <a:r>
              <a:rPr lang="en-US"/>
              <a:t>Click to edit Master title style</a:t>
            </a:r>
            <a:endParaRPr lang="en-US" dirty="0"/>
          </a:p>
        </p:txBody>
      </p:sp>
      <p:pic>
        <p:nvPicPr>
          <p:cNvPr id="11" name="Google Shape;742;p30">
            <a:extLst>
              <a:ext uri="{FF2B5EF4-FFF2-40B4-BE49-F238E27FC236}">
                <a16:creationId xmlns:a16="http://schemas.microsoft.com/office/drawing/2014/main" id="{F7AC5E92-584F-A54A-98F2-B16B58ADAD43}"/>
              </a:ext>
            </a:extLst>
          </p:cNvPr>
          <p:cNvPicPr preferRelativeResize="0"/>
          <p:nvPr userDrawn="1"/>
        </p:nvPicPr>
        <p:blipFill rotWithShape="1">
          <a:blip r:embed="rId2">
            <a:alphaModFix/>
          </a:blip>
          <a:srcRect t="12749" b="2040"/>
          <a:stretch/>
        </p:blipFill>
        <p:spPr>
          <a:xfrm>
            <a:off x="1749028" y="2144946"/>
            <a:ext cx="3339408" cy="6573604"/>
          </a:xfrm>
          <a:prstGeom prst="rect">
            <a:avLst/>
          </a:prstGeom>
          <a:noFill/>
          <a:ln>
            <a:noFill/>
          </a:ln>
        </p:spPr>
      </p:pic>
      <p:sp>
        <p:nvSpPr>
          <p:cNvPr id="12" name="Google Shape;757;p30">
            <a:extLst>
              <a:ext uri="{FF2B5EF4-FFF2-40B4-BE49-F238E27FC236}">
                <a16:creationId xmlns:a16="http://schemas.microsoft.com/office/drawing/2014/main" id="{B53B9D7B-68EE-324A-B4AB-CFAE03677AB1}"/>
              </a:ext>
            </a:extLst>
          </p:cNvPr>
          <p:cNvSpPr>
            <a:spLocks noGrp="1"/>
          </p:cNvSpPr>
          <p:nvPr>
            <p:ph type="pic" idx="2"/>
          </p:nvPr>
        </p:nvSpPr>
        <p:spPr>
          <a:xfrm>
            <a:off x="1924941" y="2528714"/>
            <a:ext cx="3008120" cy="3956756"/>
          </a:xfrm>
          <a:prstGeom prst="rect">
            <a:avLst/>
          </a:prstGeom>
          <a:solidFill>
            <a:srgbClr val="F2F2F2"/>
          </a:solidFill>
          <a:ln>
            <a:noFill/>
          </a:ln>
        </p:spPr>
      </p:sp>
    </p:spTree>
    <p:extLst>
      <p:ext uri="{BB962C8B-B14F-4D97-AF65-F5344CB8AC3E}">
        <p14:creationId xmlns:p14="http://schemas.microsoft.com/office/powerpoint/2010/main" val="3943004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onitor 2 Midd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E8ACBDCA-B0F4-AC47-B045-2322BBEE44B0}"/>
              </a:ext>
            </a:extLst>
          </p:cNvPr>
          <p:cNvSpPr>
            <a:spLocks noGrp="1"/>
          </p:cNvSpPr>
          <p:nvPr>
            <p:ph type="title"/>
          </p:nvPr>
        </p:nvSpPr>
        <p:spPr>
          <a:xfrm>
            <a:off x="451843" y="486835"/>
            <a:ext cx="5933778" cy="1235949"/>
          </a:xfrm>
        </p:spPr>
        <p:txBody>
          <a:bodyPr anchor="t"/>
          <a:lstStyle>
            <a:lvl1pPr>
              <a:defRPr b="0"/>
            </a:lvl1pPr>
          </a:lstStyle>
          <a:p>
            <a:r>
              <a:rPr lang="en-US"/>
              <a:t>Click to edit Master title style</a:t>
            </a:r>
            <a:endParaRPr lang="en-US" dirty="0"/>
          </a:p>
        </p:txBody>
      </p:sp>
      <p:pic>
        <p:nvPicPr>
          <p:cNvPr id="8" name="Google Shape;768;p31">
            <a:extLst>
              <a:ext uri="{FF2B5EF4-FFF2-40B4-BE49-F238E27FC236}">
                <a16:creationId xmlns:a16="http://schemas.microsoft.com/office/drawing/2014/main" id="{EA33D157-A94B-1242-BCC1-66BA668BD165}"/>
              </a:ext>
            </a:extLst>
          </p:cNvPr>
          <p:cNvPicPr preferRelativeResize="0"/>
          <p:nvPr userDrawn="1"/>
        </p:nvPicPr>
        <p:blipFill rotWithShape="1">
          <a:blip r:embed="rId2">
            <a:alphaModFix/>
          </a:blip>
          <a:srcRect/>
          <a:stretch/>
        </p:blipFill>
        <p:spPr>
          <a:xfrm>
            <a:off x="1200921" y="2231831"/>
            <a:ext cx="4456160" cy="6113989"/>
          </a:xfrm>
          <a:prstGeom prst="rect">
            <a:avLst/>
          </a:prstGeom>
          <a:noFill/>
          <a:ln>
            <a:noFill/>
          </a:ln>
        </p:spPr>
      </p:pic>
      <p:sp>
        <p:nvSpPr>
          <p:cNvPr id="9" name="Google Shape;773;p31">
            <a:extLst>
              <a:ext uri="{FF2B5EF4-FFF2-40B4-BE49-F238E27FC236}">
                <a16:creationId xmlns:a16="http://schemas.microsoft.com/office/drawing/2014/main" id="{0A6D9809-0DB6-B542-B4A7-4CED39884D80}"/>
              </a:ext>
            </a:extLst>
          </p:cNvPr>
          <p:cNvSpPr>
            <a:spLocks noGrp="1"/>
          </p:cNvSpPr>
          <p:nvPr>
            <p:ph type="pic" idx="2"/>
          </p:nvPr>
        </p:nvSpPr>
        <p:spPr>
          <a:xfrm>
            <a:off x="1724585" y="2548147"/>
            <a:ext cx="3413873" cy="5068047"/>
          </a:xfrm>
          <a:prstGeom prst="rect">
            <a:avLst/>
          </a:prstGeom>
          <a:solidFill>
            <a:srgbClr val="F2F2F2"/>
          </a:solidFill>
          <a:ln>
            <a:noFill/>
          </a:ln>
        </p:spPr>
      </p:sp>
    </p:spTree>
    <p:extLst>
      <p:ext uri="{BB962C8B-B14F-4D97-AF65-F5344CB8AC3E}">
        <p14:creationId xmlns:p14="http://schemas.microsoft.com/office/powerpoint/2010/main" val="1988847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onitor 2 with Mobile Devic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E8ACBDCA-B0F4-AC47-B045-2322BBEE44B0}"/>
              </a:ext>
            </a:extLst>
          </p:cNvPr>
          <p:cNvSpPr>
            <a:spLocks noGrp="1"/>
          </p:cNvSpPr>
          <p:nvPr>
            <p:ph type="title"/>
          </p:nvPr>
        </p:nvSpPr>
        <p:spPr>
          <a:xfrm>
            <a:off x="451843" y="486835"/>
            <a:ext cx="5933778" cy="1235949"/>
          </a:xfrm>
        </p:spPr>
        <p:txBody>
          <a:bodyPr anchor="t"/>
          <a:lstStyle>
            <a:lvl1pPr>
              <a:defRPr b="0"/>
            </a:lvl1pPr>
          </a:lstStyle>
          <a:p>
            <a:r>
              <a:rPr lang="en-US"/>
              <a:t>Click to edit Master title style</a:t>
            </a:r>
            <a:endParaRPr lang="en-US" dirty="0"/>
          </a:p>
        </p:txBody>
      </p:sp>
      <p:pic>
        <p:nvPicPr>
          <p:cNvPr id="8" name="Google Shape;768;p31">
            <a:extLst>
              <a:ext uri="{FF2B5EF4-FFF2-40B4-BE49-F238E27FC236}">
                <a16:creationId xmlns:a16="http://schemas.microsoft.com/office/drawing/2014/main" id="{EA33D157-A94B-1242-BCC1-66BA668BD165}"/>
              </a:ext>
            </a:extLst>
          </p:cNvPr>
          <p:cNvPicPr preferRelativeResize="0"/>
          <p:nvPr userDrawn="1"/>
        </p:nvPicPr>
        <p:blipFill rotWithShape="1">
          <a:blip r:embed="rId2">
            <a:alphaModFix/>
          </a:blip>
          <a:srcRect/>
          <a:stretch/>
        </p:blipFill>
        <p:spPr>
          <a:xfrm>
            <a:off x="1060645" y="2153711"/>
            <a:ext cx="4456160" cy="6113989"/>
          </a:xfrm>
          <a:prstGeom prst="rect">
            <a:avLst/>
          </a:prstGeom>
          <a:noFill/>
          <a:ln>
            <a:noFill/>
          </a:ln>
        </p:spPr>
      </p:pic>
      <p:sp>
        <p:nvSpPr>
          <p:cNvPr id="9" name="Google Shape;773;p31">
            <a:extLst>
              <a:ext uri="{FF2B5EF4-FFF2-40B4-BE49-F238E27FC236}">
                <a16:creationId xmlns:a16="http://schemas.microsoft.com/office/drawing/2014/main" id="{0A6D9809-0DB6-B542-B4A7-4CED39884D80}"/>
              </a:ext>
            </a:extLst>
          </p:cNvPr>
          <p:cNvSpPr>
            <a:spLocks noGrp="1"/>
          </p:cNvSpPr>
          <p:nvPr>
            <p:ph type="pic" idx="2"/>
          </p:nvPr>
        </p:nvSpPr>
        <p:spPr>
          <a:xfrm>
            <a:off x="1584309" y="2470029"/>
            <a:ext cx="3413873" cy="5068047"/>
          </a:xfrm>
          <a:prstGeom prst="rect">
            <a:avLst/>
          </a:prstGeom>
          <a:solidFill>
            <a:srgbClr val="F2F2F2"/>
          </a:solidFill>
          <a:ln>
            <a:noFill/>
          </a:ln>
        </p:spPr>
      </p:sp>
      <p:sp>
        <p:nvSpPr>
          <p:cNvPr id="10" name="Google Shape;672;p27">
            <a:extLst>
              <a:ext uri="{FF2B5EF4-FFF2-40B4-BE49-F238E27FC236}">
                <a16:creationId xmlns:a16="http://schemas.microsoft.com/office/drawing/2014/main" id="{0F2A98E6-4B93-D444-B89F-8379DC74F05D}"/>
              </a:ext>
            </a:extLst>
          </p:cNvPr>
          <p:cNvSpPr>
            <a:spLocks noGrp="1"/>
          </p:cNvSpPr>
          <p:nvPr>
            <p:ph type="pic" idx="13"/>
          </p:nvPr>
        </p:nvSpPr>
        <p:spPr>
          <a:xfrm>
            <a:off x="4693998" y="3858923"/>
            <a:ext cx="871705" cy="4425468"/>
          </a:xfrm>
          <a:prstGeom prst="roundRect">
            <a:avLst>
              <a:gd name="adj" fmla="val 13562"/>
            </a:avLst>
          </a:prstGeom>
          <a:solidFill>
            <a:srgbClr val="F2F2F2"/>
          </a:solidFill>
          <a:ln>
            <a:noFill/>
          </a:ln>
        </p:spPr>
      </p:sp>
      <p:pic>
        <p:nvPicPr>
          <p:cNvPr id="11" name="Google Shape;673;p27">
            <a:extLst>
              <a:ext uri="{FF2B5EF4-FFF2-40B4-BE49-F238E27FC236}">
                <a16:creationId xmlns:a16="http://schemas.microsoft.com/office/drawing/2014/main" id="{5F92EA2D-BE01-0D44-B8E9-2982CFF0BFEA}"/>
              </a:ext>
            </a:extLst>
          </p:cNvPr>
          <p:cNvPicPr preferRelativeResize="0"/>
          <p:nvPr userDrawn="1"/>
        </p:nvPicPr>
        <p:blipFill rotWithShape="1">
          <a:blip r:embed="rId3">
            <a:alphaModFix/>
          </a:blip>
          <a:srcRect/>
          <a:stretch/>
        </p:blipFill>
        <p:spPr>
          <a:xfrm>
            <a:off x="4644491" y="3751388"/>
            <a:ext cx="970717" cy="4640537"/>
          </a:xfrm>
          <a:prstGeom prst="rect">
            <a:avLst/>
          </a:prstGeom>
          <a:noFill/>
          <a:ln>
            <a:noFill/>
          </a:ln>
        </p:spPr>
      </p:pic>
    </p:spTree>
    <p:extLst>
      <p:ext uri="{BB962C8B-B14F-4D97-AF65-F5344CB8AC3E}">
        <p14:creationId xmlns:p14="http://schemas.microsoft.com/office/powerpoint/2010/main" val="3843219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onitor 1 with Mobile Device">
    <p:spTree>
      <p:nvGrpSpPr>
        <p:cNvPr id="1" name=""/>
        <p:cNvGrpSpPr/>
        <p:nvPr/>
      </p:nvGrpSpPr>
      <p:grpSpPr>
        <a:xfrm>
          <a:off x="0" y="0"/>
          <a:ext cx="0" cy="0"/>
          <a:chOff x="0" y="0"/>
          <a:chExt cx="0" cy="0"/>
        </a:xfrm>
      </p:grpSpPr>
      <p:pic>
        <p:nvPicPr>
          <p:cNvPr id="12" name="Google Shape;742;p30">
            <a:extLst>
              <a:ext uri="{FF2B5EF4-FFF2-40B4-BE49-F238E27FC236}">
                <a16:creationId xmlns:a16="http://schemas.microsoft.com/office/drawing/2014/main" id="{C6D7076E-915D-474E-AD9E-81E7E0215A08}"/>
              </a:ext>
            </a:extLst>
          </p:cNvPr>
          <p:cNvPicPr preferRelativeResize="0"/>
          <p:nvPr userDrawn="1"/>
        </p:nvPicPr>
        <p:blipFill rotWithShape="1">
          <a:blip r:embed="rId2">
            <a:alphaModFix/>
          </a:blip>
          <a:srcRect t="12749" b="2040"/>
          <a:stretch/>
        </p:blipFill>
        <p:spPr>
          <a:xfrm>
            <a:off x="1749028" y="1915246"/>
            <a:ext cx="3339408" cy="6573604"/>
          </a:xfrm>
          <a:prstGeom prst="rect">
            <a:avLst/>
          </a:prstGeom>
          <a:noFill/>
          <a:ln>
            <a:noFill/>
          </a:ln>
        </p:spPr>
      </p:pic>
      <p:sp>
        <p:nvSpPr>
          <p:cNvPr id="13" name="Google Shape;757;p30">
            <a:extLst>
              <a:ext uri="{FF2B5EF4-FFF2-40B4-BE49-F238E27FC236}">
                <a16:creationId xmlns:a16="http://schemas.microsoft.com/office/drawing/2014/main" id="{0FD43678-595C-F940-B21A-D894D460783D}"/>
              </a:ext>
            </a:extLst>
          </p:cNvPr>
          <p:cNvSpPr>
            <a:spLocks noGrp="1"/>
          </p:cNvSpPr>
          <p:nvPr>
            <p:ph type="pic" idx="2"/>
          </p:nvPr>
        </p:nvSpPr>
        <p:spPr>
          <a:xfrm>
            <a:off x="1914672" y="2287882"/>
            <a:ext cx="3008120" cy="3959692"/>
          </a:xfrm>
          <a:prstGeom prst="rect">
            <a:avLst/>
          </a:prstGeom>
          <a:solidFill>
            <a:srgbClr val="F2F2F2"/>
          </a:solidFill>
          <a:ln>
            <a:noFill/>
          </a:ln>
        </p:spPr>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E8ACBDCA-B0F4-AC47-B045-2322BBEE44B0}"/>
              </a:ext>
            </a:extLst>
          </p:cNvPr>
          <p:cNvSpPr>
            <a:spLocks noGrp="1"/>
          </p:cNvSpPr>
          <p:nvPr>
            <p:ph type="title"/>
          </p:nvPr>
        </p:nvSpPr>
        <p:spPr>
          <a:xfrm>
            <a:off x="451843" y="486835"/>
            <a:ext cx="5933778" cy="1235949"/>
          </a:xfrm>
        </p:spPr>
        <p:txBody>
          <a:bodyPr anchor="t"/>
          <a:lstStyle>
            <a:lvl1pPr>
              <a:defRPr b="0"/>
            </a:lvl1pPr>
          </a:lstStyle>
          <a:p>
            <a:r>
              <a:rPr lang="en-US"/>
              <a:t>Click to edit Master title style</a:t>
            </a:r>
            <a:endParaRPr lang="en-US" dirty="0"/>
          </a:p>
        </p:txBody>
      </p:sp>
      <p:sp>
        <p:nvSpPr>
          <p:cNvPr id="10" name="Google Shape;672;p27">
            <a:extLst>
              <a:ext uri="{FF2B5EF4-FFF2-40B4-BE49-F238E27FC236}">
                <a16:creationId xmlns:a16="http://schemas.microsoft.com/office/drawing/2014/main" id="{0F2A98E6-4B93-D444-B89F-8379DC74F05D}"/>
              </a:ext>
            </a:extLst>
          </p:cNvPr>
          <p:cNvSpPr>
            <a:spLocks noGrp="1"/>
          </p:cNvSpPr>
          <p:nvPr>
            <p:ph type="pic" idx="13"/>
          </p:nvPr>
        </p:nvSpPr>
        <p:spPr>
          <a:xfrm>
            <a:off x="4143636" y="5352403"/>
            <a:ext cx="593917" cy="3015197"/>
          </a:xfrm>
          <a:prstGeom prst="roundRect">
            <a:avLst>
              <a:gd name="adj" fmla="val 13562"/>
            </a:avLst>
          </a:prstGeom>
          <a:solidFill>
            <a:srgbClr val="F2F2F2"/>
          </a:solidFill>
          <a:ln>
            <a:noFill/>
          </a:ln>
        </p:spPr>
      </p:sp>
      <p:pic>
        <p:nvPicPr>
          <p:cNvPr id="11" name="Google Shape;673;p27">
            <a:extLst>
              <a:ext uri="{FF2B5EF4-FFF2-40B4-BE49-F238E27FC236}">
                <a16:creationId xmlns:a16="http://schemas.microsoft.com/office/drawing/2014/main" id="{5F92EA2D-BE01-0D44-B8E9-2982CFF0BFEA}"/>
              </a:ext>
            </a:extLst>
          </p:cNvPr>
          <p:cNvPicPr preferRelativeResize="0"/>
          <p:nvPr userDrawn="1"/>
        </p:nvPicPr>
        <p:blipFill rotWithShape="1">
          <a:blip r:embed="rId3">
            <a:alphaModFix/>
          </a:blip>
          <a:srcRect/>
          <a:stretch/>
        </p:blipFill>
        <p:spPr>
          <a:xfrm>
            <a:off x="4109905" y="5313402"/>
            <a:ext cx="661378" cy="3161731"/>
          </a:xfrm>
          <a:prstGeom prst="rect">
            <a:avLst/>
          </a:prstGeom>
          <a:noFill/>
          <a:ln>
            <a:noFill/>
          </a:ln>
        </p:spPr>
      </p:pic>
    </p:spTree>
    <p:extLst>
      <p:ext uri="{BB962C8B-B14F-4D97-AF65-F5344CB8AC3E}">
        <p14:creationId xmlns:p14="http://schemas.microsoft.com/office/powerpoint/2010/main" val="508464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Monitors">
    <p:spTree>
      <p:nvGrpSpPr>
        <p:cNvPr id="1" name=""/>
        <p:cNvGrpSpPr/>
        <p:nvPr/>
      </p:nvGrpSpPr>
      <p:grpSpPr>
        <a:xfrm>
          <a:off x="0" y="0"/>
          <a:ext cx="0" cy="0"/>
          <a:chOff x="0" y="0"/>
          <a:chExt cx="0" cy="0"/>
        </a:xfrm>
      </p:grpSpPr>
      <p:pic>
        <p:nvPicPr>
          <p:cNvPr id="12" name="Google Shape;742;p30">
            <a:extLst>
              <a:ext uri="{FF2B5EF4-FFF2-40B4-BE49-F238E27FC236}">
                <a16:creationId xmlns:a16="http://schemas.microsoft.com/office/drawing/2014/main" id="{C6D7076E-915D-474E-AD9E-81E7E0215A08}"/>
              </a:ext>
            </a:extLst>
          </p:cNvPr>
          <p:cNvPicPr preferRelativeResize="0"/>
          <p:nvPr userDrawn="1"/>
        </p:nvPicPr>
        <p:blipFill rotWithShape="1">
          <a:blip r:embed="rId2">
            <a:alphaModFix/>
          </a:blip>
          <a:srcRect t="12749" b="2040"/>
          <a:stretch/>
        </p:blipFill>
        <p:spPr>
          <a:xfrm>
            <a:off x="613693" y="1901530"/>
            <a:ext cx="3339408" cy="6573604"/>
          </a:xfrm>
          <a:prstGeom prst="rect">
            <a:avLst/>
          </a:prstGeom>
          <a:noFill/>
          <a:ln>
            <a:noFill/>
          </a:ln>
        </p:spPr>
      </p:pic>
      <p:sp>
        <p:nvSpPr>
          <p:cNvPr id="13" name="Google Shape;757;p30">
            <a:extLst>
              <a:ext uri="{FF2B5EF4-FFF2-40B4-BE49-F238E27FC236}">
                <a16:creationId xmlns:a16="http://schemas.microsoft.com/office/drawing/2014/main" id="{0FD43678-595C-F940-B21A-D894D460783D}"/>
              </a:ext>
            </a:extLst>
          </p:cNvPr>
          <p:cNvSpPr>
            <a:spLocks noGrp="1"/>
          </p:cNvSpPr>
          <p:nvPr>
            <p:ph type="pic" idx="2"/>
          </p:nvPr>
        </p:nvSpPr>
        <p:spPr>
          <a:xfrm>
            <a:off x="779337" y="2302934"/>
            <a:ext cx="3005264" cy="3930927"/>
          </a:xfrm>
          <a:prstGeom prst="rect">
            <a:avLst/>
          </a:prstGeom>
          <a:solidFill>
            <a:srgbClr val="F2F2F2"/>
          </a:solidFill>
          <a:ln>
            <a:noFill/>
          </a:ln>
        </p:spPr>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E8ACBDCA-B0F4-AC47-B045-2322BBEE44B0}"/>
              </a:ext>
            </a:extLst>
          </p:cNvPr>
          <p:cNvSpPr>
            <a:spLocks noGrp="1"/>
          </p:cNvSpPr>
          <p:nvPr>
            <p:ph type="title"/>
          </p:nvPr>
        </p:nvSpPr>
        <p:spPr>
          <a:xfrm>
            <a:off x="451843" y="486835"/>
            <a:ext cx="5933778" cy="1235949"/>
          </a:xfrm>
        </p:spPr>
        <p:txBody>
          <a:bodyPr anchor="t"/>
          <a:lstStyle>
            <a:lvl1pPr>
              <a:defRPr b="0"/>
            </a:lvl1pPr>
          </a:lstStyle>
          <a:p>
            <a:r>
              <a:rPr lang="en-US"/>
              <a:t>Click to edit Master title style</a:t>
            </a:r>
            <a:endParaRPr lang="en-US" dirty="0"/>
          </a:p>
        </p:txBody>
      </p:sp>
      <p:pic>
        <p:nvPicPr>
          <p:cNvPr id="8" name="Google Shape;768;p31">
            <a:extLst>
              <a:ext uri="{FF2B5EF4-FFF2-40B4-BE49-F238E27FC236}">
                <a16:creationId xmlns:a16="http://schemas.microsoft.com/office/drawing/2014/main" id="{7970BDBF-96BA-0846-98B1-B48B9D38F249}"/>
              </a:ext>
            </a:extLst>
          </p:cNvPr>
          <p:cNvPicPr preferRelativeResize="0"/>
          <p:nvPr userDrawn="1"/>
        </p:nvPicPr>
        <p:blipFill rotWithShape="1">
          <a:blip r:embed="rId3">
            <a:alphaModFix/>
          </a:blip>
          <a:srcRect/>
          <a:stretch/>
        </p:blipFill>
        <p:spPr>
          <a:xfrm>
            <a:off x="2995109" y="3685929"/>
            <a:ext cx="3339408" cy="4581771"/>
          </a:xfrm>
          <a:prstGeom prst="rect">
            <a:avLst/>
          </a:prstGeom>
          <a:noFill/>
          <a:ln>
            <a:noFill/>
          </a:ln>
        </p:spPr>
      </p:pic>
      <p:sp>
        <p:nvSpPr>
          <p:cNvPr id="9" name="Google Shape;773;p31">
            <a:extLst>
              <a:ext uri="{FF2B5EF4-FFF2-40B4-BE49-F238E27FC236}">
                <a16:creationId xmlns:a16="http://schemas.microsoft.com/office/drawing/2014/main" id="{163A0787-1ECC-B74B-AAB6-9E1418B06D28}"/>
              </a:ext>
            </a:extLst>
          </p:cNvPr>
          <p:cNvSpPr>
            <a:spLocks noGrp="1"/>
          </p:cNvSpPr>
          <p:nvPr>
            <p:ph type="pic" idx="13"/>
          </p:nvPr>
        </p:nvSpPr>
        <p:spPr>
          <a:xfrm>
            <a:off x="3376747" y="3933411"/>
            <a:ext cx="2558326" cy="3797949"/>
          </a:xfrm>
          <a:prstGeom prst="rect">
            <a:avLst/>
          </a:prstGeom>
          <a:solidFill>
            <a:srgbClr val="F2F2F2"/>
          </a:solidFill>
          <a:ln>
            <a:noFill/>
          </a:ln>
        </p:spPr>
      </p:sp>
    </p:spTree>
    <p:extLst>
      <p:ext uri="{BB962C8B-B14F-4D97-AF65-F5344CB8AC3E}">
        <p14:creationId xmlns:p14="http://schemas.microsoft.com/office/powerpoint/2010/main" val="2655753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Monitors with Mobile Device">
    <p:spTree>
      <p:nvGrpSpPr>
        <p:cNvPr id="1" name=""/>
        <p:cNvGrpSpPr/>
        <p:nvPr/>
      </p:nvGrpSpPr>
      <p:grpSpPr>
        <a:xfrm>
          <a:off x="0" y="0"/>
          <a:ext cx="0" cy="0"/>
          <a:chOff x="0" y="0"/>
          <a:chExt cx="0" cy="0"/>
        </a:xfrm>
      </p:grpSpPr>
      <p:pic>
        <p:nvPicPr>
          <p:cNvPr id="12" name="Google Shape;742;p30">
            <a:extLst>
              <a:ext uri="{FF2B5EF4-FFF2-40B4-BE49-F238E27FC236}">
                <a16:creationId xmlns:a16="http://schemas.microsoft.com/office/drawing/2014/main" id="{C6D7076E-915D-474E-AD9E-81E7E0215A08}"/>
              </a:ext>
            </a:extLst>
          </p:cNvPr>
          <p:cNvPicPr preferRelativeResize="0"/>
          <p:nvPr userDrawn="1"/>
        </p:nvPicPr>
        <p:blipFill rotWithShape="1">
          <a:blip r:embed="rId2">
            <a:alphaModFix/>
          </a:blip>
          <a:srcRect t="12749" b="2040"/>
          <a:stretch/>
        </p:blipFill>
        <p:spPr>
          <a:xfrm>
            <a:off x="613693" y="1901530"/>
            <a:ext cx="3339408" cy="6573604"/>
          </a:xfrm>
          <a:prstGeom prst="rect">
            <a:avLst/>
          </a:prstGeom>
          <a:noFill/>
          <a:ln>
            <a:noFill/>
          </a:ln>
        </p:spPr>
      </p:pic>
      <p:sp>
        <p:nvSpPr>
          <p:cNvPr id="13" name="Google Shape;757;p30">
            <a:extLst>
              <a:ext uri="{FF2B5EF4-FFF2-40B4-BE49-F238E27FC236}">
                <a16:creationId xmlns:a16="http://schemas.microsoft.com/office/drawing/2014/main" id="{0FD43678-595C-F940-B21A-D894D460783D}"/>
              </a:ext>
            </a:extLst>
          </p:cNvPr>
          <p:cNvSpPr>
            <a:spLocks noGrp="1"/>
          </p:cNvSpPr>
          <p:nvPr>
            <p:ph type="pic" idx="2"/>
          </p:nvPr>
        </p:nvSpPr>
        <p:spPr>
          <a:xfrm>
            <a:off x="779337" y="2287881"/>
            <a:ext cx="3008120" cy="3945979"/>
          </a:xfrm>
          <a:prstGeom prst="rect">
            <a:avLst/>
          </a:prstGeom>
          <a:solidFill>
            <a:srgbClr val="F2F2F2"/>
          </a:solidFill>
          <a:ln>
            <a:noFill/>
          </a:ln>
        </p:spPr>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Title 1">
            <a:extLst>
              <a:ext uri="{FF2B5EF4-FFF2-40B4-BE49-F238E27FC236}">
                <a16:creationId xmlns:a16="http://schemas.microsoft.com/office/drawing/2014/main" id="{E8ACBDCA-B0F4-AC47-B045-2322BBEE44B0}"/>
              </a:ext>
            </a:extLst>
          </p:cNvPr>
          <p:cNvSpPr>
            <a:spLocks noGrp="1"/>
          </p:cNvSpPr>
          <p:nvPr>
            <p:ph type="title"/>
          </p:nvPr>
        </p:nvSpPr>
        <p:spPr>
          <a:xfrm>
            <a:off x="451843" y="486835"/>
            <a:ext cx="5933778" cy="1235949"/>
          </a:xfrm>
        </p:spPr>
        <p:txBody>
          <a:bodyPr anchor="t"/>
          <a:lstStyle>
            <a:lvl1pPr>
              <a:defRPr b="0"/>
            </a:lvl1pPr>
          </a:lstStyle>
          <a:p>
            <a:r>
              <a:rPr lang="en-US"/>
              <a:t>Click to edit Master title style</a:t>
            </a:r>
            <a:endParaRPr lang="en-US" dirty="0"/>
          </a:p>
        </p:txBody>
      </p:sp>
      <p:pic>
        <p:nvPicPr>
          <p:cNvPr id="8" name="Google Shape;768;p31">
            <a:extLst>
              <a:ext uri="{FF2B5EF4-FFF2-40B4-BE49-F238E27FC236}">
                <a16:creationId xmlns:a16="http://schemas.microsoft.com/office/drawing/2014/main" id="{7970BDBF-96BA-0846-98B1-B48B9D38F249}"/>
              </a:ext>
            </a:extLst>
          </p:cNvPr>
          <p:cNvPicPr preferRelativeResize="0"/>
          <p:nvPr userDrawn="1"/>
        </p:nvPicPr>
        <p:blipFill rotWithShape="1">
          <a:blip r:embed="rId3">
            <a:alphaModFix/>
          </a:blip>
          <a:srcRect/>
          <a:stretch/>
        </p:blipFill>
        <p:spPr>
          <a:xfrm>
            <a:off x="2995109" y="3685929"/>
            <a:ext cx="3339408" cy="4581771"/>
          </a:xfrm>
          <a:prstGeom prst="rect">
            <a:avLst/>
          </a:prstGeom>
          <a:noFill/>
          <a:ln>
            <a:noFill/>
          </a:ln>
        </p:spPr>
      </p:pic>
      <p:sp>
        <p:nvSpPr>
          <p:cNvPr id="9" name="Google Shape;773;p31">
            <a:extLst>
              <a:ext uri="{FF2B5EF4-FFF2-40B4-BE49-F238E27FC236}">
                <a16:creationId xmlns:a16="http://schemas.microsoft.com/office/drawing/2014/main" id="{163A0787-1ECC-B74B-AAB6-9E1418B06D28}"/>
              </a:ext>
            </a:extLst>
          </p:cNvPr>
          <p:cNvSpPr>
            <a:spLocks noGrp="1"/>
          </p:cNvSpPr>
          <p:nvPr>
            <p:ph type="pic" idx="13"/>
          </p:nvPr>
        </p:nvSpPr>
        <p:spPr>
          <a:xfrm>
            <a:off x="3376747" y="3933411"/>
            <a:ext cx="2558326" cy="3797949"/>
          </a:xfrm>
          <a:prstGeom prst="rect">
            <a:avLst/>
          </a:prstGeom>
          <a:solidFill>
            <a:srgbClr val="F2F2F2"/>
          </a:solidFill>
          <a:ln>
            <a:noFill/>
          </a:ln>
        </p:spPr>
      </p:sp>
      <p:sp>
        <p:nvSpPr>
          <p:cNvPr id="10" name="Google Shape;672;p27">
            <a:extLst>
              <a:ext uri="{FF2B5EF4-FFF2-40B4-BE49-F238E27FC236}">
                <a16:creationId xmlns:a16="http://schemas.microsoft.com/office/drawing/2014/main" id="{A070D713-B2F6-3D4C-8D64-F370ECDD1682}"/>
              </a:ext>
            </a:extLst>
          </p:cNvPr>
          <p:cNvSpPr>
            <a:spLocks noGrp="1"/>
          </p:cNvSpPr>
          <p:nvPr>
            <p:ph type="pic" idx="14"/>
          </p:nvPr>
        </p:nvSpPr>
        <p:spPr>
          <a:xfrm>
            <a:off x="2634606" y="5352403"/>
            <a:ext cx="593917" cy="3015197"/>
          </a:xfrm>
          <a:prstGeom prst="roundRect">
            <a:avLst>
              <a:gd name="adj" fmla="val 13562"/>
            </a:avLst>
          </a:prstGeom>
          <a:solidFill>
            <a:srgbClr val="F2F2F2"/>
          </a:solidFill>
          <a:ln>
            <a:noFill/>
          </a:ln>
        </p:spPr>
      </p:sp>
      <p:pic>
        <p:nvPicPr>
          <p:cNvPr id="11" name="Google Shape;673;p27">
            <a:extLst>
              <a:ext uri="{FF2B5EF4-FFF2-40B4-BE49-F238E27FC236}">
                <a16:creationId xmlns:a16="http://schemas.microsoft.com/office/drawing/2014/main" id="{9CDE2BEF-D1BB-B644-8AF8-A01EBFCB1165}"/>
              </a:ext>
            </a:extLst>
          </p:cNvPr>
          <p:cNvPicPr preferRelativeResize="0"/>
          <p:nvPr userDrawn="1"/>
        </p:nvPicPr>
        <p:blipFill rotWithShape="1">
          <a:blip r:embed="rId4">
            <a:alphaModFix/>
          </a:blip>
          <a:srcRect/>
          <a:stretch/>
        </p:blipFill>
        <p:spPr>
          <a:xfrm>
            <a:off x="2600876" y="5313402"/>
            <a:ext cx="661378" cy="3161731"/>
          </a:xfrm>
          <a:prstGeom prst="rect">
            <a:avLst/>
          </a:prstGeom>
          <a:noFill/>
          <a:ln>
            <a:noFill/>
          </a:ln>
        </p:spPr>
      </p:pic>
    </p:spTree>
    <p:extLst>
      <p:ext uri="{BB962C8B-B14F-4D97-AF65-F5344CB8AC3E}">
        <p14:creationId xmlns:p14="http://schemas.microsoft.com/office/powerpoint/2010/main" val="1130897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with Logo and Page Numb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EC8000-A6CD-A34A-9DDB-24410918A9B6}"/>
              </a:ext>
            </a:extLst>
          </p:cNvPr>
          <p:cNvSpPr>
            <a:spLocks noGrp="1"/>
          </p:cNvSpPr>
          <p:nvPr>
            <p:ph type="sldNum" sz="quarter" idx="12"/>
          </p:nvPr>
        </p:nvSpPr>
        <p:spPr/>
        <p:txBody>
          <a:bodyPr/>
          <a:lstStyle/>
          <a:p>
            <a:fld id="{26837D14-8A9F-1141-8800-70BE957EA4AA}" type="slidenum">
              <a:rPr lang="en-US" smtClean="0"/>
              <a:t>‹#›</a:t>
            </a:fld>
            <a:endParaRPr lang="en-US"/>
          </a:p>
        </p:txBody>
      </p:sp>
    </p:spTree>
    <p:extLst>
      <p:ext uri="{BB962C8B-B14F-4D97-AF65-F5344CB8AC3E}">
        <p14:creationId xmlns:p14="http://schemas.microsoft.com/office/powerpoint/2010/main" val="336425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Dark Blue Slide with Logo and Page Number">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EC8000-A6CD-A34A-9DDB-24410918A9B6}"/>
              </a:ext>
            </a:extLst>
          </p:cNvPr>
          <p:cNvSpPr>
            <a:spLocks noGrp="1"/>
          </p:cNvSpPr>
          <p:nvPr>
            <p:ph type="sldNum" sz="quarter" idx="12"/>
          </p:nvPr>
        </p:nvSpPr>
        <p:spPr/>
        <p:txBody>
          <a:bodyPr/>
          <a:lstStyle/>
          <a:p>
            <a:fld id="{26837D14-8A9F-1141-8800-70BE957EA4AA}" type="slidenum">
              <a:rPr lang="en-US" smtClean="0"/>
              <a:t>‹#›</a:t>
            </a:fld>
            <a:endParaRPr lang="en-US"/>
          </a:p>
        </p:txBody>
      </p:sp>
      <p:pic>
        <p:nvPicPr>
          <p:cNvPr id="3" name="Graphic 2">
            <a:extLst>
              <a:ext uri="{FF2B5EF4-FFF2-40B4-BE49-F238E27FC236}">
                <a16:creationId xmlns:a16="http://schemas.microsoft.com/office/drawing/2014/main" id="{C7713CC3-E39E-934B-89B4-5904124F9C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359" y="8541723"/>
            <a:ext cx="526351" cy="355061"/>
          </a:xfrm>
          <a:prstGeom prst="rect">
            <a:avLst/>
          </a:prstGeom>
        </p:spPr>
      </p:pic>
    </p:spTree>
    <p:extLst>
      <p:ext uri="{BB962C8B-B14F-4D97-AF65-F5344CB8AC3E}">
        <p14:creationId xmlns:p14="http://schemas.microsoft.com/office/powerpoint/2010/main" val="199341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2002E-B2F8-DC4D-B58A-6BCF80E92AF3}"/>
              </a:ext>
            </a:extLst>
          </p:cNvPr>
          <p:cNvSpPr>
            <a:spLocks noGrp="1"/>
          </p:cNvSpPr>
          <p:nvPr>
            <p:ph idx="1"/>
          </p:nvPr>
        </p:nvSpPr>
        <p:spPr>
          <a:xfrm>
            <a:off x="3726065" y="1996021"/>
            <a:ext cx="2651992" cy="497071"/>
          </a:xfrm>
        </p:spPr>
        <p:txBody>
          <a:bodyPr lIns="0">
            <a:noAutofit/>
          </a:bodyPr>
          <a:lstStyle>
            <a:lvl1pPr indent="0">
              <a:lnSpc>
                <a:spcPct val="100000"/>
              </a:lnSpc>
              <a:spcBef>
                <a:spcPts val="2400"/>
              </a:spcBef>
              <a:spcAft>
                <a:spcPts val="800"/>
              </a:spcAft>
              <a:buFontTx/>
              <a:buNone/>
              <a:defRPr sz="2667" b="1"/>
            </a:lvl1pPr>
            <a:lvl2pPr indent="0">
              <a:lnSpc>
                <a:spcPct val="100000"/>
              </a:lnSpc>
              <a:spcBef>
                <a:spcPts val="2400"/>
              </a:spcBef>
              <a:spcAft>
                <a:spcPts val="800"/>
              </a:spcAft>
              <a:buFontTx/>
              <a:buNone/>
              <a:defRPr sz="2667" b="1"/>
            </a:lvl2pPr>
            <a:lvl3pPr indent="0">
              <a:lnSpc>
                <a:spcPct val="100000"/>
              </a:lnSpc>
              <a:spcBef>
                <a:spcPts val="2400"/>
              </a:spcBef>
              <a:spcAft>
                <a:spcPts val="800"/>
              </a:spcAft>
              <a:buFontTx/>
              <a:buNone/>
              <a:defRPr sz="2667" b="1"/>
            </a:lvl3pPr>
            <a:lvl4pPr indent="0">
              <a:lnSpc>
                <a:spcPct val="100000"/>
              </a:lnSpc>
              <a:spcBef>
                <a:spcPts val="2400"/>
              </a:spcBef>
              <a:spcAft>
                <a:spcPts val="800"/>
              </a:spcAft>
              <a:buFontTx/>
              <a:buNone/>
              <a:defRPr sz="2667" b="1"/>
            </a:lvl4pPr>
            <a:lvl5pPr indent="0">
              <a:lnSpc>
                <a:spcPct val="100000"/>
              </a:lnSpc>
              <a:spcBef>
                <a:spcPts val="2400"/>
              </a:spcBef>
              <a:spcAft>
                <a:spcPts val="800"/>
              </a:spcAft>
              <a:buFontTx/>
              <a:buNone/>
              <a:defRPr sz="2667"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8" name="Content Placeholder 2">
            <a:extLst>
              <a:ext uri="{FF2B5EF4-FFF2-40B4-BE49-F238E27FC236}">
                <a16:creationId xmlns:a16="http://schemas.microsoft.com/office/drawing/2014/main" id="{5C10A0B0-424D-9048-9E57-9808E3B46DC9}"/>
              </a:ext>
            </a:extLst>
          </p:cNvPr>
          <p:cNvSpPr>
            <a:spLocks noGrp="1"/>
          </p:cNvSpPr>
          <p:nvPr>
            <p:ph idx="13"/>
          </p:nvPr>
        </p:nvSpPr>
        <p:spPr>
          <a:xfrm>
            <a:off x="3726065" y="2383208"/>
            <a:ext cx="2651992" cy="618313"/>
          </a:xfrm>
        </p:spPr>
        <p:txBody>
          <a:bodyPr lIns="0">
            <a:noAutofit/>
          </a:bodyPr>
          <a:lstStyle>
            <a:lvl1pPr indent="0">
              <a:lnSpc>
                <a:spcPct val="100000"/>
              </a:lnSpc>
              <a:spcBef>
                <a:spcPts val="2400"/>
              </a:spcBef>
              <a:spcAft>
                <a:spcPts val="800"/>
              </a:spcAft>
              <a:buFontTx/>
              <a:buNone/>
              <a:defRPr sz="1867" b="0" i="0">
                <a:latin typeface="Gilroy" pitchFamily="2" charset="77"/>
              </a:defRPr>
            </a:lvl1pPr>
            <a:lvl2pPr indent="0">
              <a:lnSpc>
                <a:spcPct val="100000"/>
              </a:lnSpc>
              <a:spcBef>
                <a:spcPts val="2400"/>
              </a:spcBef>
              <a:spcAft>
                <a:spcPts val="800"/>
              </a:spcAft>
              <a:buFontTx/>
              <a:buNone/>
              <a:defRPr sz="1867" b="0" i="0">
                <a:latin typeface="Gilroy" pitchFamily="2" charset="77"/>
              </a:defRPr>
            </a:lvl2pPr>
            <a:lvl3pPr indent="0">
              <a:lnSpc>
                <a:spcPct val="100000"/>
              </a:lnSpc>
              <a:spcBef>
                <a:spcPts val="2400"/>
              </a:spcBef>
              <a:spcAft>
                <a:spcPts val="800"/>
              </a:spcAft>
              <a:buFontTx/>
              <a:buNone/>
              <a:defRPr sz="1867" b="0" i="0">
                <a:latin typeface="Gilroy" pitchFamily="2" charset="77"/>
              </a:defRPr>
            </a:lvl3pPr>
            <a:lvl4pPr indent="0">
              <a:lnSpc>
                <a:spcPct val="100000"/>
              </a:lnSpc>
              <a:spcBef>
                <a:spcPts val="2400"/>
              </a:spcBef>
              <a:spcAft>
                <a:spcPts val="800"/>
              </a:spcAft>
              <a:buFontTx/>
              <a:buNone/>
              <a:defRPr sz="1867" b="0" i="0">
                <a:latin typeface="Gilroy" pitchFamily="2" charset="77"/>
              </a:defRPr>
            </a:lvl4pPr>
            <a:lvl5pPr indent="0">
              <a:lnSpc>
                <a:spcPct val="100000"/>
              </a:lnSpc>
              <a:spcBef>
                <a:spcPts val="2400"/>
              </a:spcBef>
              <a:spcAft>
                <a:spcPts val="800"/>
              </a:spcAft>
              <a:buFontTx/>
              <a:buNone/>
              <a:defRPr sz="1867" b="0" i="0">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BBD451B-5F32-6041-A87E-2240BDF2BC1F}"/>
              </a:ext>
            </a:extLst>
          </p:cNvPr>
          <p:cNvSpPr>
            <a:spLocks noGrp="1"/>
          </p:cNvSpPr>
          <p:nvPr>
            <p:ph idx="14"/>
          </p:nvPr>
        </p:nvSpPr>
        <p:spPr>
          <a:xfrm>
            <a:off x="3733628" y="3269009"/>
            <a:ext cx="2651992" cy="497071"/>
          </a:xfrm>
        </p:spPr>
        <p:txBody>
          <a:bodyPr lIns="0">
            <a:noAutofit/>
          </a:bodyPr>
          <a:lstStyle>
            <a:lvl1pPr indent="0">
              <a:lnSpc>
                <a:spcPct val="100000"/>
              </a:lnSpc>
              <a:spcBef>
                <a:spcPts val="2400"/>
              </a:spcBef>
              <a:spcAft>
                <a:spcPts val="800"/>
              </a:spcAft>
              <a:buFontTx/>
              <a:buNone/>
              <a:defRPr sz="2667" b="1"/>
            </a:lvl1pPr>
            <a:lvl2pPr indent="0">
              <a:lnSpc>
                <a:spcPct val="100000"/>
              </a:lnSpc>
              <a:spcBef>
                <a:spcPts val="2400"/>
              </a:spcBef>
              <a:spcAft>
                <a:spcPts val="800"/>
              </a:spcAft>
              <a:buFontTx/>
              <a:buNone/>
              <a:defRPr sz="2667" b="1"/>
            </a:lvl2pPr>
            <a:lvl3pPr indent="0">
              <a:lnSpc>
                <a:spcPct val="100000"/>
              </a:lnSpc>
              <a:spcBef>
                <a:spcPts val="2400"/>
              </a:spcBef>
              <a:spcAft>
                <a:spcPts val="800"/>
              </a:spcAft>
              <a:buFontTx/>
              <a:buNone/>
              <a:defRPr sz="2667" b="1"/>
            </a:lvl3pPr>
            <a:lvl4pPr indent="0">
              <a:lnSpc>
                <a:spcPct val="100000"/>
              </a:lnSpc>
              <a:spcBef>
                <a:spcPts val="2400"/>
              </a:spcBef>
              <a:spcAft>
                <a:spcPts val="800"/>
              </a:spcAft>
              <a:buFontTx/>
              <a:buNone/>
              <a:defRPr sz="2667" b="1"/>
            </a:lvl4pPr>
            <a:lvl5pPr indent="0">
              <a:lnSpc>
                <a:spcPct val="100000"/>
              </a:lnSpc>
              <a:spcBef>
                <a:spcPts val="2400"/>
              </a:spcBef>
              <a:spcAft>
                <a:spcPts val="800"/>
              </a:spcAft>
              <a:buFontTx/>
              <a:buNone/>
              <a:defRPr sz="2667"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8EC7F2BC-25AA-204E-8165-635A60DE981A}"/>
              </a:ext>
            </a:extLst>
          </p:cNvPr>
          <p:cNvSpPr>
            <a:spLocks noGrp="1"/>
          </p:cNvSpPr>
          <p:nvPr>
            <p:ph idx="15"/>
          </p:nvPr>
        </p:nvSpPr>
        <p:spPr>
          <a:xfrm>
            <a:off x="3733628" y="3656196"/>
            <a:ext cx="2651992" cy="618313"/>
          </a:xfrm>
        </p:spPr>
        <p:txBody>
          <a:bodyPr lIns="0">
            <a:noAutofit/>
          </a:bodyPr>
          <a:lstStyle>
            <a:lvl1pPr indent="0">
              <a:lnSpc>
                <a:spcPct val="100000"/>
              </a:lnSpc>
              <a:spcBef>
                <a:spcPts val="2400"/>
              </a:spcBef>
              <a:spcAft>
                <a:spcPts val="800"/>
              </a:spcAft>
              <a:buFontTx/>
              <a:buNone/>
              <a:defRPr sz="1867" b="0" i="0">
                <a:latin typeface="Gilroy" pitchFamily="2" charset="77"/>
              </a:defRPr>
            </a:lvl1pPr>
            <a:lvl2pPr indent="0">
              <a:lnSpc>
                <a:spcPct val="100000"/>
              </a:lnSpc>
              <a:spcBef>
                <a:spcPts val="2400"/>
              </a:spcBef>
              <a:spcAft>
                <a:spcPts val="800"/>
              </a:spcAft>
              <a:buFontTx/>
              <a:buNone/>
              <a:defRPr sz="1867" b="0" i="0">
                <a:latin typeface="Gilroy" pitchFamily="2" charset="77"/>
              </a:defRPr>
            </a:lvl2pPr>
            <a:lvl3pPr indent="0">
              <a:lnSpc>
                <a:spcPct val="100000"/>
              </a:lnSpc>
              <a:spcBef>
                <a:spcPts val="2400"/>
              </a:spcBef>
              <a:spcAft>
                <a:spcPts val="800"/>
              </a:spcAft>
              <a:buFontTx/>
              <a:buNone/>
              <a:defRPr sz="1867" b="0" i="0">
                <a:latin typeface="Gilroy" pitchFamily="2" charset="77"/>
              </a:defRPr>
            </a:lvl3pPr>
            <a:lvl4pPr indent="0">
              <a:lnSpc>
                <a:spcPct val="100000"/>
              </a:lnSpc>
              <a:spcBef>
                <a:spcPts val="2400"/>
              </a:spcBef>
              <a:spcAft>
                <a:spcPts val="800"/>
              </a:spcAft>
              <a:buFontTx/>
              <a:buNone/>
              <a:defRPr sz="1867" b="0" i="0">
                <a:latin typeface="Gilroy" pitchFamily="2" charset="77"/>
              </a:defRPr>
            </a:lvl4pPr>
            <a:lvl5pPr indent="0">
              <a:lnSpc>
                <a:spcPct val="100000"/>
              </a:lnSpc>
              <a:spcBef>
                <a:spcPts val="2400"/>
              </a:spcBef>
              <a:spcAft>
                <a:spcPts val="800"/>
              </a:spcAft>
              <a:buFontTx/>
              <a:buNone/>
              <a:defRPr sz="1867" b="0" i="0">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AA04E1EB-1F33-CE48-8729-73F5E1961933}"/>
              </a:ext>
            </a:extLst>
          </p:cNvPr>
          <p:cNvSpPr>
            <a:spLocks noGrp="1"/>
          </p:cNvSpPr>
          <p:nvPr>
            <p:ph idx="16"/>
          </p:nvPr>
        </p:nvSpPr>
        <p:spPr>
          <a:xfrm>
            <a:off x="3733628" y="4541997"/>
            <a:ext cx="2651992" cy="497071"/>
          </a:xfrm>
        </p:spPr>
        <p:txBody>
          <a:bodyPr lIns="0">
            <a:noAutofit/>
          </a:bodyPr>
          <a:lstStyle>
            <a:lvl1pPr indent="0">
              <a:lnSpc>
                <a:spcPct val="100000"/>
              </a:lnSpc>
              <a:spcBef>
                <a:spcPts val="2400"/>
              </a:spcBef>
              <a:spcAft>
                <a:spcPts val="800"/>
              </a:spcAft>
              <a:buFontTx/>
              <a:buNone/>
              <a:defRPr sz="2667" b="1"/>
            </a:lvl1pPr>
            <a:lvl2pPr indent="0">
              <a:lnSpc>
                <a:spcPct val="100000"/>
              </a:lnSpc>
              <a:spcBef>
                <a:spcPts val="2400"/>
              </a:spcBef>
              <a:spcAft>
                <a:spcPts val="800"/>
              </a:spcAft>
              <a:buFontTx/>
              <a:buNone/>
              <a:defRPr sz="2667" b="1"/>
            </a:lvl2pPr>
            <a:lvl3pPr indent="0">
              <a:lnSpc>
                <a:spcPct val="100000"/>
              </a:lnSpc>
              <a:spcBef>
                <a:spcPts val="2400"/>
              </a:spcBef>
              <a:spcAft>
                <a:spcPts val="800"/>
              </a:spcAft>
              <a:buFontTx/>
              <a:buNone/>
              <a:defRPr sz="2667" b="1"/>
            </a:lvl3pPr>
            <a:lvl4pPr indent="0">
              <a:lnSpc>
                <a:spcPct val="100000"/>
              </a:lnSpc>
              <a:spcBef>
                <a:spcPts val="2400"/>
              </a:spcBef>
              <a:spcAft>
                <a:spcPts val="800"/>
              </a:spcAft>
              <a:buFontTx/>
              <a:buNone/>
              <a:defRPr sz="2667" b="1"/>
            </a:lvl4pPr>
            <a:lvl5pPr indent="0">
              <a:lnSpc>
                <a:spcPct val="100000"/>
              </a:lnSpc>
              <a:spcBef>
                <a:spcPts val="2400"/>
              </a:spcBef>
              <a:spcAft>
                <a:spcPts val="800"/>
              </a:spcAft>
              <a:buFontTx/>
              <a:buNone/>
              <a:defRPr sz="2667"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559BF94-5CD0-5041-A402-473DA75A9972}"/>
              </a:ext>
            </a:extLst>
          </p:cNvPr>
          <p:cNvSpPr>
            <a:spLocks noGrp="1"/>
          </p:cNvSpPr>
          <p:nvPr>
            <p:ph idx="17"/>
          </p:nvPr>
        </p:nvSpPr>
        <p:spPr>
          <a:xfrm>
            <a:off x="3733628" y="4929184"/>
            <a:ext cx="2651992" cy="618313"/>
          </a:xfrm>
        </p:spPr>
        <p:txBody>
          <a:bodyPr lIns="0">
            <a:noAutofit/>
          </a:bodyPr>
          <a:lstStyle>
            <a:lvl1pPr indent="0">
              <a:lnSpc>
                <a:spcPct val="100000"/>
              </a:lnSpc>
              <a:spcBef>
                <a:spcPts val="2400"/>
              </a:spcBef>
              <a:spcAft>
                <a:spcPts val="800"/>
              </a:spcAft>
              <a:buFontTx/>
              <a:buNone/>
              <a:defRPr sz="1867" b="0" i="0">
                <a:latin typeface="Gilroy" pitchFamily="2" charset="77"/>
              </a:defRPr>
            </a:lvl1pPr>
            <a:lvl2pPr indent="0">
              <a:lnSpc>
                <a:spcPct val="100000"/>
              </a:lnSpc>
              <a:spcBef>
                <a:spcPts val="2400"/>
              </a:spcBef>
              <a:spcAft>
                <a:spcPts val="800"/>
              </a:spcAft>
              <a:buFontTx/>
              <a:buNone/>
              <a:defRPr sz="1867" b="0" i="0">
                <a:latin typeface="Gilroy" pitchFamily="2" charset="77"/>
              </a:defRPr>
            </a:lvl2pPr>
            <a:lvl3pPr indent="0">
              <a:lnSpc>
                <a:spcPct val="100000"/>
              </a:lnSpc>
              <a:spcBef>
                <a:spcPts val="2400"/>
              </a:spcBef>
              <a:spcAft>
                <a:spcPts val="800"/>
              </a:spcAft>
              <a:buFontTx/>
              <a:buNone/>
              <a:defRPr sz="1867" b="0" i="0">
                <a:latin typeface="Gilroy" pitchFamily="2" charset="77"/>
              </a:defRPr>
            </a:lvl3pPr>
            <a:lvl4pPr indent="0">
              <a:lnSpc>
                <a:spcPct val="100000"/>
              </a:lnSpc>
              <a:spcBef>
                <a:spcPts val="2400"/>
              </a:spcBef>
              <a:spcAft>
                <a:spcPts val="800"/>
              </a:spcAft>
              <a:buFontTx/>
              <a:buNone/>
              <a:defRPr sz="1867" b="0" i="0">
                <a:latin typeface="Gilroy" pitchFamily="2" charset="77"/>
              </a:defRPr>
            </a:lvl4pPr>
            <a:lvl5pPr indent="0">
              <a:lnSpc>
                <a:spcPct val="100000"/>
              </a:lnSpc>
              <a:spcBef>
                <a:spcPts val="2400"/>
              </a:spcBef>
              <a:spcAft>
                <a:spcPts val="800"/>
              </a:spcAft>
              <a:buFontTx/>
              <a:buNone/>
              <a:defRPr sz="1867" b="0" i="0">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67AD3889-2494-E44B-8F74-024C166AAC9D}"/>
              </a:ext>
            </a:extLst>
          </p:cNvPr>
          <p:cNvSpPr>
            <a:spLocks noGrp="1"/>
          </p:cNvSpPr>
          <p:nvPr>
            <p:ph idx="18"/>
          </p:nvPr>
        </p:nvSpPr>
        <p:spPr>
          <a:xfrm>
            <a:off x="3733628" y="5814985"/>
            <a:ext cx="2651992" cy="497071"/>
          </a:xfrm>
        </p:spPr>
        <p:txBody>
          <a:bodyPr lIns="0">
            <a:noAutofit/>
          </a:bodyPr>
          <a:lstStyle>
            <a:lvl1pPr indent="0">
              <a:lnSpc>
                <a:spcPct val="100000"/>
              </a:lnSpc>
              <a:spcBef>
                <a:spcPts val="2400"/>
              </a:spcBef>
              <a:spcAft>
                <a:spcPts val="800"/>
              </a:spcAft>
              <a:buFontTx/>
              <a:buNone/>
              <a:defRPr sz="2667" b="1"/>
            </a:lvl1pPr>
            <a:lvl2pPr indent="0">
              <a:lnSpc>
                <a:spcPct val="100000"/>
              </a:lnSpc>
              <a:spcBef>
                <a:spcPts val="2400"/>
              </a:spcBef>
              <a:spcAft>
                <a:spcPts val="800"/>
              </a:spcAft>
              <a:buFontTx/>
              <a:buNone/>
              <a:defRPr sz="2667" b="1"/>
            </a:lvl2pPr>
            <a:lvl3pPr indent="0">
              <a:lnSpc>
                <a:spcPct val="100000"/>
              </a:lnSpc>
              <a:spcBef>
                <a:spcPts val="2400"/>
              </a:spcBef>
              <a:spcAft>
                <a:spcPts val="800"/>
              </a:spcAft>
              <a:buFontTx/>
              <a:buNone/>
              <a:defRPr sz="2667" b="1"/>
            </a:lvl3pPr>
            <a:lvl4pPr indent="0">
              <a:lnSpc>
                <a:spcPct val="100000"/>
              </a:lnSpc>
              <a:spcBef>
                <a:spcPts val="2400"/>
              </a:spcBef>
              <a:spcAft>
                <a:spcPts val="800"/>
              </a:spcAft>
              <a:buFontTx/>
              <a:buNone/>
              <a:defRPr sz="2667" b="1"/>
            </a:lvl4pPr>
            <a:lvl5pPr indent="0">
              <a:lnSpc>
                <a:spcPct val="100000"/>
              </a:lnSpc>
              <a:spcBef>
                <a:spcPts val="2400"/>
              </a:spcBef>
              <a:spcAft>
                <a:spcPts val="800"/>
              </a:spcAft>
              <a:buFontTx/>
              <a:buNone/>
              <a:defRPr sz="2667"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E5ECA36C-3BBF-1F4C-A109-7474CAE42616}"/>
              </a:ext>
            </a:extLst>
          </p:cNvPr>
          <p:cNvSpPr>
            <a:spLocks noGrp="1"/>
          </p:cNvSpPr>
          <p:nvPr>
            <p:ph idx="19"/>
          </p:nvPr>
        </p:nvSpPr>
        <p:spPr>
          <a:xfrm>
            <a:off x="3733628" y="6202172"/>
            <a:ext cx="2651992" cy="618313"/>
          </a:xfrm>
        </p:spPr>
        <p:txBody>
          <a:bodyPr lIns="0">
            <a:noAutofit/>
          </a:bodyPr>
          <a:lstStyle>
            <a:lvl1pPr indent="0">
              <a:lnSpc>
                <a:spcPct val="100000"/>
              </a:lnSpc>
              <a:spcBef>
                <a:spcPts val="2400"/>
              </a:spcBef>
              <a:spcAft>
                <a:spcPts val="800"/>
              </a:spcAft>
              <a:buFontTx/>
              <a:buNone/>
              <a:defRPr sz="1867" b="0" i="0">
                <a:latin typeface="Gilroy" pitchFamily="2" charset="77"/>
              </a:defRPr>
            </a:lvl1pPr>
            <a:lvl2pPr indent="0">
              <a:lnSpc>
                <a:spcPct val="100000"/>
              </a:lnSpc>
              <a:spcBef>
                <a:spcPts val="2400"/>
              </a:spcBef>
              <a:spcAft>
                <a:spcPts val="800"/>
              </a:spcAft>
              <a:buFontTx/>
              <a:buNone/>
              <a:defRPr sz="1867" b="0" i="0">
                <a:latin typeface="Gilroy" pitchFamily="2" charset="77"/>
              </a:defRPr>
            </a:lvl2pPr>
            <a:lvl3pPr indent="0">
              <a:lnSpc>
                <a:spcPct val="100000"/>
              </a:lnSpc>
              <a:spcBef>
                <a:spcPts val="2400"/>
              </a:spcBef>
              <a:spcAft>
                <a:spcPts val="800"/>
              </a:spcAft>
              <a:buFontTx/>
              <a:buNone/>
              <a:defRPr sz="1867" b="0" i="0">
                <a:latin typeface="Gilroy" pitchFamily="2" charset="77"/>
              </a:defRPr>
            </a:lvl3pPr>
            <a:lvl4pPr indent="0">
              <a:lnSpc>
                <a:spcPct val="100000"/>
              </a:lnSpc>
              <a:spcBef>
                <a:spcPts val="2400"/>
              </a:spcBef>
              <a:spcAft>
                <a:spcPts val="800"/>
              </a:spcAft>
              <a:buFontTx/>
              <a:buNone/>
              <a:defRPr sz="1867" b="0" i="0">
                <a:latin typeface="Gilroy" pitchFamily="2" charset="77"/>
              </a:defRPr>
            </a:lvl4pPr>
            <a:lvl5pPr indent="0">
              <a:lnSpc>
                <a:spcPct val="100000"/>
              </a:lnSpc>
              <a:spcBef>
                <a:spcPts val="2400"/>
              </a:spcBef>
              <a:spcAft>
                <a:spcPts val="800"/>
              </a:spcAft>
              <a:buFontTx/>
              <a:buNone/>
              <a:defRPr sz="1867" b="0" i="0">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F0B6C21D-6EF4-0C4B-84B1-F0118F33DB65}"/>
              </a:ext>
            </a:extLst>
          </p:cNvPr>
          <p:cNvSpPr>
            <a:spLocks noGrp="1"/>
          </p:cNvSpPr>
          <p:nvPr>
            <p:ph idx="20"/>
          </p:nvPr>
        </p:nvSpPr>
        <p:spPr>
          <a:xfrm>
            <a:off x="3741192" y="7087973"/>
            <a:ext cx="2651992" cy="497071"/>
          </a:xfrm>
        </p:spPr>
        <p:txBody>
          <a:bodyPr lIns="0">
            <a:noAutofit/>
          </a:bodyPr>
          <a:lstStyle>
            <a:lvl1pPr indent="0">
              <a:lnSpc>
                <a:spcPct val="100000"/>
              </a:lnSpc>
              <a:spcBef>
                <a:spcPts val="2400"/>
              </a:spcBef>
              <a:spcAft>
                <a:spcPts val="800"/>
              </a:spcAft>
              <a:buFontTx/>
              <a:buNone/>
              <a:defRPr sz="2667" b="1"/>
            </a:lvl1pPr>
            <a:lvl2pPr indent="0">
              <a:lnSpc>
                <a:spcPct val="100000"/>
              </a:lnSpc>
              <a:spcBef>
                <a:spcPts val="2400"/>
              </a:spcBef>
              <a:spcAft>
                <a:spcPts val="800"/>
              </a:spcAft>
              <a:buFontTx/>
              <a:buNone/>
              <a:defRPr sz="2667" b="1"/>
            </a:lvl2pPr>
            <a:lvl3pPr indent="0">
              <a:lnSpc>
                <a:spcPct val="100000"/>
              </a:lnSpc>
              <a:spcBef>
                <a:spcPts val="2400"/>
              </a:spcBef>
              <a:spcAft>
                <a:spcPts val="800"/>
              </a:spcAft>
              <a:buFontTx/>
              <a:buNone/>
              <a:defRPr sz="2667" b="1"/>
            </a:lvl3pPr>
            <a:lvl4pPr indent="0">
              <a:lnSpc>
                <a:spcPct val="100000"/>
              </a:lnSpc>
              <a:spcBef>
                <a:spcPts val="2400"/>
              </a:spcBef>
              <a:spcAft>
                <a:spcPts val="800"/>
              </a:spcAft>
              <a:buFontTx/>
              <a:buNone/>
              <a:defRPr sz="2667" b="1"/>
            </a:lvl4pPr>
            <a:lvl5pPr indent="0">
              <a:lnSpc>
                <a:spcPct val="100000"/>
              </a:lnSpc>
              <a:spcBef>
                <a:spcPts val="2400"/>
              </a:spcBef>
              <a:spcAft>
                <a:spcPts val="800"/>
              </a:spcAft>
              <a:buFontTx/>
              <a:buNone/>
              <a:defRPr sz="2667"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FF4BD719-D837-1C41-9904-DB6FFAAD8C47}"/>
              </a:ext>
            </a:extLst>
          </p:cNvPr>
          <p:cNvSpPr>
            <a:spLocks noGrp="1"/>
          </p:cNvSpPr>
          <p:nvPr>
            <p:ph idx="21"/>
          </p:nvPr>
        </p:nvSpPr>
        <p:spPr>
          <a:xfrm>
            <a:off x="3741192" y="7475159"/>
            <a:ext cx="2651992" cy="618313"/>
          </a:xfrm>
        </p:spPr>
        <p:txBody>
          <a:bodyPr lIns="0">
            <a:noAutofit/>
          </a:bodyPr>
          <a:lstStyle>
            <a:lvl1pPr indent="0">
              <a:lnSpc>
                <a:spcPct val="100000"/>
              </a:lnSpc>
              <a:spcBef>
                <a:spcPts val="2400"/>
              </a:spcBef>
              <a:spcAft>
                <a:spcPts val="800"/>
              </a:spcAft>
              <a:buFontTx/>
              <a:buNone/>
              <a:defRPr sz="1867" b="0" i="0">
                <a:latin typeface="Gilroy" pitchFamily="2" charset="77"/>
              </a:defRPr>
            </a:lvl1pPr>
            <a:lvl2pPr indent="0">
              <a:lnSpc>
                <a:spcPct val="100000"/>
              </a:lnSpc>
              <a:spcBef>
                <a:spcPts val="2400"/>
              </a:spcBef>
              <a:spcAft>
                <a:spcPts val="800"/>
              </a:spcAft>
              <a:buFontTx/>
              <a:buNone/>
              <a:defRPr sz="1867" b="0" i="0">
                <a:latin typeface="Gilroy" pitchFamily="2" charset="77"/>
              </a:defRPr>
            </a:lvl2pPr>
            <a:lvl3pPr indent="0">
              <a:lnSpc>
                <a:spcPct val="100000"/>
              </a:lnSpc>
              <a:spcBef>
                <a:spcPts val="2400"/>
              </a:spcBef>
              <a:spcAft>
                <a:spcPts val="800"/>
              </a:spcAft>
              <a:buFontTx/>
              <a:buNone/>
              <a:defRPr sz="1867" b="0" i="0">
                <a:latin typeface="Gilroy" pitchFamily="2" charset="77"/>
              </a:defRPr>
            </a:lvl3pPr>
            <a:lvl4pPr indent="0">
              <a:lnSpc>
                <a:spcPct val="100000"/>
              </a:lnSpc>
              <a:spcBef>
                <a:spcPts val="2400"/>
              </a:spcBef>
              <a:spcAft>
                <a:spcPts val="800"/>
              </a:spcAft>
              <a:buFontTx/>
              <a:buNone/>
              <a:defRPr sz="1867" b="0" i="0">
                <a:latin typeface="Gilroy" pitchFamily="2" charset="77"/>
              </a:defRPr>
            </a:lvl4pPr>
            <a:lvl5pPr indent="0">
              <a:lnSpc>
                <a:spcPct val="100000"/>
              </a:lnSpc>
              <a:spcBef>
                <a:spcPts val="2400"/>
              </a:spcBef>
              <a:spcAft>
                <a:spcPts val="800"/>
              </a:spcAft>
              <a:buFontTx/>
              <a:buNone/>
              <a:defRPr sz="1867" b="0" i="0">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a:extLst>
              <a:ext uri="{FF2B5EF4-FFF2-40B4-BE49-F238E27FC236}">
                <a16:creationId xmlns:a16="http://schemas.microsoft.com/office/drawing/2014/main" id="{49DF99FC-1816-7F42-8792-17383E33A05C}"/>
              </a:ext>
            </a:extLst>
          </p:cNvPr>
          <p:cNvSpPr>
            <a:spLocks noGrp="1"/>
          </p:cNvSpPr>
          <p:nvPr>
            <p:ph type="title"/>
          </p:nvPr>
        </p:nvSpPr>
        <p:spPr>
          <a:xfrm>
            <a:off x="3434741" y="444500"/>
            <a:ext cx="2949055" cy="1295400"/>
          </a:xfrm>
        </p:spPr>
        <p:txBody>
          <a:bodyPr/>
          <a:lstStyle>
            <a:lvl1pPr>
              <a:lnSpc>
                <a:spcPts val="5067"/>
              </a:lnSpc>
              <a:defRPr b="0"/>
            </a:lvl1pPr>
          </a:lstStyle>
          <a:p>
            <a:r>
              <a:rPr lang="en-US"/>
              <a:t>Click to edit Master title style</a:t>
            </a:r>
            <a:endParaRPr lang="en-US" dirty="0"/>
          </a:p>
        </p:txBody>
      </p:sp>
      <p:sp>
        <p:nvSpPr>
          <p:cNvPr id="33" name="Content Placeholder 2">
            <a:extLst>
              <a:ext uri="{FF2B5EF4-FFF2-40B4-BE49-F238E27FC236}">
                <a16:creationId xmlns:a16="http://schemas.microsoft.com/office/drawing/2014/main" id="{114490E2-796C-A44E-A0BC-0106DFE475D6}"/>
              </a:ext>
            </a:extLst>
          </p:cNvPr>
          <p:cNvSpPr>
            <a:spLocks noGrp="1"/>
          </p:cNvSpPr>
          <p:nvPr userDrawn="1">
            <p:ph idx="22"/>
          </p:nvPr>
        </p:nvSpPr>
        <p:spPr>
          <a:xfrm>
            <a:off x="3392054" y="1946235"/>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2">
            <a:extLst>
              <a:ext uri="{FF2B5EF4-FFF2-40B4-BE49-F238E27FC236}">
                <a16:creationId xmlns:a16="http://schemas.microsoft.com/office/drawing/2014/main" id="{2D60F9F3-7A33-E34C-AF0C-16B8FB445857}"/>
              </a:ext>
            </a:extLst>
          </p:cNvPr>
          <p:cNvSpPr>
            <a:spLocks noGrp="1"/>
          </p:cNvSpPr>
          <p:nvPr userDrawn="1">
            <p:ph idx="23"/>
          </p:nvPr>
        </p:nvSpPr>
        <p:spPr>
          <a:xfrm>
            <a:off x="3399619" y="3219223"/>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2">
            <a:extLst>
              <a:ext uri="{FF2B5EF4-FFF2-40B4-BE49-F238E27FC236}">
                <a16:creationId xmlns:a16="http://schemas.microsoft.com/office/drawing/2014/main" id="{3616CAC2-B332-A24B-BC73-23AD50F8C824}"/>
              </a:ext>
            </a:extLst>
          </p:cNvPr>
          <p:cNvSpPr>
            <a:spLocks noGrp="1"/>
          </p:cNvSpPr>
          <p:nvPr userDrawn="1">
            <p:ph idx="24"/>
          </p:nvPr>
        </p:nvSpPr>
        <p:spPr>
          <a:xfrm>
            <a:off x="3399619" y="4492209"/>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2">
            <a:extLst>
              <a:ext uri="{FF2B5EF4-FFF2-40B4-BE49-F238E27FC236}">
                <a16:creationId xmlns:a16="http://schemas.microsoft.com/office/drawing/2014/main" id="{F1E20F05-57FF-7B49-85F7-5DFD22AA6C45}"/>
              </a:ext>
            </a:extLst>
          </p:cNvPr>
          <p:cNvSpPr>
            <a:spLocks noGrp="1"/>
          </p:cNvSpPr>
          <p:nvPr userDrawn="1">
            <p:ph idx="25"/>
          </p:nvPr>
        </p:nvSpPr>
        <p:spPr>
          <a:xfrm>
            <a:off x="3399619" y="5765199"/>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2">
            <a:extLst>
              <a:ext uri="{FF2B5EF4-FFF2-40B4-BE49-F238E27FC236}">
                <a16:creationId xmlns:a16="http://schemas.microsoft.com/office/drawing/2014/main" id="{7E69B791-5DDF-8344-885C-D4C122086AC5}"/>
              </a:ext>
            </a:extLst>
          </p:cNvPr>
          <p:cNvSpPr>
            <a:spLocks noGrp="1"/>
          </p:cNvSpPr>
          <p:nvPr userDrawn="1">
            <p:ph idx="26"/>
          </p:nvPr>
        </p:nvSpPr>
        <p:spPr>
          <a:xfrm>
            <a:off x="3407183" y="7038187"/>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ounded Rectangle 11">
            <a:extLst>
              <a:ext uri="{FF2B5EF4-FFF2-40B4-BE49-F238E27FC236}">
                <a16:creationId xmlns:a16="http://schemas.microsoft.com/office/drawing/2014/main" id="{9B65D6CD-0908-9D40-91D1-3DC4A42483D0}"/>
              </a:ext>
            </a:extLst>
          </p:cNvPr>
          <p:cNvSpPr/>
          <p:nvPr userDrawn="1"/>
        </p:nvSpPr>
        <p:spPr>
          <a:xfrm>
            <a:off x="397617" y="2610833"/>
            <a:ext cx="1901473" cy="2796631"/>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gradFill>
            <a:gsLst>
              <a:gs pos="0">
                <a:schemeClr val="bg2"/>
              </a:gs>
              <a:gs pos="50000">
                <a:schemeClr val="bg2">
                  <a:alpha val="50000"/>
                </a:schemeClr>
              </a:gs>
              <a:gs pos="100000">
                <a:schemeClr val="bg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
        <p:nvSpPr>
          <p:cNvPr id="22" name="Rounded Rectangle 11">
            <a:extLst>
              <a:ext uri="{FF2B5EF4-FFF2-40B4-BE49-F238E27FC236}">
                <a16:creationId xmlns:a16="http://schemas.microsoft.com/office/drawing/2014/main" id="{568DBF40-7FDF-DF47-A445-20A1B3486E2D}"/>
              </a:ext>
            </a:extLst>
          </p:cNvPr>
          <p:cNvSpPr/>
          <p:nvPr userDrawn="1"/>
        </p:nvSpPr>
        <p:spPr>
          <a:xfrm>
            <a:off x="1031213" y="4253750"/>
            <a:ext cx="1901473" cy="2796631"/>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gradFill>
            <a:gsLst>
              <a:gs pos="0">
                <a:schemeClr val="bg2"/>
              </a:gs>
              <a:gs pos="50000">
                <a:schemeClr val="bg2">
                  <a:alpha val="50000"/>
                </a:schemeClr>
              </a:gs>
              <a:gs pos="100000">
                <a:schemeClr val="bg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algn="l"/>
            <a:endParaRPr lang="en-US" sz="3200" b="1" dirty="0">
              <a:solidFill>
                <a:schemeClr val="bg1"/>
              </a:solidFill>
              <a:latin typeface="Gilroy Bold" pitchFamily="2" charset="77"/>
            </a:endParaRPr>
          </a:p>
        </p:txBody>
      </p:sp>
    </p:spTree>
    <p:extLst>
      <p:ext uri="{BB962C8B-B14F-4D97-AF65-F5344CB8AC3E}">
        <p14:creationId xmlns:p14="http://schemas.microsoft.com/office/powerpoint/2010/main" val="25240654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32D0-9AAB-A35A-AD43-4C3F4729708E}"/>
              </a:ext>
            </a:extLst>
          </p:cNvPr>
          <p:cNvSpPr>
            <a:spLocks noGrp="1"/>
          </p:cNvSpPr>
          <p:nvPr>
            <p:ph type="ctrTitle"/>
          </p:nvPr>
        </p:nvSpPr>
        <p:spPr>
          <a:xfrm>
            <a:off x="857250" y="1496484"/>
            <a:ext cx="5143500" cy="3183467"/>
          </a:xfrm>
        </p:spPr>
        <p:txBody>
          <a:bodyPr anchor="b"/>
          <a:lstStyle>
            <a:lvl1pPr algn="ctr">
              <a:defRPr sz="8000"/>
            </a:lvl1pPr>
          </a:lstStyle>
          <a:p>
            <a:r>
              <a:rPr lang="en-US" dirty="0"/>
              <a:t>Click to edit Master title style</a:t>
            </a:r>
          </a:p>
        </p:txBody>
      </p:sp>
      <p:sp>
        <p:nvSpPr>
          <p:cNvPr id="3" name="Subtitle 2">
            <a:extLst>
              <a:ext uri="{FF2B5EF4-FFF2-40B4-BE49-F238E27FC236}">
                <a16:creationId xmlns:a16="http://schemas.microsoft.com/office/drawing/2014/main" id="{EABE05C7-1FCA-0998-322C-3EB329FEA302}"/>
              </a:ext>
            </a:extLst>
          </p:cNvPr>
          <p:cNvSpPr>
            <a:spLocks noGrp="1"/>
          </p:cNvSpPr>
          <p:nvPr>
            <p:ph type="subTitle" idx="1"/>
          </p:nvPr>
        </p:nvSpPr>
        <p:spPr>
          <a:xfrm>
            <a:off x="857250" y="4802717"/>
            <a:ext cx="5143500" cy="2207683"/>
          </a:xfrm>
        </p:spPr>
        <p:txBody>
          <a:bodyPr/>
          <a:lstStyle>
            <a:lvl1pPr marL="0" indent="0" algn="ctr">
              <a:buNone/>
              <a:defRPr sz="3200"/>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9" name="Slide Number Placeholder 8">
            <a:extLst>
              <a:ext uri="{FF2B5EF4-FFF2-40B4-BE49-F238E27FC236}">
                <a16:creationId xmlns:a16="http://schemas.microsoft.com/office/drawing/2014/main" id="{4F405824-6CAF-B125-7D7D-DD6A59A0054E}"/>
              </a:ext>
            </a:extLst>
          </p:cNvPr>
          <p:cNvSpPr>
            <a:spLocks noGrp="1"/>
          </p:cNvSpPr>
          <p:nvPr>
            <p:ph type="sldNum" sz="quarter" idx="10"/>
          </p:nvPr>
        </p:nvSpPr>
        <p:spPr/>
        <p:txBody>
          <a:bodyPr/>
          <a:lstStyle/>
          <a:p>
            <a:fld id="{6178AF6A-BB95-A846-A3B1-D02B02441BE0}" type="slidenum">
              <a:rPr lang="en-US" smtClean="0"/>
              <a:pPr/>
              <a:t>‹#›</a:t>
            </a:fld>
            <a:endParaRPr lang="en-US" dirty="0"/>
          </a:p>
        </p:txBody>
      </p:sp>
    </p:spTree>
    <p:extLst>
      <p:ext uri="{BB962C8B-B14F-4D97-AF65-F5344CB8AC3E}">
        <p14:creationId xmlns:p14="http://schemas.microsoft.com/office/powerpoint/2010/main" val="31522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2002E-B2F8-DC4D-B58A-6BCF80E92AF3}"/>
              </a:ext>
            </a:extLst>
          </p:cNvPr>
          <p:cNvSpPr>
            <a:spLocks noGrp="1"/>
          </p:cNvSpPr>
          <p:nvPr>
            <p:ph idx="1"/>
          </p:nvPr>
        </p:nvSpPr>
        <p:spPr>
          <a:xfrm>
            <a:off x="747459" y="1996021"/>
            <a:ext cx="2651992" cy="497071"/>
          </a:xfrm>
        </p:spPr>
        <p:txBody>
          <a:bodyPr lIns="0">
            <a:noAutofit/>
          </a:bodyPr>
          <a:lstStyle>
            <a:lvl1pPr indent="0">
              <a:lnSpc>
                <a:spcPct val="100000"/>
              </a:lnSpc>
              <a:spcBef>
                <a:spcPts val="2400"/>
              </a:spcBef>
              <a:spcAft>
                <a:spcPts val="800"/>
              </a:spcAft>
              <a:buFontTx/>
              <a:buNone/>
              <a:defRPr sz="2667" b="1"/>
            </a:lvl1pPr>
            <a:lvl2pPr indent="0">
              <a:lnSpc>
                <a:spcPct val="100000"/>
              </a:lnSpc>
              <a:spcBef>
                <a:spcPts val="2400"/>
              </a:spcBef>
              <a:spcAft>
                <a:spcPts val="800"/>
              </a:spcAft>
              <a:buFontTx/>
              <a:buNone/>
              <a:defRPr sz="2667" b="1"/>
            </a:lvl2pPr>
            <a:lvl3pPr indent="0">
              <a:lnSpc>
                <a:spcPct val="100000"/>
              </a:lnSpc>
              <a:spcBef>
                <a:spcPts val="2400"/>
              </a:spcBef>
              <a:spcAft>
                <a:spcPts val="800"/>
              </a:spcAft>
              <a:buFontTx/>
              <a:buNone/>
              <a:defRPr sz="2667" b="1"/>
            </a:lvl3pPr>
            <a:lvl4pPr indent="0">
              <a:lnSpc>
                <a:spcPct val="100000"/>
              </a:lnSpc>
              <a:spcBef>
                <a:spcPts val="2400"/>
              </a:spcBef>
              <a:spcAft>
                <a:spcPts val="800"/>
              </a:spcAft>
              <a:buFontTx/>
              <a:buNone/>
              <a:defRPr sz="2667" b="1"/>
            </a:lvl4pPr>
            <a:lvl5pPr indent="0">
              <a:lnSpc>
                <a:spcPct val="100000"/>
              </a:lnSpc>
              <a:spcBef>
                <a:spcPts val="2400"/>
              </a:spcBef>
              <a:spcAft>
                <a:spcPts val="800"/>
              </a:spcAft>
              <a:buFontTx/>
              <a:buNone/>
              <a:defRPr sz="2667"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8" name="Content Placeholder 2">
            <a:extLst>
              <a:ext uri="{FF2B5EF4-FFF2-40B4-BE49-F238E27FC236}">
                <a16:creationId xmlns:a16="http://schemas.microsoft.com/office/drawing/2014/main" id="{5C10A0B0-424D-9048-9E57-9808E3B46DC9}"/>
              </a:ext>
            </a:extLst>
          </p:cNvPr>
          <p:cNvSpPr>
            <a:spLocks noGrp="1"/>
          </p:cNvSpPr>
          <p:nvPr>
            <p:ph idx="13"/>
          </p:nvPr>
        </p:nvSpPr>
        <p:spPr>
          <a:xfrm>
            <a:off x="747459" y="2383208"/>
            <a:ext cx="2651992" cy="618313"/>
          </a:xfrm>
        </p:spPr>
        <p:txBody>
          <a:bodyPr lIns="0">
            <a:noAutofit/>
          </a:bodyPr>
          <a:lstStyle>
            <a:lvl1pPr indent="0">
              <a:lnSpc>
                <a:spcPct val="100000"/>
              </a:lnSpc>
              <a:spcBef>
                <a:spcPts val="2400"/>
              </a:spcBef>
              <a:spcAft>
                <a:spcPts val="800"/>
              </a:spcAft>
              <a:buFontTx/>
              <a:buNone/>
              <a:defRPr sz="1867" b="0" i="0">
                <a:latin typeface="Gilroy" pitchFamily="2" charset="77"/>
              </a:defRPr>
            </a:lvl1pPr>
            <a:lvl2pPr indent="0">
              <a:lnSpc>
                <a:spcPct val="100000"/>
              </a:lnSpc>
              <a:spcBef>
                <a:spcPts val="2400"/>
              </a:spcBef>
              <a:spcAft>
                <a:spcPts val="800"/>
              </a:spcAft>
              <a:buFontTx/>
              <a:buNone/>
              <a:defRPr sz="1867" b="0" i="0">
                <a:latin typeface="Gilroy" pitchFamily="2" charset="77"/>
              </a:defRPr>
            </a:lvl2pPr>
            <a:lvl3pPr indent="0">
              <a:lnSpc>
                <a:spcPct val="100000"/>
              </a:lnSpc>
              <a:spcBef>
                <a:spcPts val="2400"/>
              </a:spcBef>
              <a:spcAft>
                <a:spcPts val="800"/>
              </a:spcAft>
              <a:buFontTx/>
              <a:buNone/>
              <a:defRPr sz="1867" b="0" i="0">
                <a:latin typeface="Gilroy" pitchFamily="2" charset="77"/>
              </a:defRPr>
            </a:lvl3pPr>
            <a:lvl4pPr indent="0">
              <a:lnSpc>
                <a:spcPct val="100000"/>
              </a:lnSpc>
              <a:spcBef>
                <a:spcPts val="2400"/>
              </a:spcBef>
              <a:spcAft>
                <a:spcPts val="800"/>
              </a:spcAft>
              <a:buFontTx/>
              <a:buNone/>
              <a:defRPr sz="1867" b="0" i="0">
                <a:latin typeface="Gilroy" pitchFamily="2" charset="77"/>
              </a:defRPr>
            </a:lvl4pPr>
            <a:lvl5pPr indent="0">
              <a:lnSpc>
                <a:spcPct val="100000"/>
              </a:lnSpc>
              <a:spcBef>
                <a:spcPts val="2400"/>
              </a:spcBef>
              <a:spcAft>
                <a:spcPts val="800"/>
              </a:spcAft>
              <a:buFontTx/>
              <a:buNone/>
              <a:defRPr sz="1867" b="0" i="0">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BBD451B-5F32-6041-A87E-2240BDF2BC1F}"/>
              </a:ext>
            </a:extLst>
          </p:cNvPr>
          <p:cNvSpPr>
            <a:spLocks noGrp="1"/>
          </p:cNvSpPr>
          <p:nvPr>
            <p:ph idx="14"/>
          </p:nvPr>
        </p:nvSpPr>
        <p:spPr>
          <a:xfrm>
            <a:off x="755023" y="3269009"/>
            <a:ext cx="2651992" cy="497071"/>
          </a:xfrm>
        </p:spPr>
        <p:txBody>
          <a:bodyPr lIns="0">
            <a:noAutofit/>
          </a:bodyPr>
          <a:lstStyle>
            <a:lvl1pPr indent="0">
              <a:lnSpc>
                <a:spcPct val="100000"/>
              </a:lnSpc>
              <a:spcBef>
                <a:spcPts val="2400"/>
              </a:spcBef>
              <a:spcAft>
                <a:spcPts val="800"/>
              </a:spcAft>
              <a:buFontTx/>
              <a:buNone/>
              <a:defRPr sz="2667" b="1"/>
            </a:lvl1pPr>
            <a:lvl2pPr indent="0">
              <a:lnSpc>
                <a:spcPct val="100000"/>
              </a:lnSpc>
              <a:spcBef>
                <a:spcPts val="2400"/>
              </a:spcBef>
              <a:spcAft>
                <a:spcPts val="800"/>
              </a:spcAft>
              <a:buFontTx/>
              <a:buNone/>
              <a:defRPr sz="2667" b="1"/>
            </a:lvl2pPr>
            <a:lvl3pPr indent="0">
              <a:lnSpc>
                <a:spcPct val="100000"/>
              </a:lnSpc>
              <a:spcBef>
                <a:spcPts val="2400"/>
              </a:spcBef>
              <a:spcAft>
                <a:spcPts val="800"/>
              </a:spcAft>
              <a:buFontTx/>
              <a:buNone/>
              <a:defRPr sz="2667" b="1"/>
            </a:lvl3pPr>
            <a:lvl4pPr indent="0">
              <a:lnSpc>
                <a:spcPct val="100000"/>
              </a:lnSpc>
              <a:spcBef>
                <a:spcPts val="2400"/>
              </a:spcBef>
              <a:spcAft>
                <a:spcPts val="800"/>
              </a:spcAft>
              <a:buFontTx/>
              <a:buNone/>
              <a:defRPr sz="2667" b="1"/>
            </a:lvl4pPr>
            <a:lvl5pPr indent="0">
              <a:lnSpc>
                <a:spcPct val="100000"/>
              </a:lnSpc>
              <a:spcBef>
                <a:spcPts val="2400"/>
              </a:spcBef>
              <a:spcAft>
                <a:spcPts val="800"/>
              </a:spcAft>
              <a:buFontTx/>
              <a:buNone/>
              <a:defRPr sz="2667"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8EC7F2BC-25AA-204E-8165-635A60DE981A}"/>
              </a:ext>
            </a:extLst>
          </p:cNvPr>
          <p:cNvSpPr>
            <a:spLocks noGrp="1"/>
          </p:cNvSpPr>
          <p:nvPr>
            <p:ph idx="15"/>
          </p:nvPr>
        </p:nvSpPr>
        <p:spPr>
          <a:xfrm>
            <a:off x="755023" y="3656196"/>
            <a:ext cx="2651992" cy="618313"/>
          </a:xfrm>
        </p:spPr>
        <p:txBody>
          <a:bodyPr lIns="0">
            <a:noAutofit/>
          </a:bodyPr>
          <a:lstStyle>
            <a:lvl1pPr indent="0">
              <a:lnSpc>
                <a:spcPct val="100000"/>
              </a:lnSpc>
              <a:spcBef>
                <a:spcPts val="2400"/>
              </a:spcBef>
              <a:spcAft>
                <a:spcPts val="800"/>
              </a:spcAft>
              <a:buFontTx/>
              <a:buNone/>
              <a:defRPr sz="1867" b="0" i="0">
                <a:latin typeface="Gilroy" pitchFamily="2" charset="77"/>
              </a:defRPr>
            </a:lvl1pPr>
            <a:lvl2pPr indent="0">
              <a:lnSpc>
                <a:spcPct val="100000"/>
              </a:lnSpc>
              <a:spcBef>
                <a:spcPts val="2400"/>
              </a:spcBef>
              <a:spcAft>
                <a:spcPts val="800"/>
              </a:spcAft>
              <a:buFontTx/>
              <a:buNone/>
              <a:defRPr sz="1867" b="0" i="0">
                <a:latin typeface="Gilroy" pitchFamily="2" charset="77"/>
              </a:defRPr>
            </a:lvl2pPr>
            <a:lvl3pPr indent="0">
              <a:lnSpc>
                <a:spcPct val="100000"/>
              </a:lnSpc>
              <a:spcBef>
                <a:spcPts val="2400"/>
              </a:spcBef>
              <a:spcAft>
                <a:spcPts val="800"/>
              </a:spcAft>
              <a:buFontTx/>
              <a:buNone/>
              <a:defRPr sz="1867" b="0" i="0">
                <a:latin typeface="Gilroy" pitchFamily="2" charset="77"/>
              </a:defRPr>
            </a:lvl3pPr>
            <a:lvl4pPr indent="0">
              <a:lnSpc>
                <a:spcPct val="100000"/>
              </a:lnSpc>
              <a:spcBef>
                <a:spcPts val="2400"/>
              </a:spcBef>
              <a:spcAft>
                <a:spcPts val="800"/>
              </a:spcAft>
              <a:buFontTx/>
              <a:buNone/>
              <a:defRPr sz="1867" b="0" i="0">
                <a:latin typeface="Gilroy" pitchFamily="2" charset="77"/>
              </a:defRPr>
            </a:lvl4pPr>
            <a:lvl5pPr indent="0">
              <a:lnSpc>
                <a:spcPct val="100000"/>
              </a:lnSpc>
              <a:spcBef>
                <a:spcPts val="2400"/>
              </a:spcBef>
              <a:spcAft>
                <a:spcPts val="800"/>
              </a:spcAft>
              <a:buFontTx/>
              <a:buNone/>
              <a:defRPr sz="1867" b="0" i="0">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AA04E1EB-1F33-CE48-8729-73F5E1961933}"/>
              </a:ext>
            </a:extLst>
          </p:cNvPr>
          <p:cNvSpPr>
            <a:spLocks noGrp="1"/>
          </p:cNvSpPr>
          <p:nvPr>
            <p:ph idx="16"/>
          </p:nvPr>
        </p:nvSpPr>
        <p:spPr>
          <a:xfrm>
            <a:off x="755023" y="4541997"/>
            <a:ext cx="2651992" cy="497071"/>
          </a:xfrm>
        </p:spPr>
        <p:txBody>
          <a:bodyPr lIns="0">
            <a:noAutofit/>
          </a:bodyPr>
          <a:lstStyle>
            <a:lvl1pPr indent="0">
              <a:lnSpc>
                <a:spcPct val="100000"/>
              </a:lnSpc>
              <a:spcBef>
                <a:spcPts val="2400"/>
              </a:spcBef>
              <a:spcAft>
                <a:spcPts val="800"/>
              </a:spcAft>
              <a:buFontTx/>
              <a:buNone/>
              <a:defRPr sz="2667" b="1"/>
            </a:lvl1pPr>
            <a:lvl2pPr indent="0">
              <a:lnSpc>
                <a:spcPct val="100000"/>
              </a:lnSpc>
              <a:spcBef>
                <a:spcPts val="2400"/>
              </a:spcBef>
              <a:spcAft>
                <a:spcPts val="800"/>
              </a:spcAft>
              <a:buFontTx/>
              <a:buNone/>
              <a:defRPr sz="2667" b="1"/>
            </a:lvl2pPr>
            <a:lvl3pPr indent="0">
              <a:lnSpc>
                <a:spcPct val="100000"/>
              </a:lnSpc>
              <a:spcBef>
                <a:spcPts val="2400"/>
              </a:spcBef>
              <a:spcAft>
                <a:spcPts val="800"/>
              </a:spcAft>
              <a:buFontTx/>
              <a:buNone/>
              <a:defRPr sz="2667" b="1"/>
            </a:lvl3pPr>
            <a:lvl4pPr indent="0">
              <a:lnSpc>
                <a:spcPct val="100000"/>
              </a:lnSpc>
              <a:spcBef>
                <a:spcPts val="2400"/>
              </a:spcBef>
              <a:spcAft>
                <a:spcPts val="800"/>
              </a:spcAft>
              <a:buFontTx/>
              <a:buNone/>
              <a:defRPr sz="2667" b="1"/>
            </a:lvl4pPr>
            <a:lvl5pPr indent="0">
              <a:lnSpc>
                <a:spcPct val="100000"/>
              </a:lnSpc>
              <a:spcBef>
                <a:spcPts val="2400"/>
              </a:spcBef>
              <a:spcAft>
                <a:spcPts val="800"/>
              </a:spcAft>
              <a:buFontTx/>
              <a:buNone/>
              <a:defRPr sz="2667"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559BF94-5CD0-5041-A402-473DA75A9972}"/>
              </a:ext>
            </a:extLst>
          </p:cNvPr>
          <p:cNvSpPr>
            <a:spLocks noGrp="1"/>
          </p:cNvSpPr>
          <p:nvPr>
            <p:ph idx="17"/>
          </p:nvPr>
        </p:nvSpPr>
        <p:spPr>
          <a:xfrm>
            <a:off x="755023" y="4929184"/>
            <a:ext cx="2651992" cy="618313"/>
          </a:xfrm>
        </p:spPr>
        <p:txBody>
          <a:bodyPr lIns="0">
            <a:noAutofit/>
          </a:bodyPr>
          <a:lstStyle>
            <a:lvl1pPr indent="0">
              <a:lnSpc>
                <a:spcPct val="100000"/>
              </a:lnSpc>
              <a:spcBef>
                <a:spcPts val="2400"/>
              </a:spcBef>
              <a:spcAft>
                <a:spcPts val="800"/>
              </a:spcAft>
              <a:buFontTx/>
              <a:buNone/>
              <a:defRPr sz="1867" b="0" i="0">
                <a:latin typeface="Gilroy" pitchFamily="2" charset="77"/>
              </a:defRPr>
            </a:lvl1pPr>
            <a:lvl2pPr indent="0">
              <a:lnSpc>
                <a:spcPct val="100000"/>
              </a:lnSpc>
              <a:spcBef>
                <a:spcPts val="2400"/>
              </a:spcBef>
              <a:spcAft>
                <a:spcPts val="800"/>
              </a:spcAft>
              <a:buFontTx/>
              <a:buNone/>
              <a:defRPr sz="1867" b="0" i="0">
                <a:latin typeface="Gilroy" pitchFamily="2" charset="77"/>
              </a:defRPr>
            </a:lvl2pPr>
            <a:lvl3pPr indent="0">
              <a:lnSpc>
                <a:spcPct val="100000"/>
              </a:lnSpc>
              <a:spcBef>
                <a:spcPts val="2400"/>
              </a:spcBef>
              <a:spcAft>
                <a:spcPts val="800"/>
              </a:spcAft>
              <a:buFontTx/>
              <a:buNone/>
              <a:defRPr sz="1867" b="0" i="0">
                <a:latin typeface="Gilroy" pitchFamily="2" charset="77"/>
              </a:defRPr>
            </a:lvl3pPr>
            <a:lvl4pPr indent="0">
              <a:lnSpc>
                <a:spcPct val="100000"/>
              </a:lnSpc>
              <a:spcBef>
                <a:spcPts val="2400"/>
              </a:spcBef>
              <a:spcAft>
                <a:spcPts val="800"/>
              </a:spcAft>
              <a:buFontTx/>
              <a:buNone/>
              <a:defRPr sz="1867" b="0" i="0">
                <a:latin typeface="Gilroy" pitchFamily="2" charset="77"/>
              </a:defRPr>
            </a:lvl4pPr>
            <a:lvl5pPr indent="0">
              <a:lnSpc>
                <a:spcPct val="100000"/>
              </a:lnSpc>
              <a:spcBef>
                <a:spcPts val="2400"/>
              </a:spcBef>
              <a:spcAft>
                <a:spcPts val="800"/>
              </a:spcAft>
              <a:buFontTx/>
              <a:buNone/>
              <a:defRPr sz="1867" b="0" i="0">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67AD3889-2494-E44B-8F74-024C166AAC9D}"/>
              </a:ext>
            </a:extLst>
          </p:cNvPr>
          <p:cNvSpPr>
            <a:spLocks noGrp="1"/>
          </p:cNvSpPr>
          <p:nvPr>
            <p:ph idx="18"/>
          </p:nvPr>
        </p:nvSpPr>
        <p:spPr>
          <a:xfrm>
            <a:off x="755023" y="5814985"/>
            <a:ext cx="2651992" cy="497071"/>
          </a:xfrm>
        </p:spPr>
        <p:txBody>
          <a:bodyPr lIns="0">
            <a:noAutofit/>
          </a:bodyPr>
          <a:lstStyle>
            <a:lvl1pPr indent="0">
              <a:lnSpc>
                <a:spcPct val="100000"/>
              </a:lnSpc>
              <a:spcBef>
                <a:spcPts val="2400"/>
              </a:spcBef>
              <a:spcAft>
                <a:spcPts val="800"/>
              </a:spcAft>
              <a:buFontTx/>
              <a:buNone/>
              <a:defRPr sz="2667" b="1"/>
            </a:lvl1pPr>
            <a:lvl2pPr indent="0">
              <a:lnSpc>
                <a:spcPct val="100000"/>
              </a:lnSpc>
              <a:spcBef>
                <a:spcPts val="2400"/>
              </a:spcBef>
              <a:spcAft>
                <a:spcPts val="800"/>
              </a:spcAft>
              <a:buFontTx/>
              <a:buNone/>
              <a:defRPr sz="2667" b="1"/>
            </a:lvl2pPr>
            <a:lvl3pPr indent="0">
              <a:lnSpc>
                <a:spcPct val="100000"/>
              </a:lnSpc>
              <a:spcBef>
                <a:spcPts val="2400"/>
              </a:spcBef>
              <a:spcAft>
                <a:spcPts val="800"/>
              </a:spcAft>
              <a:buFontTx/>
              <a:buNone/>
              <a:defRPr sz="2667" b="1"/>
            </a:lvl3pPr>
            <a:lvl4pPr indent="0">
              <a:lnSpc>
                <a:spcPct val="100000"/>
              </a:lnSpc>
              <a:spcBef>
                <a:spcPts val="2400"/>
              </a:spcBef>
              <a:spcAft>
                <a:spcPts val="800"/>
              </a:spcAft>
              <a:buFontTx/>
              <a:buNone/>
              <a:defRPr sz="2667" b="1"/>
            </a:lvl4pPr>
            <a:lvl5pPr indent="0">
              <a:lnSpc>
                <a:spcPct val="100000"/>
              </a:lnSpc>
              <a:spcBef>
                <a:spcPts val="2400"/>
              </a:spcBef>
              <a:spcAft>
                <a:spcPts val="800"/>
              </a:spcAft>
              <a:buFontTx/>
              <a:buNone/>
              <a:defRPr sz="2667"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E5ECA36C-3BBF-1F4C-A109-7474CAE42616}"/>
              </a:ext>
            </a:extLst>
          </p:cNvPr>
          <p:cNvSpPr>
            <a:spLocks noGrp="1"/>
          </p:cNvSpPr>
          <p:nvPr>
            <p:ph idx="19"/>
          </p:nvPr>
        </p:nvSpPr>
        <p:spPr>
          <a:xfrm>
            <a:off x="755023" y="6202172"/>
            <a:ext cx="2651992" cy="618313"/>
          </a:xfrm>
        </p:spPr>
        <p:txBody>
          <a:bodyPr lIns="0">
            <a:noAutofit/>
          </a:bodyPr>
          <a:lstStyle>
            <a:lvl1pPr indent="0">
              <a:lnSpc>
                <a:spcPct val="100000"/>
              </a:lnSpc>
              <a:spcBef>
                <a:spcPts val="2400"/>
              </a:spcBef>
              <a:spcAft>
                <a:spcPts val="800"/>
              </a:spcAft>
              <a:buFontTx/>
              <a:buNone/>
              <a:defRPr sz="1867" b="0" i="0">
                <a:latin typeface="Gilroy" pitchFamily="2" charset="77"/>
              </a:defRPr>
            </a:lvl1pPr>
            <a:lvl2pPr indent="0">
              <a:lnSpc>
                <a:spcPct val="100000"/>
              </a:lnSpc>
              <a:spcBef>
                <a:spcPts val="2400"/>
              </a:spcBef>
              <a:spcAft>
                <a:spcPts val="800"/>
              </a:spcAft>
              <a:buFontTx/>
              <a:buNone/>
              <a:defRPr sz="1867" b="0" i="0">
                <a:latin typeface="Gilroy" pitchFamily="2" charset="77"/>
              </a:defRPr>
            </a:lvl2pPr>
            <a:lvl3pPr indent="0">
              <a:lnSpc>
                <a:spcPct val="100000"/>
              </a:lnSpc>
              <a:spcBef>
                <a:spcPts val="2400"/>
              </a:spcBef>
              <a:spcAft>
                <a:spcPts val="800"/>
              </a:spcAft>
              <a:buFontTx/>
              <a:buNone/>
              <a:defRPr sz="1867" b="0" i="0">
                <a:latin typeface="Gilroy" pitchFamily="2" charset="77"/>
              </a:defRPr>
            </a:lvl3pPr>
            <a:lvl4pPr indent="0">
              <a:lnSpc>
                <a:spcPct val="100000"/>
              </a:lnSpc>
              <a:spcBef>
                <a:spcPts val="2400"/>
              </a:spcBef>
              <a:spcAft>
                <a:spcPts val="800"/>
              </a:spcAft>
              <a:buFontTx/>
              <a:buNone/>
              <a:defRPr sz="1867" b="0" i="0">
                <a:latin typeface="Gilroy" pitchFamily="2" charset="77"/>
              </a:defRPr>
            </a:lvl4pPr>
            <a:lvl5pPr indent="0">
              <a:lnSpc>
                <a:spcPct val="100000"/>
              </a:lnSpc>
              <a:spcBef>
                <a:spcPts val="2400"/>
              </a:spcBef>
              <a:spcAft>
                <a:spcPts val="800"/>
              </a:spcAft>
              <a:buFontTx/>
              <a:buNone/>
              <a:defRPr sz="1867" b="0" i="0">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F0B6C21D-6EF4-0C4B-84B1-F0118F33DB65}"/>
              </a:ext>
            </a:extLst>
          </p:cNvPr>
          <p:cNvSpPr>
            <a:spLocks noGrp="1"/>
          </p:cNvSpPr>
          <p:nvPr>
            <p:ph idx="20"/>
          </p:nvPr>
        </p:nvSpPr>
        <p:spPr>
          <a:xfrm>
            <a:off x="762587" y="7087973"/>
            <a:ext cx="2651992" cy="497071"/>
          </a:xfrm>
        </p:spPr>
        <p:txBody>
          <a:bodyPr lIns="0">
            <a:noAutofit/>
          </a:bodyPr>
          <a:lstStyle>
            <a:lvl1pPr indent="0">
              <a:lnSpc>
                <a:spcPct val="100000"/>
              </a:lnSpc>
              <a:spcBef>
                <a:spcPts val="2400"/>
              </a:spcBef>
              <a:spcAft>
                <a:spcPts val="800"/>
              </a:spcAft>
              <a:buFontTx/>
              <a:buNone/>
              <a:defRPr sz="2667" b="1"/>
            </a:lvl1pPr>
            <a:lvl2pPr indent="0">
              <a:lnSpc>
                <a:spcPct val="100000"/>
              </a:lnSpc>
              <a:spcBef>
                <a:spcPts val="2400"/>
              </a:spcBef>
              <a:spcAft>
                <a:spcPts val="800"/>
              </a:spcAft>
              <a:buFontTx/>
              <a:buNone/>
              <a:defRPr sz="2667" b="1"/>
            </a:lvl2pPr>
            <a:lvl3pPr indent="0">
              <a:lnSpc>
                <a:spcPct val="100000"/>
              </a:lnSpc>
              <a:spcBef>
                <a:spcPts val="2400"/>
              </a:spcBef>
              <a:spcAft>
                <a:spcPts val="800"/>
              </a:spcAft>
              <a:buFontTx/>
              <a:buNone/>
              <a:defRPr sz="2667" b="1"/>
            </a:lvl3pPr>
            <a:lvl4pPr indent="0">
              <a:lnSpc>
                <a:spcPct val="100000"/>
              </a:lnSpc>
              <a:spcBef>
                <a:spcPts val="2400"/>
              </a:spcBef>
              <a:spcAft>
                <a:spcPts val="800"/>
              </a:spcAft>
              <a:buFontTx/>
              <a:buNone/>
              <a:defRPr sz="2667" b="1"/>
            </a:lvl4pPr>
            <a:lvl5pPr indent="0">
              <a:lnSpc>
                <a:spcPct val="100000"/>
              </a:lnSpc>
              <a:spcBef>
                <a:spcPts val="2400"/>
              </a:spcBef>
              <a:spcAft>
                <a:spcPts val="800"/>
              </a:spcAft>
              <a:buFontTx/>
              <a:buNone/>
              <a:defRPr sz="2667"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FF4BD719-D837-1C41-9904-DB6FFAAD8C47}"/>
              </a:ext>
            </a:extLst>
          </p:cNvPr>
          <p:cNvSpPr>
            <a:spLocks noGrp="1"/>
          </p:cNvSpPr>
          <p:nvPr>
            <p:ph idx="21"/>
          </p:nvPr>
        </p:nvSpPr>
        <p:spPr>
          <a:xfrm>
            <a:off x="762587" y="7475159"/>
            <a:ext cx="2651992" cy="618313"/>
          </a:xfrm>
        </p:spPr>
        <p:txBody>
          <a:bodyPr lIns="0">
            <a:noAutofit/>
          </a:bodyPr>
          <a:lstStyle>
            <a:lvl1pPr indent="0">
              <a:lnSpc>
                <a:spcPct val="100000"/>
              </a:lnSpc>
              <a:spcBef>
                <a:spcPts val="2400"/>
              </a:spcBef>
              <a:spcAft>
                <a:spcPts val="800"/>
              </a:spcAft>
              <a:buFontTx/>
              <a:buNone/>
              <a:defRPr sz="1867" b="0" i="0">
                <a:latin typeface="Gilroy" pitchFamily="2" charset="77"/>
              </a:defRPr>
            </a:lvl1pPr>
            <a:lvl2pPr indent="0">
              <a:lnSpc>
                <a:spcPct val="100000"/>
              </a:lnSpc>
              <a:spcBef>
                <a:spcPts val="2400"/>
              </a:spcBef>
              <a:spcAft>
                <a:spcPts val="800"/>
              </a:spcAft>
              <a:buFontTx/>
              <a:buNone/>
              <a:defRPr sz="1867" b="0" i="0">
                <a:latin typeface="Gilroy" pitchFamily="2" charset="77"/>
              </a:defRPr>
            </a:lvl2pPr>
            <a:lvl3pPr indent="0">
              <a:lnSpc>
                <a:spcPct val="100000"/>
              </a:lnSpc>
              <a:spcBef>
                <a:spcPts val="2400"/>
              </a:spcBef>
              <a:spcAft>
                <a:spcPts val="800"/>
              </a:spcAft>
              <a:buFontTx/>
              <a:buNone/>
              <a:defRPr sz="1867" b="0" i="0">
                <a:latin typeface="Gilroy" pitchFamily="2" charset="77"/>
              </a:defRPr>
            </a:lvl3pPr>
            <a:lvl4pPr indent="0">
              <a:lnSpc>
                <a:spcPct val="100000"/>
              </a:lnSpc>
              <a:spcBef>
                <a:spcPts val="2400"/>
              </a:spcBef>
              <a:spcAft>
                <a:spcPts val="800"/>
              </a:spcAft>
              <a:buFontTx/>
              <a:buNone/>
              <a:defRPr sz="1867" b="0" i="0">
                <a:latin typeface="Gilroy" pitchFamily="2" charset="77"/>
              </a:defRPr>
            </a:lvl4pPr>
            <a:lvl5pPr indent="0">
              <a:lnSpc>
                <a:spcPct val="100000"/>
              </a:lnSpc>
              <a:spcBef>
                <a:spcPts val="2400"/>
              </a:spcBef>
              <a:spcAft>
                <a:spcPts val="800"/>
              </a:spcAft>
              <a:buFontTx/>
              <a:buNone/>
              <a:defRPr sz="1867" b="0" i="0">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a:extLst>
              <a:ext uri="{FF2B5EF4-FFF2-40B4-BE49-F238E27FC236}">
                <a16:creationId xmlns:a16="http://schemas.microsoft.com/office/drawing/2014/main" id="{49DF99FC-1816-7F42-8792-17383E33A05C}"/>
              </a:ext>
            </a:extLst>
          </p:cNvPr>
          <p:cNvSpPr>
            <a:spLocks noGrp="1"/>
          </p:cNvSpPr>
          <p:nvPr>
            <p:ph type="title"/>
          </p:nvPr>
        </p:nvSpPr>
        <p:spPr>
          <a:xfrm>
            <a:off x="449368" y="444500"/>
            <a:ext cx="2949055" cy="1295400"/>
          </a:xfrm>
        </p:spPr>
        <p:txBody>
          <a:bodyPr/>
          <a:lstStyle>
            <a:lvl1pPr>
              <a:lnSpc>
                <a:spcPts val="5067"/>
              </a:lnSpc>
              <a:defRPr b="0"/>
            </a:lvl1pPr>
          </a:lstStyle>
          <a:p>
            <a:r>
              <a:rPr lang="en-US"/>
              <a:t>Click to edit Master title style</a:t>
            </a:r>
            <a:endParaRPr lang="en-US" dirty="0"/>
          </a:p>
        </p:txBody>
      </p:sp>
      <p:sp>
        <p:nvSpPr>
          <p:cNvPr id="33" name="Content Placeholder 2">
            <a:extLst>
              <a:ext uri="{FF2B5EF4-FFF2-40B4-BE49-F238E27FC236}">
                <a16:creationId xmlns:a16="http://schemas.microsoft.com/office/drawing/2014/main" id="{114490E2-796C-A44E-A0BC-0106DFE475D6}"/>
              </a:ext>
            </a:extLst>
          </p:cNvPr>
          <p:cNvSpPr>
            <a:spLocks noGrp="1"/>
          </p:cNvSpPr>
          <p:nvPr userDrawn="1">
            <p:ph idx="22"/>
          </p:nvPr>
        </p:nvSpPr>
        <p:spPr>
          <a:xfrm>
            <a:off x="413450" y="1946235"/>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2">
            <a:extLst>
              <a:ext uri="{FF2B5EF4-FFF2-40B4-BE49-F238E27FC236}">
                <a16:creationId xmlns:a16="http://schemas.microsoft.com/office/drawing/2014/main" id="{2D60F9F3-7A33-E34C-AF0C-16B8FB445857}"/>
              </a:ext>
            </a:extLst>
          </p:cNvPr>
          <p:cNvSpPr>
            <a:spLocks noGrp="1"/>
          </p:cNvSpPr>
          <p:nvPr userDrawn="1">
            <p:ph idx="23"/>
          </p:nvPr>
        </p:nvSpPr>
        <p:spPr>
          <a:xfrm>
            <a:off x="421014" y="3219223"/>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2">
            <a:extLst>
              <a:ext uri="{FF2B5EF4-FFF2-40B4-BE49-F238E27FC236}">
                <a16:creationId xmlns:a16="http://schemas.microsoft.com/office/drawing/2014/main" id="{3616CAC2-B332-A24B-BC73-23AD50F8C824}"/>
              </a:ext>
            </a:extLst>
          </p:cNvPr>
          <p:cNvSpPr>
            <a:spLocks noGrp="1"/>
          </p:cNvSpPr>
          <p:nvPr userDrawn="1">
            <p:ph idx="24"/>
          </p:nvPr>
        </p:nvSpPr>
        <p:spPr>
          <a:xfrm>
            <a:off x="421014" y="4492209"/>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2">
            <a:extLst>
              <a:ext uri="{FF2B5EF4-FFF2-40B4-BE49-F238E27FC236}">
                <a16:creationId xmlns:a16="http://schemas.microsoft.com/office/drawing/2014/main" id="{F1E20F05-57FF-7B49-85F7-5DFD22AA6C45}"/>
              </a:ext>
            </a:extLst>
          </p:cNvPr>
          <p:cNvSpPr>
            <a:spLocks noGrp="1"/>
          </p:cNvSpPr>
          <p:nvPr userDrawn="1">
            <p:ph idx="25"/>
          </p:nvPr>
        </p:nvSpPr>
        <p:spPr>
          <a:xfrm>
            <a:off x="421014" y="5765199"/>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2">
            <a:extLst>
              <a:ext uri="{FF2B5EF4-FFF2-40B4-BE49-F238E27FC236}">
                <a16:creationId xmlns:a16="http://schemas.microsoft.com/office/drawing/2014/main" id="{7E69B791-5DDF-8344-885C-D4C122086AC5}"/>
              </a:ext>
            </a:extLst>
          </p:cNvPr>
          <p:cNvSpPr>
            <a:spLocks noGrp="1"/>
          </p:cNvSpPr>
          <p:nvPr userDrawn="1">
            <p:ph idx="26"/>
          </p:nvPr>
        </p:nvSpPr>
        <p:spPr>
          <a:xfrm>
            <a:off x="428577" y="7038187"/>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7" name="Group 26">
            <a:extLst>
              <a:ext uri="{FF2B5EF4-FFF2-40B4-BE49-F238E27FC236}">
                <a16:creationId xmlns:a16="http://schemas.microsoft.com/office/drawing/2014/main" id="{636AA5F3-A090-6B49-9850-B71F36425C56}"/>
              </a:ext>
            </a:extLst>
          </p:cNvPr>
          <p:cNvGrpSpPr/>
          <p:nvPr userDrawn="1"/>
        </p:nvGrpSpPr>
        <p:grpSpPr>
          <a:xfrm>
            <a:off x="3107510" y="2020741"/>
            <a:ext cx="3188839" cy="5584465"/>
            <a:chOff x="706873" y="1958122"/>
            <a:chExt cx="4506789" cy="3329661"/>
          </a:xfrm>
        </p:grpSpPr>
        <p:sp>
          <p:nvSpPr>
            <p:cNvPr id="28" name="Rounded Rectangle 11">
              <a:extLst>
                <a:ext uri="{FF2B5EF4-FFF2-40B4-BE49-F238E27FC236}">
                  <a16:creationId xmlns:a16="http://schemas.microsoft.com/office/drawing/2014/main" id="{52600021-ECB9-294C-8A74-A9122045607B}"/>
                </a:ext>
              </a:extLst>
            </p:cNvPr>
            <p:cNvSpPr/>
            <p:nvPr userDrawn="1"/>
          </p:nvSpPr>
          <p:spPr>
            <a:xfrm>
              <a:off x="706873" y="1958122"/>
              <a:ext cx="3380396" cy="2097473"/>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gradFill>
              <a:gsLst>
                <a:gs pos="0">
                  <a:schemeClr val="bg2"/>
                </a:gs>
                <a:gs pos="50000">
                  <a:schemeClr val="bg2">
                    <a:alpha val="50000"/>
                  </a:schemeClr>
                </a:gs>
                <a:gs pos="100000">
                  <a:schemeClr val="bg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l"/>
              <a:endParaRPr lang="en-US" sz="3200" b="1" dirty="0">
                <a:solidFill>
                  <a:schemeClr val="bg1"/>
                </a:solidFill>
                <a:latin typeface="Gilroy Bold" pitchFamily="2" charset="77"/>
              </a:endParaRPr>
            </a:p>
          </p:txBody>
        </p:sp>
        <p:sp>
          <p:nvSpPr>
            <p:cNvPr id="29" name="Rounded Rectangle 11">
              <a:extLst>
                <a:ext uri="{FF2B5EF4-FFF2-40B4-BE49-F238E27FC236}">
                  <a16:creationId xmlns:a16="http://schemas.microsoft.com/office/drawing/2014/main" id="{E509ACB4-1290-234F-B0DA-A51DE2E0B25B}"/>
                </a:ext>
              </a:extLst>
            </p:cNvPr>
            <p:cNvSpPr/>
            <p:nvPr userDrawn="1"/>
          </p:nvSpPr>
          <p:spPr>
            <a:xfrm>
              <a:off x="1833266" y="3190310"/>
              <a:ext cx="3380396" cy="2097473"/>
            </a:xfrm>
            <a:custGeom>
              <a:avLst/>
              <a:gdLst>
                <a:gd name="connsiteX0" fmla="*/ 0 w 3965097"/>
                <a:gd name="connsiteY0" fmla="*/ 179062 h 2725036"/>
                <a:gd name="connsiteX1" fmla="*/ 179062 w 3965097"/>
                <a:gd name="connsiteY1" fmla="*/ 0 h 2725036"/>
                <a:gd name="connsiteX2" fmla="*/ 3786035 w 3965097"/>
                <a:gd name="connsiteY2" fmla="*/ 0 h 2725036"/>
                <a:gd name="connsiteX3" fmla="*/ 3965097 w 3965097"/>
                <a:gd name="connsiteY3" fmla="*/ 179062 h 2725036"/>
                <a:gd name="connsiteX4" fmla="*/ 3965097 w 3965097"/>
                <a:gd name="connsiteY4" fmla="*/ 2545974 h 2725036"/>
                <a:gd name="connsiteX5" fmla="*/ 3786035 w 3965097"/>
                <a:gd name="connsiteY5" fmla="*/ 2725036 h 2725036"/>
                <a:gd name="connsiteX6" fmla="*/ 179062 w 3965097"/>
                <a:gd name="connsiteY6" fmla="*/ 2725036 h 2725036"/>
                <a:gd name="connsiteX7" fmla="*/ 0 w 3965097"/>
                <a:gd name="connsiteY7" fmla="*/ 2545974 h 2725036"/>
                <a:gd name="connsiteX8" fmla="*/ 0 w 3965097"/>
                <a:gd name="connsiteY8" fmla="*/ 179062 h 2725036"/>
                <a:gd name="connsiteX0" fmla="*/ 7204 w 3972301"/>
                <a:gd name="connsiteY0" fmla="*/ 179062 h 2728977"/>
                <a:gd name="connsiteX1" fmla="*/ 186266 w 3972301"/>
                <a:gd name="connsiteY1" fmla="*/ 0 h 2728977"/>
                <a:gd name="connsiteX2" fmla="*/ 3793239 w 3972301"/>
                <a:gd name="connsiteY2" fmla="*/ 0 h 2728977"/>
                <a:gd name="connsiteX3" fmla="*/ 3972301 w 3972301"/>
                <a:gd name="connsiteY3" fmla="*/ 179062 h 2728977"/>
                <a:gd name="connsiteX4" fmla="*/ 3972301 w 3972301"/>
                <a:gd name="connsiteY4" fmla="*/ 2545974 h 2728977"/>
                <a:gd name="connsiteX5" fmla="*/ 3793239 w 3972301"/>
                <a:gd name="connsiteY5" fmla="*/ 2725036 h 2728977"/>
                <a:gd name="connsiteX6" fmla="*/ 68025 w 3972301"/>
                <a:gd name="connsiteY6" fmla="*/ 2728977 h 2728977"/>
                <a:gd name="connsiteX7" fmla="*/ 7204 w 3972301"/>
                <a:gd name="connsiteY7" fmla="*/ 2545974 h 2728977"/>
                <a:gd name="connsiteX8" fmla="*/ 7204 w 3972301"/>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348541 w 4134576"/>
                <a:gd name="connsiteY1" fmla="*/ 0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169479 w 4134576"/>
                <a:gd name="connsiteY0" fmla="*/ 179062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169479 w 4134576"/>
                <a:gd name="connsiteY8" fmla="*/ 179062 h 2728977"/>
                <a:gd name="connsiteX0" fmla="*/ 764627 w 4134576"/>
                <a:gd name="connsiteY0" fmla="*/ 54166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764627 w 4134576"/>
                <a:gd name="connsiteY8" fmla="*/ 541669 h 2728977"/>
                <a:gd name="connsiteX0" fmla="*/ 279837 w 4134576"/>
                <a:gd name="connsiteY0" fmla="*/ 912159 h 2728977"/>
                <a:gd name="connsiteX1" fmla="*/ 927924 w 4134576"/>
                <a:gd name="connsiteY1" fmla="*/ 3941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279837 w 4134576"/>
                <a:gd name="connsiteY0" fmla="*/ 91215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79837 w 4134576"/>
                <a:gd name="connsiteY8" fmla="*/ 912159 h 2728977"/>
                <a:gd name="connsiteX0" fmla="*/ 336987 w 4134576"/>
                <a:gd name="connsiteY0" fmla="*/ 918509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336987 w 4134576"/>
                <a:gd name="connsiteY8" fmla="*/ 918509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4437 w 4134576"/>
                <a:gd name="connsiteY0" fmla="*/ 1004234 h 2728977"/>
                <a:gd name="connsiteX1" fmla="*/ 1412714 w 4134576"/>
                <a:gd name="connsiteY1" fmla="*/ 7882 h 2728977"/>
                <a:gd name="connsiteX2" fmla="*/ 3955514 w 4134576"/>
                <a:gd name="connsiteY2" fmla="*/ 0 h 2728977"/>
                <a:gd name="connsiteX3" fmla="*/ 4134576 w 4134576"/>
                <a:gd name="connsiteY3" fmla="*/ 179062 h 2728977"/>
                <a:gd name="connsiteX4" fmla="*/ 4134576 w 4134576"/>
                <a:gd name="connsiteY4" fmla="*/ 2545974 h 2728977"/>
                <a:gd name="connsiteX5" fmla="*/ 3955514 w 4134576"/>
                <a:gd name="connsiteY5" fmla="*/ 2725036 h 2728977"/>
                <a:gd name="connsiteX6" fmla="*/ 230300 w 4134576"/>
                <a:gd name="connsiteY6" fmla="*/ 2728977 h 2728977"/>
                <a:gd name="connsiteX7" fmla="*/ 0 w 4134576"/>
                <a:gd name="connsiteY7" fmla="*/ 2478970 h 2728977"/>
                <a:gd name="connsiteX8" fmla="*/ 254437 w 4134576"/>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38909 w 4138909"/>
                <a:gd name="connsiteY4" fmla="*/ 2545974 h 2728977"/>
                <a:gd name="connsiteX5" fmla="*/ 3959847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4138909 w 4138909"/>
                <a:gd name="connsiteY4" fmla="*/ 2545974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29047"/>
                <a:gd name="connsiteX1" fmla="*/ 1417047 w 4138909"/>
                <a:gd name="connsiteY1" fmla="*/ 7882 h 2729047"/>
                <a:gd name="connsiteX2" fmla="*/ 3959847 w 4138909"/>
                <a:gd name="connsiteY2" fmla="*/ 0 h 2729047"/>
                <a:gd name="connsiteX3" fmla="*/ 4138909 w 4138909"/>
                <a:gd name="connsiteY3" fmla="*/ 179062 h 2729047"/>
                <a:gd name="connsiteX4" fmla="*/ 3982499 w 4138909"/>
                <a:gd name="connsiteY4" fmla="*/ 1848142 h 2729047"/>
                <a:gd name="connsiteX5" fmla="*/ 3145710 w 4138909"/>
                <a:gd name="connsiteY5" fmla="*/ 2729047 h 2729047"/>
                <a:gd name="connsiteX6" fmla="*/ 234633 w 4138909"/>
                <a:gd name="connsiteY6" fmla="*/ 2728977 h 2729047"/>
                <a:gd name="connsiteX7" fmla="*/ 4333 w 4138909"/>
                <a:gd name="connsiteY7" fmla="*/ 2478970 h 2729047"/>
                <a:gd name="connsiteX8" fmla="*/ 258770 w 4138909"/>
                <a:gd name="connsiteY8" fmla="*/ 1004234 h 2729047"/>
                <a:gd name="connsiteX0" fmla="*/ 258770 w 4138909"/>
                <a:gd name="connsiteY0" fmla="*/ 1004234 h 2733057"/>
                <a:gd name="connsiteX1" fmla="*/ 1417047 w 4138909"/>
                <a:gd name="connsiteY1" fmla="*/ 7882 h 2733057"/>
                <a:gd name="connsiteX2" fmla="*/ 3959847 w 4138909"/>
                <a:gd name="connsiteY2" fmla="*/ 0 h 2733057"/>
                <a:gd name="connsiteX3" fmla="*/ 4138909 w 4138909"/>
                <a:gd name="connsiteY3" fmla="*/ 179062 h 2733057"/>
                <a:gd name="connsiteX4" fmla="*/ 3982499 w 4138909"/>
                <a:gd name="connsiteY4" fmla="*/ 1848142 h 2733057"/>
                <a:gd name="connsiteX5" fmla="*/ 3025395 w 4138909"/>
                <a:gd name="connsiteY5" fmla="*/ 2733057 h 2733057"/>
                <a:gd name="connsiteX6" fmla="*/ 234633 w 4138909"/>
                <a:gd name="connsiteY6" fmla="*/ 2728977 h 2733057"/>
                <a:gd name="connsiteX7" fmla="*/ 4333 w 4138909"/>
                <a:gd name="connsiteY7" fmla="*/ 2478970 h 2733057"/>
                <a:gd name="connsiteX8" fmla="*/ 258770 w 4138909"/>
                <a:gd name="connsiteY8" fmla="*/ 1004234 h 273305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89300 w 4138909"/>
                <a:gd name="connsiteY5" fmla="*/ 2664878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3982499 w 4138909"/>
                <a:gd name="connsiteY4" fmla="*/ 1848142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138909"/>
                <a:gd name="connsiteY0" fmla="*/ 1004234 h 2728977"/>
                <a:gd name="connsiteX1" fmla="*/ 1417047 w 4138909"/>
                <a:gd name="connsiteY1" fmla="*/ 7882 h 2728977"/>
                <a:gd name="connsiteX2" fmla="*/ 3959847 w 4138909"/>
                <a:gd name="connsiteY2" fmla="*/ 0 h 2728977"/>
                <a:gd name="connsiteX3" fmla="*/ 4138909 w 4138909"/>
                <a:gd name="connsiteY3" fmla="*/ 179062 h 2728977"/>
                <a:gd name="connsiteX4" fmla="*/ 4106825 w 4138909"/>
                <a:gd name="connsiteY4" fmla="*/ 1828090 h 2728977"/>
                <a:gd name="connsiteX5" fmla="*/ 2941174 w 4138909"/>
                <a:gd name="connsiteY5" fmla="*/ 2725036 h 2728977"/>
                <a:gd name="connsiteX6" fmla="*/ 234633 w 4138909"/>
                <a:gd name="connsiteY6" fmla="*/ 2728977 h 2728977"/>
                <a:gd name="connsiteX7" fmla="*/ 4333 w 4138909"/>
                <a:gd name="connsiteY7" fmla="*/ 2478970 h 2728977"/>
                <a:gd name="connsiteX8" fmla="*/ 258770 w 4138909"/>
                <a:gd name="connsiteY8" fmla="*/ 1004234 h 2728977"/>
                <a:gd name="connsiteX0" fmla="*/ 258770 w 4375530"/>
                <a:gd name="connsiteY0" fmla="*/ 1004234 h 2728977"/>
                <a:gd name="connsiteX1" fmla="*/ 1417047 w 4375530"/>
                <a:gd name="connsiteY1" fmla="*/ 7882 h 2728977"/>
                <a:gd name="connsiteX2" fmla="*/ 3959847 w 4375530"/>
                <a:gd name="connsiteY2" fmla="*/ 0 h 2728977"/>
                <a:gd name="connsiteX3" fmla="*/ 4375530 w 4375530"/>
                <a:gd name="connsiteY3" fmla="*/ 295368 h 2728977"/>
                <a:gd name="connsiteX4" fmla="*/ 4106825 w 4375530"/>
                <a:gd name="connsiteY4" fmla="*/ 1828090 h 2728977"/>
                <a:gd name="connsiteX5" fmla="*/ 2941174 w 4375530"/>
                <a:gd name="connsiteY5" fmla="*/ 2725036 h 2728977"/>
                <a:gd name="connsiteX6" fmla="*/ 234633 w 4375530"/>
                <a:gd name="connsiteY6" fmla="*/ 2728977 h 2728977"/>
                <a:gd name="connsiteX7" fmla="*/ 4333 w 4375530"/>
                <a:gd name="connsiteY7" fmla="*/ 2478970 h 2728977"/>
                <a:gd name="connsiteX8" fmla="*/ 258770 w 4375530"/>
                <a:gd name="connsiteY8" fmla="*/ 1004234 h 2728977"/>
                <a:gd name="connsiteX0" fmla="*/ 258770 w 4375530"/>
                <a:gd name="connsiteY0" fmla="*/ 996484 h 2721227"/>
                <a:gd name="connsiteX1" fmla="*/ 1417047 w 4375530"/>
                <a:gd name="connsiteY1" fmla="*/ 132 h 2721227"/>
                <a:gd name="connsiteX2" fmla="*/ 4120268 w 4375530"/>
                <a:gd name="connsiteY2" fmla="*/ 271 h 2721227"/>
                <a:gd name="connsiteX3" fmla="*/ 4375530 w 4375530"/>
                <a:gd name="connsiteY3" fmla="*/ 287618 h 2721227"/>
                <a:gd name="connsiteX4" fmla="*/ 4106825 w 4375530"/>
                <a:gd name="connsiteY4" fmla="*/ 1820340 h 2721227"/>
                <a:gd name="connsiteX5" fmla="*/ 2941174 w 4375530"/>
                <a:gd name="connsiteY5" fmla="*/ 2717286 h 2721227"/>
                <a:gd name="connsiteX6" fmla="*/ 234633 w 4375530"/>
                <a:gd name="connsiteY6" fmla="*/ 2721227 h 2721227"/>
                <a:gd name="connsiteX7" fmla="*/ 4333 w 4375530"/>
                <a:gd name="connsiteY7" fmla="*/ 2471220 h 2721227"/>
                <a:gd name="connsiteX8" fmla="*/ 258770 w 4375530"/>
                <a:gd name="connsiteY8" fmla="*/ 996484 h 2721227"/>
                <a:gd name="connsiteX0" fmla="*/ 258770 w 4375710"/>
                <a:gd name="connsiteY0" fmla="*/ 996484 h 2721227"/>
                <a:gd name="connsiteX1" fmla="*/ 1417047 w 4375710"/>
                <a:gd name="connsiteY1" fmla="*/ 132 h 2721227"/>
                <a:gd name="connsiteX2" fmla="*/ 4120268 w 4375710"/>
                <a:gd name="connsiteY2" fmla="*/ 271 h 2721227"/>
                <a:gd name="connsiteX3" fmla="*/ 4375530 w 4375710"/>
                <a:gd name="connsiteY3" fmla="*/ 287618 h 2721227"/>
                <a:gd name="connsiteX4" fmla="*/ 4106825 w 4375710"/>
                <a:gd name="connsiteY4" fmla="*/ 1820340 h 2721227"/>
                <a:gd name="connsiteX5" fmla="*/ 2941174 w 4375710"/>
                <a:gd name="connsiteY5" fmla="*/ 2717286 h 2721227"/>
                <a:gd name="connsiteX6" fmla="*/ 234633 w 4375710"/>
                <a:gd name="connsiteY6" fmla="*/ 2721227 h 2721227"/>
                <a:gd name="connsiteX7" fmla="*/ 4333 w 4375710"/>
                <a:gd name="connsiteY7" fmla="*/ 2471220 h 2721227"/>
                <a:gd name="connsiteX8" fmla="*/ 258770 w 4375710"/>
                <a:gd name="connsiteY8" fmla="*/ 996484 h 2721227"/>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 name="connsiteX0" fmla="*/ 258770 w 4385906"/>
                <a:gd name="connsiteY0" fmla="*/ 996629 h 2721372"/>
                <a:gd name="connsiteX1" fmla="*/ 1417047 w 4385906"/>
                <a:gd name="connsiteY1" fmla="*/ 277 h 2721372"/>
                <a:gd name="connsiteX2" fmla="*/ 4120268 w 4385906"/>
                <a:gd name="connsiteY2" fmla="*/ 416 h 2721372"/>
                <a:gd name="connsiteX3" fmla="*/ 4375530 w 4385906"/>
                <a:gd name="connsiteY3" fmla="*/ 287763 h 2721372"/>
                <a:gd name="connsiteX4" fmla="*/ 4106825 w 4385906"/>
                <a:gd name="connsiteY4" fmla="*/ 1820485 h 2721372"/>
                <a:gd name="connsiteX5" fmla="*/ 2941174 w 4385906"/>
                <a:gd name="connsiteY5" fmla="*/ 2717431 h 2721372"/>
                <a:gd name="connsiteX6" fmla="*/ 234633 w 4385906"/>
                <a:gd name="connsiteY6" fmla="*/ 2721372 h 2721372"/>
                <a:gd name="connsiteX7" fmla="*/ 4333 w 4385906"/>
                <a:gd name="connsiteY7" fmla="*/ 2471365 h 2721372"/>
                <a:gd name="connsiteX8" fmla="*/ 258770 w 4385906"/>
                <a:gd name="connsiteY8" fmla="*/ 996629 h 27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906" h="2721372">
                  <a:moveTo>
                    <a:pt x="258770" y="996629"/>
                  </a:moveTo>
                  <a:cubicBezTo>
                    <a:pt x="302892" y="761211"/>
                    <a:pt x="397733" y="-11437"/>
                    <a:pt x="1417047" y="277"/>
                  </a:cubicBezTo>
                  <a:lnTo>
                    <a:pt x="4120268" y="416"/>
                  </a:lnTo>
                  <a:cubicBezTo>
                    <a:pt x="4391614" y="-7605"/>
                    <a:pt x="4403604" y="100638"/>
                    <a:pt x="4375530" y="287763"/>
                  </a:cubicBezTo>
                  <a:lnTo>
                    <a:pt x="4106825" y="1820485"/>
                  </a:lnTo>
                  <a:cubicBezTo>
                    <a:pt x="3958436" y="2460798"/>
                    <a:pt x="3637636" y="2725452"/>
                    <a:pt x="2941174" y="2717431"/>
                  </a:cubicBezTo>
                  <a:lnTo>
                    <a:pt x="234633" y="2721372"/>
                  </a:lnTo>
                  <a:cubicBezTo>
                    <a:pt x="29323" y="2717431"/>
                    <a:pt x="-15720" y="2626405"/>
                    <a:pt x="4333" y="2471365"/>
                  </a:cubicBezTo>
                  <a:lnTo>
                    <a:pt x="258770" y="996629"/>
                  </a:lnTo>
                  <a:close/>
                </a:path>
              </a:pathLst>
            </a:custGeom>
            <a:gradFill>
              <a:gsLst>
                <a:gs pos="0">
                  <a:schemeClr val="bg2"/>
                </a:gs>
                <a:gs pos="50000">
                  <a:schemeClr val="bg2">
                    <a:alpha val="50000"/>
                  </a:schemeClr>
                </a:gs>
                <a:gs pos="100000">
                  <a:schemeClr val="bg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l"/>
              <a:endParaRPr lang="en-US" sz="3200" b="1" dirty="0">
                <a:solidFill>
                  <a:schemeClr val="bg1"/>
                </a:solidFill>
                <a:latin typeface="Gilroy Bold" pitchFamily="2" charset="77"/>
              </a:endParaRPr>
            </a:p>
          </p:txBody>
        </p:sp>
      </p:grpSp>
    </p:spTree>
    <p:extLst>
      <p:ext uri="{BB962C8B-B14F-4D97-AF65-F5344CB8AC3E}">
        <p14:creationId xmlns:p14="http://schemas.microsoft.com/office/powerpoint/2010/main" val="156451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Option 3">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1498B4-FF92-4C4B-818D-EDA441182B79}"/>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7" name="Content Placeholder 2">
            <a:extLst>
              <a:ext uri="{FF2B5EF4-FFF2-40B4-BE49-F238E27FC236}">
                <a16:creationId xmlns:a16="http://schemas.microsoft.com/office/drawing/2014/main" id="{DF388420-3404-C14D-8B4B-863DBF3E2EED}"/>
              </a:ext>
            </a:extLst>
          </p:cNvPr>
          <p:cNvSpPr>
            <a:spLocks noGrp="1"/>
          </p:cNvSpPr>
          <p:nvPr>
            <p:ph idx="1"/>
          </p:nvPr>
        </p:nvSpPr>
        <p:spPr>
          <a:xfrm>
            <a:off x="753163" y="2523167"/>
            <a:ext cx="2498676" cy="497071"/>
          </a:xfrm>
        </p:spPr>
        <p:txBody>
          <a:bodyPr lIns="0">
            <a:noAutofit/>
          </a:bodyPr>
          <a:lstStyle>
            <a:lvl1pPr indent="0">
              <a:lnSpc>
                <a:spcPct val="100000"/>
              </a:lnSpc>
              <a:spcBef>
                <a:spcPts val="2400"/>
              </a:spcBef>
              <a:spcAft>
                <a:spcPts val="800"/>
              </a:spcAft>
              <a:buFontTx/>
              <a:buNone/>
              <a:defRPr sz="2667" b="1">
                <a:solidFill>
                  <a:schemeClr val="bg1"/>
                </a:solidFill>
              </a:defRPr>
            </a:lvl1pPr>
            <a:lvl2pPr indent="0">
              <a:lnSpc>
                <a:spcPct val="100000"/>
              </a:lnSpc>
              <a:spcBef>
                <a:spcPts val="2400"/>
              </a:spcBef>
              <a:spcAft>
                <a:spcPts val="800"/>
              </a:spcAft>
              <a:buFontTx/>
              <a:buNone/>
              <a:defRPr sz="2667" b="1">
                <a:solidFill>
                  <a:schemeClr val="bg1"/>
                </a:solidFill>
              </a:defRPr>
            </a:lvl2pPr>
            <a:lvl3pPr indent="0">
              <a:lnSpc>
                <a:spcPct val="100000"/>
              </a:lnSpc>
              <a:spcBef>
                <a:spcPts val="2400"/>
              </a:spcBef>
              <a:spcAft>
                <a:spcPts val="800"/>
              </a:spcAft>
              <a:buFontTx/>
              <a:buNone/>
              <a:defRPr sz="2667" b="1">
                <a:solidFill>
                  <a:schemeClr val="bg1"/>
                </a:solidFill>
              </a:defRPr>
            </a:lvl3pPr>
            <a:lvl4pPr indent="0">
              <a:lnSpc>
                <a:spcPct val="100000"/>
              </a:lnSpc>
              <a:spcBef>
                <a:spcPts val="2400"/>
              </a:spcBef>
              <a:spcAft>
                <a:spcPts val="800"/>
              </a:spcAft>
              <a:buFontTx/>
              <a:buNone/>
              <a:defRPr sz="2667" b="1">
                <a:solidFill>
                  <a:schemeClr val="bg1"/>
                </a:solidFill>
              </a:defRPr>
            </a:lvl4pPr>
            <a:lvl5pPr indent="0">
              <a:lnSpc>
                <a:spcPct val="100000"/>
              </a:lnSpc>
              <a:spcBef>
                <a:spcPts val="2400"/>
              </a:spcBef>
              <a:spcAft>
                <a:spcPts val="800"/>
              </a:spcAft>
              <a:buFontTx/>
              <a:buNone/>
              <a:defRPr sz="2667"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726ED586-40B0-6649-83B0-F1A10407407A}"/>
              </a:ext>
            </a:extLst>
          </p:cNvPr>
          <p:cNvSpPr>
            <a:spLocks noGrp="1"/>
          </p:cNvSpPr>
          <p:nvPr>
            <p:ph idx="14"/>
          </p:nvPr>
        </p:nvSpPr>
        <p:spPr>
          <a:xfrm>
            <a:off x="753163" y="2910357"/>
            <a:ext cx="2498676" cy="618313"/>
          </a:xfrm>
        </p:spPr>
        <p:txBody>
          <a:bodyPr lIns="0">
            <a:noAutofit/>
          </a:bodyPr>
          <a:lstStyle>
            <a:lvl1pPr indent="0">
              <a:lnSpc>
                <a:spcPct val="100000"/>
              </a:lnSpc>
              <a:spcBef>
                <a:spcPts val="2400"/>
              </a:spcBef>
              <a:spcAft>
                <a:spcPts val="800"/>
              </a:spcAft>
              <a:buFontTx/>
              <a:buNone/>
              <a:defRPr sz="1867" b="0" i="0">
                <a:solidFill>
                  <a:schemeClr val="bg1"/>
                </a:solidFill>
                <a:latin typeface="Gilroy" pitchFamily="2" charset="77"/>
              </a:defRPr>
            </a:lvl1pPr>
            <a:lvl2pPr indent="0">
              <a:lnSpc>
                <a:spcPct val="100000"/>
              </a:lnSpc>
              <a:spcBef>
                <a:spcPts val="2400"/>
              </a:spcBef>
              <a:spcAft>
                <a:spcPts val="800"/>
              </a:spcAft>
              <a:buFontTx/>
              <a:buNone/>
              <a:defRPr sz="1867" b="0" i="0">
                <a:solidFill>
                  <a:schemeClr val="bg1"/>
                </a:solidFill>
                <a:latin typeface="Gilroy" pitchFamily="2" charset="77"/>
              </a:defRPr>
            </a:lvl2pPr>
            <a:lvl3pPr indent="0">
              <a:lnSpc>
                <a:spcPct val="100000"/>
              </a:lnSpc>
              <a:spcBef>
                <a:spcPts val="2400"/>
              </a:spcBef>
              <a:spcAft>
                <a:spcPts val="800"/>
              </a:spcAft>
              <a:buFontTx/>
              <a:buNone/>
              <a:defRPr sz="1867" b="0" i="0">
                <a:solidFill>
                  <a:schemeClr val="bg1"/>
                </a:solidFill>
                <a:latin typeface="Gilroy" pitchFamily="2" charset="77"/>
              </a:defRPr>
            </a:lvl3pPr>
            <a:lvl4pPr indent="0">
              <a:lnSpc>
                <a:spcPct val="100000"/>
              </a:lnSpc>
              <a:spcBef>
                <a:spcPts val="2400"/>
              </a:spcBef>
              <a:spcAft>
                <a:spcPts val="800"/>
              </a:spcAft>
              <a:buFontTx/>
              <a:buNone/>
              <a:defRPr sz="1867" b="0" i="0">
                <a:solidFill>
                  <a:schemeClr val="bg1"/>
                </a:solidFill>
                <a:latin typeface="Gilroy" pitchFamily="2" charset="77"/>
              </a:defRPr>
            </a:lvl4pPr>
            <a:lvl5pPr indent="0">
              <a:lnSpc>
                <a:spcPct val="100000"/>
              </a:lnSpc>
              <a:spcBef>
                <a:spcPts val="2400"/>
              </a:spcBef>
              <a:spcAft>
                <a:spcPts val="800"/>
              </a:spcAft>
              <a:buFontTx/>
              <a:buNone/>
              <a:defRPr sz="1867"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59F31E1-F0DD-FC4A-A249-13599FAA68AE}"/>
              </a:ext>
            </a:extLst>
          </p:cNvPr>
          <p:cNvSpPr>
            <a:spLocks noGrp="1"/>
          </p:cNvSpPr>
          <p:nvPr>
            <p:ph idx="15"/>
          </p:nvPr>
        </p:nvSpPr>
        <p:spPr>
          <a:xfrm>
            <a:off x="760727" y="3796158"/>
            <a:ext cx="2498676" cy="497071"/>
          </a:xfrm>
        </p:spPr>
        <p:txBody>
          <a:bodyPr lIns="0">
            <a:noAutofit/>
          </a:bodyPr>
          <a:lstStyle>
            <a:lvl1pPr indent="0">
              <a:lnSpc>
                <a:spcPct val="100000"/>
              </a:lnSpc>
              <a:spcBef>
                <a:spcPts val="2400"/>
              </a:spcBef>
              <a:spcAft>
                <a:spcPts val="800"/>
              </a:spcAft>
              <a:buFontTx/>
              <a:buNone/>
              <a:defRPr sz="2667" b="1">
                <a:solidFill>
                  <a:schemeClr val="bg1"/>
                </a:solidFill>
              </a:defRPr>
            </a:lvl1pPr>
            <a:lvl2pPr indent="0">
              <a:lnSpc>
                <a:spcPct val="100000"/>
              </a:lnSpc>
              <a:spcBef>
                <a:spcPts val="2400"/>
              </a:spcBef>
              <a:spcAft>
                <a:spcPts val="800"/>
              </a:spcAft>
              <a:buFontTx/>
              <a:buNone/>
              <a:defRPr sz="2667" b="1">
                <a:solidFill>
                  <a:schemeClr val="bg1"/>
                </a:solidFill>
              </a:defRPr>
            </a:lvl2pPr>
            <a:lvl3pPr indent="0">
              <a:lnSpc>
                <a:spcPct val="100000"/>
              </a:lnSpc>
              <a:spcBef>
                <a:spcPts val="2400"/>
              </a:spcBef>
              <a:spcAft>
                <a:spcPts val="800"/>
              </a:spcAft>
              <a:buFontTx/>
              <a:buNone/>
              <a:defRPr sz="2667" b="1">
                <a:solidFill>
                  <a:schemeClr val="bg1"/>
                </a:solidFill>
              </a:defRPr>
            </a:lvl3pPr>
            <a:lvl4pPr indent="0">
              <a:lnSpc>
                <a:spcPct val="100000"/>
              </a:lnSpc>
              <a:spcBef>
                <a:spcPts val="2400"/>
              </a:spcBef>
              <a:spcAft>
                <a:spcPts val="800"/>
              </a:spcAft>
              <a:buFontTx/>
              <a:buNone/>
              <a:defRPr sz="2667" b="1">
                <a:solidFill>
                  <a:schemeClr val="bg1"/>
                </a:solidFill>
              </a:defRPr>
            </a:lvl4pPr>
            <a:lvl5pPr indent="0">
              <a:lnSpc>
                <a:spcPct val="100000"/>
              </a:lnSpc>
              <a:spcBef>
                <a:spcPts val="2400"/>
              </a:spcBef>
              <a:spcAft>
                <a:spcPts val="800"/>
              </a:spcAft>
              <a:buFontTx/>
              <a:buNone/>
              <a:defRPr sz="2667"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FBD4F652-041E-D045-83FF-A6851DA50610}"/>
              </a:ext>
            </a:extLst>
          </p:cNvPr>
          <p:cNvSpPr>
            <a:spLocks noGrp="1"/>
          </p:cNvSpPr>
          <p:nvPr>
            <p:ph idx="16"/>
          </p:nvPr>
        </p:nvSpPr>
        <p:spPr>
          <a:xfrm>
            <a:off x="760727" y="4183345"/>
            <a:ext cx="2498676" cy="618313"/>
          </a:xfrm>
        </p:spPr>
        <p:txBody>
          <a:bodyPr lIns="0">
            <a:noAutofit/>
          </a:bodyPr>
          <a:lstStyle>
            <a:lvl1pPr indent="0">
              <a:lnSpc>
                <a:spcPct val="100000"/>
              </a:lnSpc>
              <a:spcBef>
                <a:spcPts val="2400"/>
              </a:spcBef>
              <a:spcAft>
                <a:spcPts val="800"/>
              </a:spcAft>
              <a:buFontTx/>
              <a:buNone/>
              <a:defRPr sz="1867" b="0" i="0">
                <a:solidFill>
                  <a:schemeClr val="bg1"/>
                </a:solidFill>
                <a:latin typeface="Gilroy" pitchFamily="2" charset="77"/>
              </a:defRPr>
            </a:lvl1pPr>
            <a:lvl2pPr indent="0">
              <a:lnSpc>
                <a:spcPct val="100000"/>
              </a:lnSpc>
              <a:spcBef>
                <a:spcPts val="2400"/>
              </a:spcBef>
              <a:spcAft>
                <a:spcPts val="800"/>
              </a:spcAft>
              <a:buFontTx/>
              <a:buNone/>
              <a:defRPr sz="1867" b="0" i="0">
                <a:solidFill>
                  <a:schemeClr val="bg1"/>
                </a:solidFill>
                <a:latin typeface="Gilroy" pitchFamily="2" charset="77"/>
              </a:defRPr>
            </a:lvl2pPr>
            <a:lvl3pPr indent="0">
              <a:lnSpc>
                <a:spcPct val="100000"/>
              </a:lnSpc>
              <a:spcBef>
                <a:spcPts val="2400"/>
              </a:spcBef>
              <a:spcAft>
                <a:spcPts val="800"/>
              </a:spcAft>
              <a:buFontTx/>
              <a:buNone/>
              <a:defRPr sz="1867" b="0" i="0">
                <a:solidFill>
                  <a:schemeClr val="bg1"/>
                </a:solidFill>
                <a:latin typeface="Gilroy" pitchFamily="2" charset="77"/>
              </a:defRPr>
            </a:lvl3pPr>
            <a:lvl4pPr indent="0">
              <a:lnSpc>
                <a:spcPct val="100000"/>
              </a:lnSpc>
              <a:spcBef>
                <a:spcPts val="2400"/>
              </a:spcBef>
              <a:spcAft>
                <a:spcPts val="800"/>
              </a:spcAft>
              <a:buFontTx/>
              <a:buNone/>
              <a:defRPr sz="1867" b="0" i="0">
                <a:solidFill>
                  <a:schemeClr val="bg1"/>
                </a:solidFill>
                <a:latin typeface="Gilroy" pitchFamily="2" charset="77"/>
              </a:defRPr>
            </a:lvl4pPr>
            <a:lvl5pPr indent="0">
              <a:lnSpc>
                <a:spcPct val="100000"/>
              </a:lnSpc>
              <a:spcBef>
                <a:spcPts val="2400"/>
              </a:spcBef>
              <a:spcAft>
                <a:spcPts val="800"/>
              </a:spcAft>
              <a:buFontTx/>
              <a:buNone/>
              <a:defRPr sz="1867"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6F38B228-0E04-6240-9434-AC1902C49EEE}"/>
              </a:ext>
            </a:extLst>
          </p:cNvPr>
          <p:cNvSpPr>
            <a:spLocks noGrp="1"/>
          </p:cNvSpPr>
          <p:nvPr>
            <p:ph idx="17"/>
          </p:nvPr>
        </p:nvSpPr>
        <p:spPr>
          <a:xfrm>
            <a:off x="760727" y="5069146"/>
            <a:ext cx="2498676" cy="497071"/>
          </a:xfrm>
        </p:spPr>
        <p:txBody>
          <a:bodyPr lIns="0">
            <a:noAutofit/>
          </a:bodyPr>
          <a:lstStyle>
            <a:lvl1pPr indent="0">
              <a:lnSpc>
                <a:spcPct val="100000"/>
              </a:lnSpc>
              <a:spcBef>
                <a:spcPts val="2400"/>
              </a:spcBef>
              <a:spcAft>
                <a:spcPts val="800"/>
              </a:spcAft>
              <a:buFontTx/>
              <a:buNone/>
              <a:defRPr sz="2667" b="1">
                <a:solidFill>
                  <a:schemeClr val="bg1"/>
                </a:solidFill>
              </a:defRPr>
            </a:lvl1pPr>
            <a:lvl2pPr indent="0">
              <a:lnSpc>
                <a:spcPct val="100000"/>
              </a:lnSpc>
              <a:spcBef>
                <a:spcPts val="2400"/>
              </a:spcBef>
              <a:spcAft>
                <a:spcPts val="800"/>
              </a:spcAft>
              <a:buFontTx/>
              <a:buNone/>
              <a:defRPr sz="2667" b="1">
                <a:solidFill>
                  <a:schemeClr val="bg1"/>
                </a:solidFill>
              </a:defRPr>
            </a:lvl2pPr>
            <a:lvl3pPr indent="0">
              <a:lnSpc>
                <a:spcPct val="100000"/>
              </a:lnSpc>
              <a:spcBef>
                <a:spcPts val="2400"/>
              </a:spcBef>
              <a:spcAft>
                <a:spcPts val="800"/>
              </a:spcAft>
              <a:buFontTx/>
              <a:buNone/>
              <a:defRPr sz="2667" b="1">
                <a:solidFill>
                  <a:schemeClr val="bg1"/>
                </a:solidFill>
              </a:defRPr>
            </a:lvl3pPr>
            <a:lvl4pPr indent="0">
              <a:lnSpc>
                <a:spcPct val="100000"/>
              </a:lnSpc>
              <a:spcBef>
                <a:spcPts val="2400"/>
              </a:spcBef>
              <a:spcAft>
                <a:spcPts val="800"/>
              </a:spcAft>
              <a:buFontTx/>
              <a:buNone/>
              <a:defRPr sz="2667" b="1">
                <a:solidFill>
                  <a:schemeClr val="bg1"/>
                </a:solidFill>
              </a:defRPr>
            </a:lvl4pPr>
            <a:lvl5pPr indent="0">
              <a:lnSpc>
                <a:spcPct val="100000"/>
              </a:lnSpc>
              <a:spcBef>
                <a:spcPts val="2400"/>
              </a:spcBef>
              <a:spcAft>
                <a:spcPts val="800"/>
              </a:spcAft>
              <a:buFontTx/>
              <a:buNone/>
              <a:defRPr sz="2667"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F1D4B570-C017-AB44-8877-2401261953E2}"/>
              </a:ext>
            </a:extLst>
          </p:cNvPr>
          <p:cNvSpPr>
            <a:spLocks noGrp="1"/>
          </p:cNvSpPr>
          <p:nvPr>
            <p:ph idx="18"/>
          </p:nvPr>
        </p:nvSpPr>
        <p:spPr>
          <a:xfrm>
            <a:off x="760727" y="5456332"/>
            <a:ext cx="2498676" cy="618313"/>
          </a:xfrm>
        </p:spPr>
        <p:txBody>
          <a:bodyPr lIns="0">
            <a:noAutofit/>
          </a:bodyPr>
          <a:lstStyle>
            <a:lvl1pPr indent="0">
              <a:lnSpc>
                <a:spcPct val="100000"/>
              </a:lnSpc>
              <a:spcBef>
                <a:spcPts val="2400"/>
              </a:spcBef>
              <a:spcAft>
                <a:spcPts val="800"/>
              </a:spcAft>
              <a:buFontTx/>
              <a:buNone/>
              <a:defRPr sz="1867" b="0" i="0">
                <a:solidFill>
                  <a:schemeClr val="bg1"/>
                </a:solidFill>
                <a:latin typeface="Gilroy" pitchFamily="2" charset="77"/>
              </a:defRPr>
            </a:lvl1pPr>
            <a:lvl2pPr indent="0">
              <a:lnSpc>
                <a:spcPct val="100000"/>
              </a:lnSpc>
              <a:spcBef>
                <a:spcPts val="2400"/>
              </a:spcBef>
              <a:spcAft>
                <a:spcPts val="800"/>
              </a:spcAft>
              <a:buFontTx/>
              <a:buNone/>
              <a:defRPr sz="1867" b="0" i="0">
                <a:solidFill>
                  <a:schemeClr val="bg1"/>
                </a:solidFill>
                <a:latin typeface="Gilroy" pitchFamily="2" charset="77"/>
              </a:defRPr>
            </a:lvl2pPr>
            <a:lvl3pPr indent="0">
              <a:lnSpc>
                <a:spcPct val="100000"/>
              </a:lnSpc>
              <a:spcBef>
                <a:spcPts val="2400"/>
              </a:spcBef>
              <a:spcAft>
                <a:spcPts val="800"/>
              </a:spcAft>
              <a:buFontTx/>
              <a:buNone/>
              <a:defRPr sz="1867" b="0" i="0">
                <a:solidFill>
                  <a:schemeClr val="bg1"/>
                </a:solidFill>
                <a:latin typeface="Gilroy" pitchFamily="2" charset="77"/>
              </a:defRPr>
            </a:lvl3pPr>
            <a:lvl4pPr indent="0">
              <a:lnSpc>
                <a:spcPct val="100000"/>
              </a:lnSpc>
              <a:spcBef>
                <a:spcPts val="2400"/>
              </a:spcBef>
              <a:spcAft>
                <a:spcPts val="800"/>
              </a:spcAft>
              <a:buFontTx/>
              <a:buNone/>
              <a:defRPr sz="1867" b="0" i="0">
                <a:solidFill>
                  <a:schemeClr val="bg1"/>
                </a:solidFill>
                <a:latin typeface="Gilroy" pitchFamily="2" charset="77"/>
              </a:defRPr>
            </a:lvl4pPr>
            <a:lvl5pPr indent="0">
              <a:lnSpc>
                <a:spcPct val="100000"/>
              </a:lnSpc>
              <a:spcBef>
                <a:spcPts val="2400"/>
              </a:spcBef>
              <a:spcAft>
                <a:spcPts val="800"/>
              </a:spcAft>
              <a:buFontTx/>
              <a:buNone/>
              <a:defRPr sz="1867"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151BCE79-FE8D-FF4F-9DDF-B4B3898281E3}"/>
              </a:ext>
            </a:extLst>
          </p:cNvPr>
          <p:cNvSpPr>
            <a:spLocks noGrp="1"/>
          </p:cNvSpPr>
          <p:nvPr>
            <p:ph idx="19"/>
          </p:nvPr>
        </p:nvSpPr>
        <p:spPr>
          <a:xfrm>
            <a:off x="760727" y="6342134"/>
            <a:ext cx="2498676" cy="497071"/>
          </a:xfrm>
        </p:spPr>
        <p:txBody>
          <a:bodyPr lIns="0">
            <a:noAutofit/>
          </a:bodyPr>
          <a:lstStyle>
            <a:lvl1pPr indent="0">
              <a:lnSpc>
                <a:spcPct val="100000"/>
              </a:lnSpc>
              <a:spcBef>
                <a:spcPts val="2400"/>
              </a:spcBef>
              <a:spcAft>
                <a:spcPts val="800"/>
              </a:spcAft>
              <a:buFontTx/>
              <a:buNone/>
              <a:defRPr sz="2667" b="1">
                <a:solidFill>
                  <a:schemeClr val="bg1"/>
                </a:solidFill>
              </a:defRPr>
            </a:lvl1pPr>
            <a:lvl2pPr indent="0">
              <a:lnSpc>
                <a:spcPct val="100000"/>
              </a:lnSpc>
              <a:spcBef>
                <a:spcPts val="2400"/>
              </a:spcBef>
              <a:spcAft>
                <a:spcPts val="800"/>
              </a:spcAft>
              <a:buFontTx/>
              <a:buNone/>
              <a:defRPr sz="2667" b="1">
                <a:solidFill>
                  <a:schemeClr val="bg1"/>
                </a:solidFill>
              </a:defRPr>
            </a:lvl2pPr>
            <a:lvl3pPr indent="0">
              <a:lnSpc>
                <a:spcPct val="100000"/>
              </a:lnSpc>
              <a:spcBef>
                <a:spcPts val="2400"/>
              </a:spcBef>
              <a:spcAft>
                <a:spcPts val="800"/>
              </a:spcAft>
              <a:buFontTx/>
              <a:buNone/>
              <a:defRPr sz="2667" b="1">
                <a:solidFill>
                  <a:schemeClr val="bg1"/>
                </a:solidFill>
              </a:defRPr>
            </a:lvl3pPr>
            <a:lvl4pPr indent="0">
              <a:lnSpc>
                <a:spcPct val="100000"/>
              </a:lnSpc>
              <a:spcBef>
                <a:spcPts val="2400"/>
              </a:spcBef>
              <a:spcAft>
                <a:spcPts val="800"/>
              </a:spcAft>
              <a:buFontTx/>
              <a:buNone/>
              <a:defRPr sz="2667" b="1">
                <a:solidFill>
                  <a:schemeClr val="bg1"/>
                </a:solidFill>
              </a:defRPr>
            </a:lvl4pPr>
            <a:lvl5pPr indent="0">
              <a:lnSpc>
                <a:spcPct val="100000"/>
              </a:lnSpc>
              <a:spcBef>
                <a:spcPts val="2400"/>
              </a:spcBef>
              <a:spcAft>
                <a:spcPts val="800"/>
              </a:spcAft>
              <a:buFontTx/>
              <a:buNone/>
              <a:defRPr sz="2667"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6A6085CA-E9DF-F446-9FDD-43B06D269ECB}"/>
              </a:ext>
            </a:extLst>
          </p:cNvPr>
          <p:cNvSpPr>
            <a:spLocks noGrp="1"/>
          </p:cNvSpPr>
          <p:nvPr>
            <p:ph idx="20"/>
          </p:nvPr>
        </p:nvSpPr>
        <p:spPr>
          <a:xfrm>
            <a:off x="760727" y="6729321"/>
            <a:ext cx="2498676" cy="618313"/>
          </a:xfrm>
        </p:spPr>
        <p:txBody>
          <a:bodyPr lIns="0">
            <a:noAutofit/>
          </a:bodyPr>
          <a:lstStyle>
            <a:lvl1pPr indent="0">
              <a:lnSpc>
                <a:spcPct val="100000"/>
              </a:lnSpc>
              <a:spcBef>
                <a:spcPts val="2400"/>
              </a:spcBef>
              <a:spcAft>
                <a:spcPts val="800"/>
              </a:spcAft>
              <a:buFontTx/>
              <a:buNone/>
              <a:defRPr sz="1867" b="0" i="0">
                <a:solidFill>
                  <a:schemeClr val="bg1"/>
                </a:solidFill>
                <a:latin typeface="Gilroy" pitchFamily="2" charset="77"/>
              </a:defRPr>
            </a:lvl1pPr>
            <a:lvl2pPr indent="0">
              <a:lnSpc>
                <a:spcPct val="100000"/>
              </a:lnSpc>
              <a:spcBef>
                <a:spcPts val="2400"/>
              </a:spcBef>
              <a:spcAft>
                <a:spcPts val="800"/>
              </a:spcAft>
              <a:buFontTx/>
              <a:buNone/>
              <a:defRPr sz="1867" b="0" i="0">
                <a:solidFill>
                  <a:schemeClr val="bg1"/>
                </a:solidFill>
                <a:latin typeface="Gilroy" pitchFamily="2" charset="77"/>
              </a:defRPr>
            </a:lvl2pPr>
            <a:lvl3pPr indent="0">
              <a:lnSpc>
                <a:spcPct val="100000"/>
              </a:lnSpc>
              <a:spcBef>
                <a:spcPts val="2400"/>
              </a:spcBef>
              <a:spcAft>
                <a:spcPts val="800"/>
              </a:spcAft>
              <a:buFontTx/>
              <a:buNone/>
              <a:defRPr sz="1867" b="0" i="0">
                <a:solidFill>
                  <a:schemeClr val="bg1"/>
                </a:solidFill>
                <a:latin typeface="Gilroy" pitchFamily="2" charset="77"/>
              </a:defRPr>
            </a:lvl3pPr>
            <a:lvl4pPr indent="0">
              <a:lnSpc>
                <a:spcPct val="100000"/>
              </a:lnSpc>
              <a:spcBef>
                <a:spcPts val="2400"/>
              </a:spcBef>
              <a:spcAft>
                <a:spcPts val="800"/>
              </a:spcAft>
              <a:buFontTx/>
              <a:buNone/>
              <a:defRPr sz="1867" b="0" i="0">
                <a:solidFill>
                  <a:schemeClr val="bg1"/>
                </a:solidFill>
                <a:latin typeface="Gilroy" pitchFamily="2" charset="77"/>
              </a:defRPr>
            </a:lvl4pPr>
            <a:lvl5pPr indent="0">
              <a:lnSpc>
                <a:spcPct val="100000"/>
              </a:lnSpc>
              <a:spcBef>
                <a:spcPts val="2400"/>
              </a:spcBef>
              <a:spcAft>
                <a:spcPts val="800"/>
              </a:spcAft>
              <a:buFontTx/>
              <a:buNone/>
              <a:defRPr sz="1867"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8821835D-AEF3-6F4B-A25E-7B6E44DADA20}"/>
              </a:ext>
            </a:extLst>
          </p:cNvPr>
          <p:cNvSpPr>
            <a:spLocks noGrp="1"/>
          </p:cNvSpPr>
          <p:nvPr>
            <p:ph type="title"/>
          </p:nvPr>
        </p:nvSpPr>
        <p:spPr>
          <a:xfrm>
            <a:off x="461840" y="475713"/>
            <a:ext cx="2949055" cy="1295400"/>
          </a:xfrm>
        </p:spPr>
        <p:txBody>
          <a:bodyPr/>
          <a:lstStyle>
            <a:lvl1pPr>
              <a:defRPr b="0">
                <a:solidFill>
                  <a:schemeClr val="bg1"/>
                </a:solidFill>
              </a:defRPr>
            </a:lvl1pPr>
          </a:lstStyle>
          <a:p>
            <a:r>
              <a:rPr lang="en-US"/>
              <a:t>Click to edit Master title style</a:t>
            </a:r>
            <a:endParaRPr lang="en-US" dirty="0"/>
          </a:p>
        </p:txBody>
      </p:sp>
      <p:sp>
        <p:nvSpPr>
          <p:cNvPr id="19" name="Content Placeholder 2">
            <a:extLst>
              <a:ext uri="{FF2B5EF4-FFF2-40B4-BE49-F238E27FC236}">
                <a16:creationId xmlns:a16="http://schemas.microsoft.com/office/drawing/2014/main" id="{8F03A79E-E7D1-BA4E-88EB-378154A704AA}"/>
              </a:ext>
            </a:extLst>
          </p:cNvPr>
          <p:cNvSpPr>
            <a:spLocks noGrp="1"/>
          </p:cNvSpPr>
          <p:nvPr>
            <p:ph idx="23"/>
          </p:nvPr>
        </p:nvSpPr>
        <p:spPr>
          <a:xfrm>
            <a:off x="419154" y="2473385"/>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A1745439-879B-894D-8504-A7956D11ADF7}"/>
              </a:ext>
            </a:extLst>
          </p:cNvPr>
          <p:cNvSpPr>
            <a:spLocks noGrp="1"/>
          </p:cNvSpPr>
          <p:nvPr>
            <p:ph idx="24"/>
          </p:nvPr>
        </p:nvSpPr>
        <p:spPr>
          <a:xfrm>
            <a:off x="426717" y="3746373"/>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BF5787A4-F66B-DE44-84A3-72CD84253359}"/>
              </a:ext>
            </a:extLst>
          </p:cNvPr>
          <p:cNvSpPr>
            <a:spLocks noGrp="1"/>
          </p:cNvSpPr>
          <p:nvPr>
            <p:ph idx="25"/>
          </p:nvPr>
        </p:nvSpPr>
        <p:spPr>
          <a:xfrm>
            <a:off x="426717" y="5019361"/>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2">
            <a:extLst>
              <a:ext uri="{FF2B5EF4-FFF2-40B4-BE49-F238E27FC236}">
                <a16:creationId xmlns:a16="http://schemas.microsoft.com/office/drawing/2014/main" id="{3A2AEF8E-B0A0-8448-B676-D044699EC191}"/>
              </a:ext>
            </a:extLst>
          </p:cNvPr>
          <p:cNvSpPr>
            <a:spLocks noGrp="1"/>
          </p:cNvSpPr>
          <p:nvPr>
            <p:ph idx="26"/>
          </p:nvPr>
        </p:nvSpPr>
        <p:spPr>
          <a:xfrm>
            <a:off x="426717" y="6292349"/>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Graphic 23">
            <a:extLst>
              <a:ext uri="{FF2B5EF4-FFF2-40B4-BE49-F238E27FC236}">
                <a16:creationId xmlns:a16="http://schemas.microsoft.com/office/drawing/2014/main" id="{64D2446D-5CDD-0542-B535-69237BE194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359" y="8541723"/>
            <a:ext cx="526351" cy="355061"/>
          </a:xfrm>
          <a:prstGeom prst="rect">
            <a:avLst/>
          </a:prstGeom>
        </p:spPr>
      </p:pic>
      <p:sp>
        <p:nvSpPr>
          <p:cNvPr id="26" name="Content Placeholder 2">
            <a:extLst>
              <a:ext uri="{FF2B5EF4-FFF2-40B4-BE49-F238E27FC236}">
                <a16:creationId xmlns:a16="http://schemas.microsoft.com/office/drawing/2014/main" id="{DD0A60E9-1157-CD44-ACDD-60E6F4D4562E}"/>
              </a:ext>
            </a:extLst>
          </p:cNvPr>
          <p:cNvSpPr>
            <a:spLocks noGrp="1"/>
          </p:cNvSpPr>
          <p:nvPr>
            <p:ph idx="27"/>
          </p:nvPr>
        </p:nvSpPr>
        <p:spPr>
          <a:xfrm>
            <a:off x="3786857" y="2523167"/>
            <a:ext cx="2498676" cy="497071"/>
          </a:xfrm>
        </p:spPr>
        <p:txBody>
          <a:bodyPr lIns="0">
            <a:noAutofit/>
          </a:bodyPr>
          <a:lstStyle>
            <a:lvl1pPr indent="0">
              <a:lnSpc>
                <a:spcPct val="100000"/>
              </a:lnSpc>
              <a:spcBef>
                <a:spcPts val="2400"/>
              </a:spcBef>
              <a:spcAft>
                <a:spcPts val="800"/>
              </a:spcAft>
              <a:buFontTx/>
              <a:buNone/>
              <a:defRPr sz="2667" b="1">
                <a:solidFill>
                  <a:schemeClr val="bg1"/>
                </a:solidFill>
              </a:defRPr>
            </a:lvl1pPr>
            <a:lvl2pPr indent="0">
              <a:lnSpc>
                <a:spcPct val="100000"/>
              </a:lnSpc>
              <a:spcBef>
                <a:spcPts val="2400"/>
              </a:spcBef>
              <a:spcAft>
                <a:spcPts val="800"/>
              </a:spcAft>
              <a:buFontTx/>
              <a:buNone/>
              <a:defRPr sz="2667" b="1">
                <a:solidFill>
                  <a:schemeClr val="bg1"/>
                </a:solidFill>
              </a:defRPr>
            </a:lvl2pPr>
            <a:lvl3pPr indent="0">
              <a:lnSpc>
                <a:spcPct val="100000"/>
              </a:lnSpc>
              <a:spcBef>
                <a:spcPts val="2400"/>
              </a:spcBef>
              <a:spcAft>
                <a:spcPts val="800"/>
              </a:spcAft>
              <a:buFontTx/>
              <a:buNone/>
              <a:defRPr sz="2667" b="1">
                <a:solidFill>
                  <a:schemeClr val="bg1"/>
                </a:solidFill>
              </a:defRPr>
            </a:lvl3pPr>
            <a:lvl4pPr indent="0">
              <a:lnSpc>
                <a:spcPct val="100000"/>
              </a:lnSpc>
              <a:spcBef>
                <a:spcPts val="2400"/>
              </a:spcBef>
              <a:spcAft>
                <a:spcPts val="800"/>
              </a:spcAft>
              <a:buFontTx/>
              <a:buNone/>
              <a:defRPr sz="2667" b="1">
                <a:solidFill>
                  <a:schemeClr val="bg1"/>
                </a:solidFill>
              </a:defRPr>
            </a:lvl4pPr>
            <a:lvl5pPr indent="0">
              <a:lnSpc>
                <a:spcPct val="100000"/>
              </a:lnSpc>
              <a:spcBef>
                <a:spcPts val="2400"/>
              </a:spcBef>
              <a:spcAft>
                <a:spcPts val="800"/>
              </a:spcAft>
              <a:buFontTx/>
              <a:buNone/>
              <a:defRPr sz="2667"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2">
            <a:extLst>
              <a:ext uri="{FF2B5EF4-FFF2-40B4-BE49-F238E27FC236}">
                <a16:creationId xmlns:a16="http://schemas.microsoft.com/office/drawing/2014/main" id="{2D3428DA-34F0-8B4C-918B-11CE2088E8EA}"/>
              </a:ext>
            </a:extLst>
          </p:cNvPr>
          <p:cNvSpPr>
            <a:spLocks noGrp="1"/>
          </p:cNvSpPr>
          <p:nvPr>
            <p:ph idx="28"/>
          </p:nvPr>
        </p:nvSpPr>
        <p:spPr>
          <a:xfrm>
            <a:off x="3786857" y="2910357"/>
            <a:ext cx="2498676" cy="618313"/>
          </a:xfrm>
        </p:spPr>
        <p:txBody>
          <a:bodyPr lIns="0">
            <a:noAutofit/>
          </a:bodyPr>
          <a:lstStyle>
            <a:lvl1pPr indent="0">
              <a:lnSpc>
                <a:spcPct val="100000"/>
              </a:lnSpc>
              <a:spcBef>
                <a:spcPts val="2400"/>
              </a:spcBef>
              <a:spcAft>
                <a:spcPts val="800"/>
              </a:spcAft>
              <a:buFontTx/>
              <a:buNone/>
              <a:defRPr sz="1867" b="0" i="0">
                <a:solidFill>
                  <a:schemeClr val="bg1"/>
                </a:solidFill>
                <a:latin typeface="Gilroy" pitchFamily="2" charset="77"/>
              </a:defRPr>
            </a:lvl1pPr>
            <a:lvl2pPr indent="0">
              <a:lnSpc>
                <a:spcPct val="100000"/>
              </a:lnSpc>
              <a:spcBef>
                <a:spcPts val="2400"/>
              </a:spcBef>
              <a:spcAft>
                <a:spcPts val="800"/>
              </a:spcAft>
              <a:buFontTx/>
              <a:buNone/>
              <a:defRPr sz="1867" b="0" i="0">
                <a:solidFill>
                  <a:schemeClr val="bg1"/>
                </a:solidFill>
                <a:latin typeface="Gilroy" pitchFamily="2" charset="77"/>
              </a:defRPr>
            </a:lvl2pPr>
            <a:lvl3pPr indent="0">
              <a:lnSpc>
                <a:spcPct val="100000"/>
              </a:lnSpc>
              <a:spcBef>
                <a:spcPts val="2400"/>
              </a:spcBef>
              <a:spcAft>
                <a:spcPts val="800"/>
              </a:spcAft>
              <a:buFontTx/>
              <a:buNone/>
              <a:defRPr sz="1867" b="0" i="0">
                <a:solidFill>
                  <a:schemeClr val="bg1"/>
                </a:solidFill>
                <a:latin typeface="Gilroy" pitchFamily="2" charset="77"/>
              </a:defRPr>
            </a:lvl3pPr>
            <a:lvl4pPr indent="0">
              <a:lnSpc>
                <a:spcPct val="100000"/>
              </a:lnSpc>
              <a:spcBef>
                <a:spcPts val="2400"/>
              </a:spcBef>
              <a:spcAft>
                <a:spcPts val="800"/>
              </a:spcAft>
              <a:buFontTx/>
              <a:buNone/>
              <a:defRPr sz="1867" b="0" i="0">
                <a:solidFill>
                  <a:schemeClr val="bg1"/>
                </a:solidFill>
                <a:latin typeface="Gilroy" pitchFamily="2" charset="77"/>
              </a:defRPr>
            </a:lvl4pPr>
            <a:lvl5pPr indent="0">
              <a:lnSpc>
                <a:spcPct val="100000"/>
              </a:lnSpc>
              <a:spcBef>
                <a:spcPts val="2400"/>
              </a:spcBef>
              <a:spcAft>
                <a:spcPts val="800"/>
              </a:spcAft>
              <a:buFontTx/>
              <a:buNone/>
              <a:defRPr sz="1867"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a:extLst>
              <a:ext uri="{FF2B5EF4-FFF2-40B4-BE49-F238E27FC236}">
                <a16:creationId xmlns:a16="http://schemas.microsoft.com/office/drawing/2014/main" id="{1442E9C1-FB08-9B47-A348-A21F1F3228C2}"/>
              </a:ext>
            </a:extLst>
          </p:cNvPr>
          <p:cNvSpPr>
            <a:spLocks noGrp="1"/>
          </p:cNvSpPr>
          <p:nvPr>
            <p:ph idx="29"/>
          </p:nvPr>
        </p:nvSpPr>
        <p:spPr>
          <a:xfrm>
            <a:off x="3794421" y="3796158"/>
            <a:ext cx="2498676" cy="497071"/>
          </a:xfrm>
        </p:spPr>
        <p:txBody>
          <a:bodyPr lIns="0">
            <a:noAutofit/>
          </a:bodyPr>
          <a:lstStyle>
            <a:lvl1pPr indent="0">
              <a:lnSpc>
                <a:spcPct val="100000"/>
              </a:lnSpc>
              <a:spcBef>
                <a:spcPts val="2400"/>
              </a:spcBef>
              <a:spcAft>
                <a:spcPts val="800"/>
              </a:spcAft>
              <a:buFontTx/>
              <a:buNone/>
              <a:defRPr sz="2667" b="1">
                <a:solidFill>
                  <a:schemeClr val="bg1"/>
                </a:solidFill>
              </a:defRPr>
            </a:lvl1pPr>
            <a:lvl2pPr indent="0">
              <a:lnSpc>
                <a:spcPct val="100000"/>
              </a:lnSpc>
              <a:spcBef>
                <a:spcPts val="2400"/>
              </a:spcBef>
              <a:spcAft>
                <a:spcPts val="800"/>
              </a:spcAft>
              <a:buFontTx/>
              <a:buNone/>
              <a:defRPr sz="2667" b="1">
                <a:solidFill>
                  <a:schemeClr val="bg1"/>
                </a:solidFill>
              </a:defRPr>
            </a:lvl2pPr>
            <a:lvl3pPr indent="0">
              <a:lnSpc>
                <a:spcPct val="100000"/>
              </a:lnSpc>
              <a:spcBef>
                <a:spcPts val="2400"/>
              </a:spcBef>
              <a:spcAft>
                <a:spcPts val="800"/>
              </a:spcAft>
              <a:buFontTx/>
              <a:buNone/>
              <a:defRPr sz="2667" b="1">
                <a:solidFill>
                  <a:schemeClr val="bg1"/>
                </a:solidFill>
              </a:defRPr>
            </a:lvl3pPr>
            <a:lvl4pPr indent="0">
              <a:lnSpc>
                <a:spcPct val="100000"/>
              </a:lnSpc>
              <a:spcBef>
                <a:spcPts val="2400"/>
              </a:spcBef>
              <a:spcAft>
                <a:spcPts val="800"/>
              </a:spcAft>
              <a:buFontTx/>
              <a:buNone/>
              <a:defRPr sz="2667" b="1">
                <a:solidFill>
                  <a:schemeClr val="bg1"/>
                </a:solidFill>
              </a:defRPr>
            </a:lvl4pPr>
            <a:lvl5pPr indent="0">
              <a:lnSpc>
                <a:spcPct val="100000"/>
              </a:lnSpc>
              <a:spcBef>
                <a:spcPts val="2400"/>
              </a:spcBef>
              <a:spcAft>
                <a:spcPts val="800"/>
              </a:spcAft>
              <a:buFontTx/>
              <a:buNone/>
              <a:defRPr sz="2667"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2">
            <a:extLst>
              <a:ext uri="{FF2B5EF4-FFF2-40B4-BE49-F238E27FC236}">
                <a16:creationId xmlns:a16="http://schemas.microsoft.com/office/drawing/2014/main" id="{B6AF0219-FB0F-F741-BCF4-EBAFE2F8C4D9}"/>
              </a:ext>
            </a:extLst>
          </p:cNvPr>
          <p:cNvSpPr>
            <a:spLocks noGrp="1"/>
          </p:cNvSpPr>
          <p:nvPr>
            <p:ph idx="30"/>
          </p:nvPr>
        </p:nvSpPr>
        <p:spPr>
          <a:xfrm>
            <a:off x="3794421" y="4183345"/>
            <a:ext cx="2498676" cy="618313"/>
          </a:xfrm>
        </p:spPr>
        <p:txBody>
          <a:bodyPr lIns="0">
            <a:noAutofit/>
          </a:bodyPr>
          <a:lstStyle>
            <a:lvl1pPr indent="0">
              <a:lnSpc>
                <a:spcPct val="100000"/>
              </a:lnSpc>
              <a:spcBef>
                <a:spcPts val="2400"/>
              </a:spcBef>
              <a:spcAft>
                <a:spcPts val="800"/>
              </a:spcAft>
              <a:buFontTx/>
              <a:buNone/>
              <a:defRPr sz="1867" b="0" i="0">
                <a:solidFill>
                  <a:schemeClr val="bg1"/>
                </a:solidFill>
                <a:latin typeface="Gilroy" pitchFamily="2" charset="77"/>
              </a:defRPr>
            </a:lvl1pPr>
            <a:lvl2pPr indent="0">
              <a:lnSpc>
                <a:spcPct val="100000"/>
              </a:lnSpc>
              <a:spcBef>
                <a:spcPts val="2400"/>
              </a:spcBef>
              <a:spcAft>
                <a:spcPts val="800"/>
              </a:spcAft>
              <a:buFontTx/>
              <a:buNone/>
              <a:defRPr sz="1867" b="0" i="0">
                <a:solidFill>
                  <a:schemeClr val="bg1"/>
                </a:solidFill>
                <a:latin typeface="Gilroy" pitchFamily="2" charset="77"/>
              </a:defRPr>
            </a:lvl2pPr>
            <a:lvl3pPr indent="0">
              <a:lnSpc>
                <a:spcPct val="100000"/>
              </a:lnSpc>
              <a:spcBef>
                <a:spcPts val="2400"/>
              </a:spcBef>
              <a:spcAft>
                <a:spcPts val="800"/>
              </a:spcAft>
              <a:buFontTx/>
              <a:buNone/>
              <a:defRPr sz="1867" b="0" i="0">
                <a:solidFill>
                  <a:schemeClr val="bg1"/>
                </a:solidFill>
                <a:latin typeface="Gilroy" pitchFamily="2" charset="77"/>
              </a:defRPr>
            </a:lvl3pPr>
            <a:lvl4pPr indent="0">
              <a:lnSpc>
                <a:spcPct val="100000"/>
              </a:lnSpc>
              <a:spcBef>
                <a:spcPts val="2400"/>
              </a:spcBef>
              <a:spcAft>
                <a:spcPts val="800"/>
              </a:spcAft>
              <a:buFontTx/>
              <a:buNone/>
              <a:defRPr sz="1867" b="0" i="0">
                <a:solidFill>
                  <a:schemeClr val="bg1"/>
                </a:solidFill>
                <a:latin typeface="Gilroy" pitchFamily="2" charset="77"/>
              </a:defRPr>
            </a:lvl4pPr>
            <a:lvl5pPr indent="0">
              <a:lnSpc>
                <a:spcPct val="100000"/>
              </a:lnSpc>
              <a:spcBef>
                <a:spcPts val="2400"/>
              </a:spcBef>
              <a:spcAft>
                <a:spcPts val="800"/>
              </a:spcAft>
              <a:buFontTx/>
              <a:buNone/>
              <a:defRPr sz="1867"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A850B8EB-39F7-514D-83BD-F92239C4DC33}"/>
              </a:ext>
            </a:extLst>
          </p:cNvPr>
          <p:cNvSpPr>
            <a:spLocks noGrp="1"/>
          </p:cNvSpPr>
          <p:nvPr>
            <p:ph idx="31"/>
          </p:nvPr>
        </p:nvSpPr>
        <p:spPr>
          <a:xfrm>
            <a:off x="3794421" y="5069146"/>
            <a:ext cx="2498676" cy="497071"/>
          </a:xfrm>
        </p:spPr>
        <p:txBody>
          <a:bodyPr lIns="0">
            <a:noAutofit/>
          </a:bodyPr>
          <a:lstStyle>
            <a:lvl1pPr indent="0">
              <a:lnSpc>
                <a:spcPct val="100000"/>
              </a:lnSpc>
              <a:spcBef>
                <a:spcPts val="2400"/>
              </a:spcBef>
              <a:spcAft>
                <a:spcPts val="800"/>
              </a:spcAft>
              <a:buFontTx/>
              <a:buNone/>
              <a:defRPr sz="2667" b="1">
                <a:solidFill>
                  <a:schemeClr val="bg1"/>
                </a:solidFill>
              </a:defRPr>
            </a:lvl1pPr>
            <a:lvl2pPr indent="0">
              <a:lnSpc>
                <a:spcPct val="100000"/>
              </a:lnSpc>
              <a:spcBef>
                <a:spcPts val="2400"/>
              </a:spcBef>
              <a:spcAft>
                <a:spcPts val="800"/>
              </a:spcAft>
              <a:buFontTx/>
              <a:buNone/>
              <a:defRPr sz="2667" b="1">
                <a:solidFill>
                  <a:schemeClr val="bg1"/>
                </a:solidFill>
              </a:defRPr>
            </a:lvl2pPr>
            <a:lvl3pPr indent="0">
              <a:lnSpc>
                <a:spcPct val="100000"/>
              </a:lnSpc>
              <a:spcBef>
                <a:spcPts val="2400"/>
              </a:spcBef>
              <a:spcAft>
                <a:spcPts val="800"/>
              </a:spcAft>
              <a:buFontTx/>
              <a:buNone/>
              <a:defRPr sz="2667" b="1">
                <a:solidFill>
                  <a:schemeClr val="bg1"/>
                </a:solidFill>
              </a:defRPr>
            </a:lvl3pPr>
            <a:lvl4pPr indent="0">
              <a:lnSpc>
                <a:spcPct val="100000"/>
              </a:lnSpc>
              <a:spcBef>
                <a:spcPts val="2400"/>
              </a:spcBef>
              <a:spcAft>
                <a:spcPts val="800"/>
              </a:spcAft>
              <a:buFontTx/>
              <a:buNone/>
              <a:defRPr sz="2667" b="1">
                <a:solidFill>
                  <a:schemeClr val="bg1"/>
                </a:solidFill>
              </a:defRPr>
            </a:lvl4pPr>
            <a:lvl5pPr indent="0">
              <a:lnSpc>
                <a:spcPct val="100000"/>
              </a:lnSpc>
              <a:spcBef>
                <a:spcPts val="2400"/>
              </a:spcBef>
              <a:spcAft>
                <a:spcPts val="800"/>
              </a:spcAft>
              <a:buFontTx/>
              <a:buNone/>
              <a:defRPr sz="2667"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Content Placeholder 2">
            <a:extLst>
              <a:ext uri="{FF2B5EF4-FFF2-40B4-BE49-F238E27FC236}">
                <a16:creationId xmlns:a16="http://schemas.microsoft.com/office/drawing/2014/main" id="{8344840B-C449-A544-882B-61940FCA5076}"/>
              </a:ext>
            </a:extLst>
          </p:cNvPr>
          <p:cNvSpPr>
            <a:spLocks noGrp="1"/>
          </p:cNvSpPr>
          <p:nvPr>
            <p:ph idx="32"/>
          </p:nvPr>
        </p:nvSpPr>
        <p:spPr>
          <a:xfrm>
            <a:off x="3794421" y="5456332"/>
            <a:ext cx="2498676" cy="618313"/>
          </a:xfrm>
        </p:spPr>
        <p:txBody>
          <a:bodyPr lIns="0">
            <a:noAutofit/>
          </a:bodyPr>
          <a:lstStyle>
            <a:lvl1pPr indent="0">
              <a:lnSpc>
                <a:spcPct val="100000"/>
              </a:lnSpc>
              <a:spcBef>
                <a:spcPts val="2400"/>
              </a:spcBef>
              <a:spcAft>
                <a:spcPts val="800"/>
              </a:spcAft>
              <a:buFontTx/>
              <a:buNone/>
              <a:defRPr sz="1867" b="0" i="0">
                <a:solidFill>
                  <a:schemeClr val="bg1"/>
                </a:solidFill>
                <a:latin typeface="Gilroy" pitchFamily="2" charset="77"/>
              </a:defRPr>
            </a:lvl1pPr>
            <a:lvl2pPr indent="0">
              <a:lnSpc>
                <a:spcPct val="100000"/>
              </a:lnSpc>
              <a:spcBef>
                <a:spcPts val="2400"/>
              </a:spcBef>
              <a:spcAft>
                <a:spcPts val="800"/>
              </a:spcAft>
              <a:buFontTx/>
              <a:buNone/>
              <a:defRPr sz="1867" b="0" i="0">
                <a:solidFill>
                  <a:schemeClr val="bg1"/>
                </a:solidFill>
                <a:latin typeface="Gilroy" pitchFamily="2" charset="77"/>
              </a:defRPr>
            </a:lvl2pPr>
            <a:lvl3pPr indent="0">
              <a:lnSpc>
                <a:spcPct val="100000"/>
              </a:lnSpc>
              <a:spcBef>
                <a:spcPts val="2400"/>
              </a:spcBef>
              <a:spcAft>
                <a:spcPts val="800"/>
              </a:spcAft>
              <a:buFontTx/>
              <a:buNone/>
              <a:defRPr sz="1867" b="0" i="0">
                <a:solidFill>
                  <a:schemeClr val="bg1"/>
                </a:solidFill>
                <a:latin typeface="Gilroy" pitchFamily="2" charset="77"/>
              </a:defRPr>
            </a:lvl3pPr>
            <a:lvl4pPr indent="0">
              <a:lnSpc>
                <a:spcPct val="100000"/>
              </a:lnSpc>
              <a:spcBef>
                <a:spcPts val="2400"/>
              </a:spcBef>
              <a:spcAft>
                <a:spcPts val="800"/>
              </a:spcAft>
              <a:buFontTx/>
              <a:buNone/>
              <a:defRPr sz="1867" b="0" i="0">
                <a:solidFill>
                  <a:schemeClr val="bg1"/>
                </a:solidFill>
                <a:latin typeface="Gilroy" pitchFamily="2" charset="77"/>
              </a:defRPr>
            </a:lvl4pPr>
            <a:lvl5pPr indent="0">
              <a:lnSpc>
                <a:spcPct val="100000"/>
              </a:lnSpc>
              <a:spcBef>
                <a:spcPts val="2400"/>
              </a:spcBef>
              <a:spcAft>
                <a:spcPts val="800"/>
              </a:spcAft>
              <a:buFontTx/>
              <a:buNone/>
              <a:defRPr sz="1867"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2">
            <a:extLst>
              <a:ext uri="{FF2B5EF4-FFF2-40B4-BE49-F238E27FC236}">
                <a16:creationId xmlns:a16="http://schemas.microsoft.com/office/drawing/2014/main" id="{C1B08C50-BB9B-E248-971D-96AD98BB84AB}"/>
              </a:ext>
            </a:extLst>
          </p:cNvPr>
          <p:cNvSpPr>
            <a:spLocks noGrp="1"/>
          </p:cNvSpPr>
          <p:nvPr>
            <p:ph idx="33"/>
          </p:nvPr>
        </p:nvSpPr>
        <p:spPr>
          <a:xfrm>
            <a:off x="3794421" y="6342134"/>
            <a:ext cx="2498676" cy="497071"/>
          </a:xfrm>
        </p:spPr>
        <p:txBody>
          <a:bodyPr lIns="0">
            <a:noAutofit/>
          </a:bodyPr>
          <a:lstStyle>
            <a:lvl1pPr indent="0">
              <a:lnSpc>
                <a:spcPct val="100000"/>
              </a:lnSpc>
              <a:spcBef>
                <a:spcPts val="2400"/>
              </a:spcBef>
              <a:spcAft>
                <a:spcPts val="800"/>
              </a:spcAft>
              <a:buFontTx/>
              <a:buNone/>
              <a:defRPr sz="2667" b="1">
                <a:solidFill>
                  <a:schemeClr val="bg1"/>
                </a:solidFill>
              </a:defRPr>
            </a:lvl1pPr>
            <a:lvl2pPr indent="0">
              <a:lnSpc>
                <a:spcPct val="100000"/>
              </a:lnSpc>
              <a:spcBef>
                <a:spcPts val="2400"/>
              </a:spcBef>
              <a:spcAft>
                <a:spcPts val="800"/>
              </a:spcAft>
              <a:buFontTx/>
              <a:buNone/>
              <a:defRPr sz="2667" b="1">
                <a:solidFill>
                  <a:schemeClr val="bg1"/>
                </a:solidFill>
              </a:defRPr>
            </a:lvl2pPr>
            <a:lvl3pPr indent="0">
              <a:lnSpc>
                <a:spcPct val="100000"/>
              </a:lnSpc>
              <a:spcBef>
                <a:spcPts val="2400"/>
              </a:spcBef>
              <a:spcAft>
                <a:spcPts val="800"/>
              </a:spcAft>
              <a:buFontTx/>
              <a:buNone/>
              <a:defRPr sz="2667" b="1">
                <a:solidFill>
                  <a:schemeClr val="bg1"/>
                </a:solidFill>
              </a:defRPr>
            </a:lvl3pPr>
            <a:lvl4pPr indent="0">
              <a:lnSpc>
                <a:spcPct val="100000"/>
              </a:lnSpc>
              <a:spcBef>
                <a:spcPts val="2400"/>
              </a:spcBef>
              <a:spcAft>
                <a:spcPts val="800"/>
              </a:spcAft>
              <a:buFontTx/>
              <a:buNone/>
              <a:defRPr sz="2667" b="1">
                <a:solidFill>
                  <a:schemeClr val="bg1"/>
                </a:solidFill>
              </a:defRPr>
            </a:lvl4pPr>
            <a:lvl5pPr indent="0">
              <a:lnSpc>
                <a:spcPct val="100000"/>
              </a:lnSpc>
              <a:spcBef>
                <a:spcPts val="2400"/>
              </a:spcBef>
              <a:spcAft>
                <a:spcPts val="800"/>
              </a:spcAft>
              <a:buFontTx/>
              <a:buNone/>
              <a:defRPr sz="2667"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2">
            <a:extLst>
              <a:ext uri="{FF2B5EF4-FFF2-40B4-BE49-F238E27FC236}">
                <a16:creationId xmlns:a16="http://schemas.microsoft.com/office/drawing/2014/main" id="{2A1774BF-FCC4-C547-82DA-C5CE4131549F}"/>
              </a:ext>
            </a:extLst>
          </p:cNvPr>
          <p:cNvSpPr>
            <a:spLocks noGrp="1"/>
          </p:cNvSpPr>
          <p:nvPr>
            <p:ph idx="34"/>
          </p:nvPr>
        </p:nvSpPr>
        <p:spPr>
          <a:xfrm>
            <a:off x="3794421" y="6729321"/>
            <a:ext cx="2498676" cy="618313"/>
          </a:xfrm>
        </p:spPr>
        <p:txBody>
          <a:bodyPr lIns="0">
            <a:noAutofit/>
          </a:bodyPr>
          <a:lstStyle>
            <a:lvl1pPr indent="0">
              <a:lnSpc>
                <a:spcPct val="100000"/>
              </a:lnSpc>
              <a:spcBef>
                <a:spcPts val="2400"/>
              </a:spcBef>
              <a:spcAft>
                <a:spcPts val="800"/>
              </a:spcAft>
              <a:buFontTx/>
              <a:buNone/>
              <a:defRPr sz="1867" b="0" i="0">
                <a:solidFill>
                  <a:schemeClr val="bg1"/>
                </a:solidFill>
                <a:latin typeface="Gilroy" pitchFamily="2" charset="77"/>
              </a:defRPr>
            </a:lvl1pPr>
            <a:lvl2pPr indent="0">
              <a:lnSpc>
                <a:spcPct val="100000"/>
              </a:lnSpc>
              <a:spcBef>
                <a:spcPts val="2400"/>
              </a:spcBef>
              <a:spcAft>
                <a:spcPts val="800"/>
              </a:spcAft>
              <a:buFontTx/>
              <a:buNone/>
              <a:defRPr sz="1867" b="0" i="0">
                <a:solidFill>
                  <a:schemeClr val="bg1"/>
                </a:solidFill>
                <a:latin typeface="Gilroy" pitchFamily="2" charset="77"/>
              </a:defRPr>
            </a:lvl2pPr>
            <a:lvl3pPr indent="0">
              <a:lnSpc>
                <a:spcPct val="100000"/>
              </a:lnSpc>
              <a:spcBef>
                <a:spcPts val="2400"/>
              </a:spcBef>
              <a:spcAft>
                <a:spcPts val="800"/>
              </a:spcAft>
              <a:buFontTx/>
              <a:buNone/>
              <a:defRPr sz="1867" b="0" i="0">
                <a:solidFill>
                  <a:schemeClr val="bg1"/>
                </a:solidFill>
                <a:latin typeface="Gilroy" pitchFamily="2" charset="77"/>
              </a:defRPr>
            </a:lvl3pPr>
            <a:lvl4pPr indent="0">
              <a:lnSpc>
                <a:spcPct val="100000"/>
              </a:lnSpc>
              <a:spcBef>
                <a:spcPts val="2400"/>
              </a:spcBef>
              <a:spcAft>
                <a:spcPts val="800"/>
              </a:spcAft>
              <a:buFontTx/>
              <a:buNone/>
              <a:defRPr sz="1867" b="0" i="0">
                <a:solidFill>
                  <a:schemeClr val="bg1"/>
                </a:solidFill>
                <a:latin typeface="Gilroy" pitchFamily="2" charset="77"/>
              </a:defRPr>
            </a:lvl4pPr>
            <a:lvl5pPr indent="0">
              <a:lnSpc>
                <a:spcPct val="100000"/>
              </a:lnSpc>
              <a:spcBef>
                <a:spcPts val="2400"/>
              </a:spcBef>
              <a:spcAft>
                <a:spcPts val="800"/>
              </a:spcAft>
              <a:buFontTx/>
              <a:buNone/>
              <a:defRPr sz="1867" b="0" i="0">
                <a:solidFill>
                  <a:schemeClr val="bg1"/>
                </a:solidFill>
                <a:latin typeface="Gilroy"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2">
            <a:extLst>
              <a:ext uri="{FF2B5EF4-FFF2-40B4-BE49-F238E27FC236}">
                <a16:creationId xmlns:a16="http://schemas.microsoft.com/office/drawing/2014/main" id="{99152D28-DCC5-494D-A193-E4507CC1C9CF}"/>
              </a:ext>
            </a:extLst>
          </p:cNvPr>
          <p:cNvSpPr>
            <a:spLocks noGrp="1"/>
          </p:cNvSpPr>
          <p:nvPr>
            <p:ph idx="35"/>
          </p:nvPr>
        </p:nvSpPr>
        <p:spPr>
          <a:xfrm>
            <a:off x="3452847" y="2473385"/>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2">
            <a:extLst>
              <a:ext uri="{FF2B5EF4-FFF2-40B4-BE49-F238E27FC236}">
                <a16:creationId xmlns:a16="http://schemas.microsoft.com/office/drawing/2014/main" id="{9BAD489E-7A75-4E4F-896B-E1B0DE236C07}"/>
              </a:ext>
            </a:extLst>
          </p:cNvPr>
          <p:cNvSpPr>
            <a:spLocks noGrp="1"/>
          </p:cNvSpPr>
          <p:nvPr>
            <p:ph idx="36"/>
          </p:nvPr>
        </p:nvSpPr>
        <p:spPr>
          <a:xfrm>
            <a:off x="3460411" y="3746373"/>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2">
            <a:extLst>
              <a:ext uri="{FF2B5EF4-FFF2-40B4-BE49-F238E27FC236}">
                <a16:creationId xmlns:a16="http://schemas.microsoft.com/office/drawing/2014/main" id="{315B00B5-C40B-AC47-AA09-D066B46151D0}"/>
              </a:ext>
            </a:extLst>
          </p:cNvPr>
          <p:cNvSpPr>
            <a:spLocks noGrp="1"/>
          </p:cNvSpPr>
          <p:nvPr>
            <p:ph idx="37"/>
          </p:nvPr>
        </p:nvSpPr>
        <p:spPr>
          <a:xfrm>
            <a:off x="3460411" y="5019361"/>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2">
            <a:extLst>
              <a:ext uri="{FF2B5EF4-FFF2-40B4-BE49-F238E27FC236}">
                <a16:creationId xmlns:a16="http://schemas.microsoft.com/office/drawing/2014/main" id="{D21DA92A-AC6F-E146-A694-FD19698E6C43}"/>
              </a:ext>
            </a:extLst>
          </p:cNvPr>
          <p:cNvSpPr>
            <a:spLocks noGrp="1"/>
          </p:cNvSpPr>
          <p:nvPr>
            <p:ph idx="38"/>
          </p:nvPr>
        </p:nvSpPr>
        <p:spPr>
          <a:xfrm>
            <a:off x="3460411" y="6292349"/>
            <a:ext cx="396430" cy="497071"/>
          </a:xfrm>
        </p:spPr>
        <p:txBody>
          <a:bodyPr lIns="0">
            <a:noAutofit/>
          </a:bodyPr>
          <a:lstStyle>
            <a:lvl1pPr indent="0" algn="l">
              <a:lnSpc>
                <a:spcPct val="100000"/>
              </a:lnSpc>
              <a:spcBef>
                <a:spcPts val="2400"/>
              </a:spcBef>
              <a:spcAft>
                <a:spcPts val="800"/>
              </a:spcAft>
              <a:buFontTx/>
              <a:buNone/>
              <a:defRPr sz="3200" b="1" i="0">
                <a:solidFill>
                  <a:schemeClr val="bg2"/>
                </a:solidFill>
                <a:latin typeface="Gilroy Bold" pitchFamily="2" charset="77"/>
              </a:defRPr>
            </a:lvl1pPr>
            <a:lvl2pPr indent="0" algn="l">
              <a:lnSpc>
                <a:spcPct val="100000"/>
              </a:lnSpc>
              <a:spcBef>
                <a:spcPts val="2400"/>
              </a:spcBef>
              <a:spcAft>
                <a:spcPts val="800"/>
              </a:spcAft>
              <a:buFontTx/>
              <a:buNone/>
              <a:defRPr sz="3200" b="1" i="0">
                <a:solidFill>
                  <a:schemeClr val="bg2"/>
                </a:solidFill>
                <a:latin typeface="Gilroy Bold" pitchFamily="2" charset="77"/>
              </a:defRPr>
            </a:lvl2pPr>
            <a:lvl3pPr indent="0" algn="l">
              <a:lnSpc>
                <a:spcPct val="100000"/>
              </a:lnSpc>
              <a:spcBef>
                <a:spcPts val="2400"/>
              </a:spcBef>
              <a:spcAft>
                <a:spcPts val="800"/>
              </a:spcAft>
              <a:buFontTx/>
              <a:buNone/>
              <a:defRPr sz="3200" b="1" i="0">
                <a:solidFill>
                  <a:schemeClr val="bg2"/>
                </a:solidFill>
                <a:latin typeface="Gilroy Bold" pitchFamily="2" charset="77"/>
              </a:defRPr>
            </a:lvl3pPr>
            <a:lvl4pPr indent="0" algn="l">
              <a:lnSpc>
                <a:spcPct val="100000"/>
              </a:lnSpc>
              <a:spcBef>
                <a:spcPts val="2400"/>
              </a:spcBef>
              <a:spcAft>
                <a:spcPts val="800"/>
              </a:spcAft>
              <a:buFontTx/>
              <a:buNone/>
              <a:defRPr sz="3200" b="1" i="0">
                <a:solidFill>
                  <a:schemeClr val="bg2"/>
                </a:solidFill>
                <a:latin typeface="Gilroy Bold" pitchFamily="2" charset="77"/>
              </a:defRPr>
            </a:lvl4pPr>
            <a:lvl5pPr indent="0" algn="l">
              <a:lnSpc>
                <a:spcPct val="100000"/>
              </a:lnSpc>
              <a:spcBef>
                <a:spcPts val="2400"/>
              </a:spcBef>
              <a:spcAft>
                <a:spcPts val="800"/>
              </a:spcAft>
              <a:buFontTx/>
              <a:buNone/>
              <a:defRPr sz="3200" b="1" i="0">
                <a:solidFill>
                  <a:schemeClr val="bg2"/>
                </a:solidFill>
                <a:latin typeface="Gilroy 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8" name="Straight Connector 37">
            <a:extLst>
              <a:ext uri="{FF2B5EF4-FFF2-40B4-BE49-F238E27FC236}">
                <a16:creationId xmlns:a16="http://schemas.microsoft.com/office/drawing/2014/main" id="{179A2AD6-F7BF-DE41-8934-79367EE229F6}"/>
              </a:ext>
            </a:extLst>
          </p:cNvPr>
          <p:cNvCxnSpPr>
            <a:cxnSpLocks/>
          </p:cNvCxnSpPr>
          <p:nvPr userDrawn="1"/>
        </p:nvCxnSpPr>
        <p:spPr>
          <a:xfrm>
            <a:off x="1" y="2120664"/>
            <a:ext cx="171175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7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62086-C412-D748-B37C-3D541AA8D229}"/>
              </a:ext>
            </a:extLst>
          </p:cNvPr>
          <p:cNvSpPr/>
          <p:nvPr userDrawn="1"/>
        </p:nvSpPr>
        <p:spPr>
          <a:xfrm>
            <a:off x="0" y="8320035"/>
            <a:ext cx="808265" cy="8239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FBE0B1E-6134-0444-BD2D-EADD57FDD755}"/>
              </a:ext>
            </a:extLst>
          </p:cNvPr>
          <p:cNvSpPr>
            <a:spLocks noGrp="1"/>
          </p:cNvSpPr>
          <p:nvPr>
            <p:ph type="ctrTitle"/>
          </p:nvPr>
        </p:nvSpPr>
        <p:spPr>
          <a:xfrm>
            <a:off x="2545597" y="2896814"/>
            <a:ext cx="3828934" cy="1967348"/>
          </a:xfrm>
        </p:spPr>
        <p:txBody>
          <a:bodyPr lIns="90000" bIns="0" anchor="b"/>
          <a:lstStyle>
            <a:lvl1pPr algn="l">
              <a:lnSpc>
                <a:spcPts val="6667"/>
              </a:lnSpc>
              <a:defRPr sz="64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8A3A444-523A-DB46-B58B-53E0BC0B932E}"/>
              </a:ext>
            </a:extLst>
          </p:cNvPr>
          <p:cNvSpPr>
            <a:spLocks noGrp="1"/>
          </p:cNvSpPr>
          <p:nvPr>
            <p:ph type="subTitle" idx="1"/>
          </p:nvPr>
        </p:nvSpPr>
        <p:spPr>
          <a:xfrm>
            <a:off x="2545597" y="4864160"/>
            <a:ext cx="3828934" cy="1496293"/>
          </a:xfrm>
        </p:spPr>
        <p:txBody>
          <a:bodyPr>
            <a:normAutofit/>
          </a:bodyPr>
          <a:lstStyle>
            <a:lvl1pPr marL="0" indent="0" algn="l">
              <a:lnSpc>
                <a:spcPct val="100000"/>
              </a:lnSpc>
              <a:spcBef>
                <a:spcPts val="533"/>
              </a:spcBef>
              <a:spcAft>
                <a:spcPts val="800"/>
              </a:spcAft>
              <a:buNone/>
              <a:defRPr sz="2667" b="0" i="0">
                <a:solidFill>
                  <a:schemeClr val="bg1"/>
                </a:solidFill>
                <a:latin typeface="Gilroy" pitchFamily="2" charset="77"/>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FA1FF86D-1B65-C34A-83C7-1C9129B889FC}"/>
              </a:ext>
            </a:extLst>
          </p:cNvPr>
          <p:cNvSpPr>
            <a:spLocks noGrp="1"/>
          </p:cNvSpPr>
          <p:nvPr>
            <p:ph type="sldNum" sz="quarter" idx="12"/>
          </p:nvPr>
        </p:nvSpPr>
        <p:spPr/>
        <p:txBody>
          <a:bodyPr/>
          <a:lstStyle/>
          <a:p>
            <a:fld id="{26837D14-8A9F-1141-8800-70BE957EA4AA}" type="slidenum">
              <a:rPr lang="en-US" smtClean="0"/>
              <a:t>‹#›</a:t>
            </a:fld>
            <a:endParaRPr lang="en-US"/>
          </a:p>
        </p:txBody>
      </p:sp>
      <p:sp>
        <p:nvSpPr>
          <p:cNvPr id="5" name="Text Placeholder 4">
            <a:extLst>
              <a:ext uri="{FF2B5EF4-FFF2-40B4-BE49-F238E27FC236}">
                <a16:creationId xmlns:a16="http://schemas.microsoft.com/office/drawing/2014/main" id="{C756B5EF-246F-E94A-BD2A-989BB4F58603}"/>
              </a:ext>
            </a:extLst>
          </p:cNvPr>
          <p:cNvSpPr>
            <a:spLocks noGrp="1"/>
          </p:cNvSpPr>
          <p:nvPr>
            <p:ph type="body" sz="quarter" idx="14"/>
          </p:nvPr>
        </p:nvSpPr>
        <p:spPr>
          <a:xfrm>
            <a:off x="483468" y="2918895"/>
            <a:ext cx="1643674" cy="3214255"/>
          </a:xfrm>
        </p:spPr>
        <p:txBody>
          <a:bodyPr anchor="ctr" anchorCtr="0">
            <a:noAutofit/>
          </a:bodyPr>
          <a:lstStyle>
            <a:lvl1pPr marL="0" indent="0" algn="r">
              <a:buFontTx/>
              <a:buNone/>
              <a:defRPr sz="26666" b="1" i="0">
                <a:solidFill>
                  <a:schemeClr val="accent1"/>
                </a:solidFill>
                <a:latin typeface="Gilroy ExtraBold" pitchFamily="2" charset="77"/>
              </a:defRPr>
            </a:lvl1pPr>
            <a:lvl2pPr marL="609570" indent="0" algn="r">
              <a:buFontTx/>
              <a:buNone/>
              <a:defRPr sz="26666" b="1" i="0">
                <a:solidFill>
                  <a:schemeClr val="accent1"/>
                </a:solidFill>
                <a:latin typeface="Gilroy ExtraBold" pitchFamily="2" charset="77"/>
              </a:defRPr>
            </a:lvl2pPr>
            <a:lvl3pPr marL="1219139" indent="0" algn="r">
              <a:buFontTx/>
              <a:buNone/>
              <a:defRPr sz="26666" b="1" i="0">
                <a:solidFill>
                  <a:schemeClr val="accent1"/>
                </a:solidFill>
                <a:latin typeface="Gilroy ExtraBold" pitchFamily="2" charset="77"/>
              </a:defRPr>
            </a:lvl3pPr>
            <a:lvl4pPr marL="1828709" indent="0" algn="r">
              <a:buFontTx/>
              <a:buNone/>
              <a:defRPr sz="26666" b="1" i="0">
                <a:solidFill>
                  <a:schemeClr val="accent1"/>
                </a:solidFill>
                <a:latin typeface="Gilroy ExtraBold" pitchFamily="2" charset="77"/>
              </a:defRPr>
            </a:lvl4pPr>
            <a:lvl5pPr marL="2438278" indent="0" algn="r">
              <a:buFontTx/>
              <a:buNone/>
              <a:defRPr sz="26666" b="1" i="0">
                <a:solidFill>
                  <a:schemeClr val="accent1"/>
                </a:solidFill>
                <a:latin typeface="Gilroy Extra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168D6D5-B1A9-514E-A701-FC7D2B6867D9}"/>
              </a:ext>
            </a:extLst>
          </p:cNvPr>
          <p:cNvCxnSpPr>
            <a:cxnSpLocks/>
          </p:cNvCxnSpPr>
          <p:nvPr userDrawn="1"/>
        </p:nvCxnSpPr>
        <p:spPr>
          <a:xfrm>
            <a:off x="2305462" y="3159098"/>
            <a:ext cx="0" cy="26604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B853F8CF-F1A3-B242-AC55-7ABFF619D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359" y="8543176"/>
            <a:ext cx="526606" cy="355233"/>
          </a:xfrm>
          <a:prstGeom prst="rect">
            <a:avLst/>
          </a:prstGeom>
        </p:spPr>
      </p:pic>
    </p:spTree>
    <p:extLst>
      <p:ext uri="{BB962C8B-B14F-4D97-AF65-F5344CB8AC3E}">
        <p14:creationId xmlns:p14="http://schemas.microsoft.com/office/powerpoint/2010/main" val="4581387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96B06F-D112-4A42-84CA-CF220D81D49C}"/>
              </a:ext>
            </a:extLst>
          </p:cNvPr>
          <p:cNvSpPr>
            <a:spLocks noGrp="1"/>
          </p:cNvSpPr>
          <p:nvPr>
            <p:ph type="title"/>
          </p:nvPr>
        </p:nvSpPr>
        <p:spPr>
          <a:xfrm>
            <a:off x="471488" y="486835"/>
            <a:ext cx="5915025" cy="1235949"/>
          </a:xfrm>
          <a:prstGeom prst="rect">
            <a:avLst/>
          </a:prstGeom>
        </p:spPr>
        <p:txBody>
          <a:bodyPr vert="horz" lIns="91440" tIns="108000" rIns="91440" bIns="3600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446202-257E-AD4E-8C49-361CEA03EE56}"/>
              </a:ext>
            </a:extLst>
          </p:cNvPr>
          <p:cNvSpPr>
            <a:spLocks noGrp="1"/>
          </p:cNvSpPr>
          <p:nvPr>
            <p:ph type="body" idx="1"/>
          </p:nvPr>
        </p:nvSpPr>
        <p:spPr>
          <a:xfrm>
            <a:off x="471488" y="2040838"/>
            <a:ext cx="5915025" cy="619511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30780F8-0E2D-AC47-A009-10F627BBAE8E}"/>
              </a:ext>
            </a:extLst>
          </p:cNvPr>
          <p:cNvSpPr>
            <a:spLocks noGrp="1"/>
          </p:cNvSpPr>
          <p:nvPr>
            <p:ph type="sldNum" sz="quarter" idx="4"/>
          </p:nvPr>
        </p:nvSpPr>
        <p:spPr>
          <a:xfrm>
            <a:off x="6344756" y="8475137"/>
            <a:ext cx="326886" cy="486833"/>
          </a:xfrm>
          <a:prstGeom prst="rect">
            <a:avLst/>
          </a:prstGeom>
        </p:spPr>
        <p:txBody>
          <a:bodyPr vert="horz" lIns="91440" tIns="45720" rIns="91440" bIns="45720" rtlCol="0" anchor="ctr"/>
          <a:lstStyle>
            <a:lvl1pPr algn="r">
              <a:defRPr sz="1200" b="0" i="0">
                <a:solidFill>
                  <a:schemeClr val="tx1">
                    <a:tint val="75000"/>
                  </a:schemeClr>
                </a:solidFill>
                <a:latin typeface="Gilroy Light" pitchFamily="2" charset="77"/>
              </a:defRPr>
            </a:lvl1pPr>
          </a:lstStyle>
          <a:p>
            <a:fld id="{6178AF6A-BB95-A846-A3B1-D02B02441BE0}" type="slidenum">
              <a:rPr lang="en-US" smtClean="0"/>
              <a:pPr/>
              <a:t>‹#›</a:t>
            </a:fld>
            <a:endParaRPr lang="en-US" dirty="0"/>
          </a:p>
        </p:txBody>
      </p:sp>
      <p:sp>
        <p:nvSpPr>
          <p:cNvPr id="4" name="TextBox 3">
            <a:extLst>
              <a:ext uri="{FF2B5EF4-FFF2-40B4-BE49-F238E27FC236}">
                <a16:creationId xmlns:a16="http://schemas.microsoft.com/office/drawing/2014/main" id="{9123D6D5-196E-2883-9E90-5765FEB98749}"/>
              </a:ext>
            </a:extLst>
          </p:cNvPr>
          <p:cNvSpPr txBox="1"/>
          <p:nvPr userDrawn="1"/>
        </p:nvSpPr>
        <p:spPr>
          <a:xfrm>
            <a:off x="374074" y="8686796"/>
            <a:ext cx="3044557" cy="230832"/>
          </a:xfrm>
          <a:prstGeom prst="rect">
            <a:avLst/>
          </a:prstGeom>
          <a:noFill/>
        </p:spPr>
        <p:txBody>
          <a:bodyPr wrap="square" rtlCol="0">
            <a:spAutoFit/>
          </a:bodyPr>
          <a:lstStyle/>
          <a:p>
            <a:pPr algn="r"/>
            <a:r>
              <a:rPr lang="en-US" sz="900" dirty="0">
                <a:solidFill>
                  <a:schemeClr val="tx1">
                    <a:lumMod val="50000"/>
                    <a:lumOff val="50000"/>
                  </a:schemeClr>
                </a:solidFill>
                <a:latin typeface="Raleway" panose="020B0503030101060003" pitchFamily="34" charset="0"/>
              </a:rPr>
              <a:t>© TransACT Communications, LLC All rights reserved.</a:t>
            </a:r>
          </a:p>
        </p:txBody>
      </p:sp>
    </p:spTree>
    <p:extLst>
      <p:ext uri="{BB962C8B-B14F-4D97-AF65-F5344CB8AC3E}">
        <p14:creationId xmlns:p14="http://schemas.microsoft.com/office/powerpoint/2010/main" val="307194820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88" r:id="rId4"/>
    <p:sldLayoutId id="2147483687" r:id="rId5"/>
    <p:sldLayoutId id="2147483673" r:id="rId6"/>
    <p:sldLayoutId id="2147483689" r:id="rId7"/>
    <p:sldLayoutId id="2147483683" r:id="rId8"/>
    <p:sldLayoutId id="2147483668" r:id="rId9"/>
    <p:sldLayoutId id="2147483669" r:id="rId10"/>
    <p:sldLayoutId id="2147483671" r:id="rId11"/>
    <p:sldLayoutId id="2147483692" r:id="rId12"/>
    <p:sldLayoutId id="2147483693" r:id="rId13"/>
    <p:sldLayoutId id="2147483701" r:id="rId14"/>
    <p:sldLayoutId id="2147483727" r:id="rId15"/>
    <p:sldLayoutId id="2147483723" r:id="rId16"/>
    <p:sldLayoutId id="2147483724" r:id="rId17"/>
    <p:sldLayoutId id="2147483726" r:id="rId18"/>
    <p:sldLayoutId id="2147483725" r:id="rId19"/>
    <p:sldLayoutId id="2147483702" r:id="rId20"/>
    <p:sldLayoutId id="2147483690" r:id="rId21"/>
    <p:sldLayoutId id="2147483691" r:id="rId22"/>
    <p:sldLayoutId id="2147483665" r:id="rId23"/>
    <p:sldLayoutId id="2147483678" r:id="rId24"/>
    <p:sldLayoutId id="2147483679" r:id="rId25"/>
    <p:sldLayoutId id="2147483694" r:id="rId26"/>
    <p:sldLayoutId id="2147483695" r:id="rId27"/>
    <p:sldLayoutId id="2147483675" r:id="rId28"/>
    <p:sldLayoutId id="2147483680" r:id="rId29"/>
    <p:sldLayoutId id="2147483681" r:id="rId30"/>
    <p:sldLayoutId id="2147483696" r:id="rId31"/>
    <p:sldLayoutId id="2147483697" r:id="rId32"/>
    <p:sldLayoutId id="2147483684" r:id="rId33"/>
    <p:sldLayoutId id="2147483685" r:id="rId34"/>
    <p:sldLayoutId id="2147483686" r:id="rId35"/>
    <p:sldLayoutId id="2147483698" r:id="rId36"/>
    <p:sldLayoutId id="2147483699" r:id="rId37"/>
    <p:sldLayoutId id="2147483700" r:id="rId38"/>
    <p:sldLayoutId id="2147483704" r:id="rId39"/>
    <p:sldLayoutId id="2147483708" r:id="rId40"/>
    <p:sldLayoutId id="2147483709" r:id="rId41"/>
    <p:sldLayoutId id="2147483710" r:id="rId42"/>
    <p:sldLayoutId id="2147483711" r:id="rId43"/>
    <p:sldLayoutId id="2147483712" r:id="rId44"/>
    <p:sldLayoutId id="2147483705" r:id="rId45"/>
    <p:sldLayoutId id="2147483713" r:id="rId46"/>
    <p:sldLayoutId id="2147483714" r:id="rId47"/>
    <p:sldLayoutId id="2147483715" r:id="rId48"/>
    <p:sldLayoutId id="2147483716" r:id="rId49"/>
    <p:sldLayoutId id="2147483717" r:id="rId50"/>
    <p:sldLayoutId id="2147483722" r:id="rId51"/>
    <p:sldLayoutId id="2147483706" r:id="rId52"/>
    <p:sldLayoutId id="2147483707" r:id="rId53"/>
    <p:sldLayoutId id="2147483718" r:id="rId54"/>
    <p:sldLayoutId id="2147483719" r:id="rId55"/>
    <p:sldLayoutId id="2147483720" r:id="rId56"/>
    <p:sldLayoutId id="2147483721" r:id="rId57"/>
    <p:sldLayoutId id="2147483655" r:id="rId58"/>
    <p:sldLayoutId id="2147483663" r:id="rId59"/>
    <p:sldLayoutId id="2147483728" r:id="rId60"/>
  </p:sldLayoutIdLst>
  <p:hf sldNum="0" hdr="0" ftr="0" dt="0"/>
  <p:txStyles>
    <p:titleStyle>
      <a:lvl1pPr algn="l" defTabSz="1219139" rtl="0" eaLnBrk="1" latinLnBrk="0" hangingPunct="1">
        <a:lnSpc>
          <a:spcPct val="90000"/>
        </a:lnSpc>
        <a:spcBef>
          <a:spcPct val="0"/>
        </a:spcBef>
        <a:buNone/>
        <a:defRPr sz="4800" b="1" i="0" kern="1200" baseline="0">
          <a:solidFill>
            <a:schemeClr val="accent1"/>
          </a:solidFill>
          <a:latin typeface="Gilroy SemiBold" pitchFamily="2" charset="77"/>
          <a:ea typeface="+mj-ea"/>
          <a:cs typeface="+mj-cs"/>
        </a:defRPr>
      </a:lvl1pPr>
    </p:titleStyle>
    <p:bodyStyle>
      <a:lvl1pPr marL="224354" indent="-224354" algn="l" defTabSz="1219139" rtl="0" eaLnBrk="1" latinLnBrk="0" hangingPunct="1">
        <a:lnSpc>
          <a:spcPct val="100000"/>
        </a:lnSpc>
        <a:spcBef>
          <a:spcPts val="1333"/>
        </a:spcBef>
        <a:buFont typeface="Arial" panose="020B0604020202020204" pitchFamily="34" charset="0"/>
        <a:buChar char="•"/>
        <a:defRPr sz="3733" b="0" i="0" kern="1200" baseline="0">
          <a:solidFill>
            <a:schemeClr val="accent1"/>
          </a:solidFill>
          <a:latin typeface="Raleway" panose="020B0503030101060003" pitchFamily="34" charset="0"/>
          <a:ea typeface="+mn-ea"/>
          <a:cs typeface="+mn-cs"/>
        </a:defRPr>
      </a:lvl1pPr>
      <a:lvl2pPr marL="833924" indent="-224354" algn="l" defTabSz="1219139" rtl="0" eaLnBrk="1" latinLnBrk="0" hangingPunct="1">
        <a:lnSpc>
          <a:spcPct val="100000"/>
        </a:lnSpc>
        <a:spcBef>
          <a:spcPts val="667"/>
        </a:spcBef>
        <a:buFont typeface="Arial" panose="020B0604020202020204" pitchFamily="34" charset="0"/>
        <a:buChar char="•"/>
        <a:defRPr sz="2667" b="0" i="0" kern="1200" baseline="0">
          <a:solidFill>
            <a:schemeClr val="accent1"/>
          </a:solidFill>
          <a:latin typeface="Raleway" panose="020B0503030101060003" pitchFamily="34" charset="0"/>
          <a:ea typeface="+mn-ea"/>
          <a:cs typeface="+mn-cs"/>
        </a:defRPr>
      </a:lvl2pPr>
      <a:lvl3pPr marL="1443495" indent="-224354" algn="l" defTabSz="1219139" rtl="0" eaLnBrk="1" latinLnBrk="0" hangingPunct="1">
        <a:lnSpc>
          <a:spcPct val="100000"/>
        </a:lnSpc>
        <a:spcBef>
          <a:spcPts val="667"/>
        </a:spcBef>
        <a:buFont typeface="Arial" panose="020B0604020202020204" pitchFamily="34" charset="0"/>
        <a:buChar char="•"/>
        <a:defRPr sz="2133" b="0" i="0" kern="1200" baseline="0">
          <a:solidFill>
            <a:schemeClr val="accent1"/>
          </a:solidFill>
          <a:latin typeface="Raleway" panose="020B0503030101060003" pitchFamily="34" charset="0"/>
          <a:ea typeface="+mn-ea"/>
          <a:cs typeface="+mn-cs"/>
        </a:defRPr>
      </a:lvl3pPr>
      <a:lvl4pPr marL="2053063" indent="-224354" algn="l" defTabSz="1219139" rtl="0" eaLnBrk="1" latinLnBrk="0" hangingPunct="1">
        <a:lnSpc>
          <a:spcPct val="100000"/>
        </a:lnSpc>
        <a:spcBef>
          <a:spcPts val="667"/>
        </a:spcBef>
        <a:buFont typeface="Arial" panose="020B0604020202020204" pitchFamily="34" charset="0"/>
        <a:buChar char="•"/>
        <a:defRPr sz="1467" b="0" i="0" kern="1200" baseline="0">
          <a:solidFill>
            <a:schemeClr val="accent1"/>
          </a:solidFill>
          <a:latin typeface="Raleway" panose="020B0503030101060003" pitchFamily="34" charset="0"/>
          <a:ea typeface="+mn-ea"/>
          <a:cs typeface="+mn-cs"/>
        </a:defRPr>
      </a:lvl4pPr>
      <a:lvl5pPr marL="2662633" indent="-224354" algn="l" defTabSz="1219139" rtl="0" eaLnBrk="1" latinLnBrk="0" hangingPunct="1">
        <a:lnSpc>
          <a:spcPct val="100000"/>
        </a:lnSpc>
        <a:spcBef>
          <a:spcPts val="667"/>
        </a:spcBef>
        <a:buFont typeface="Arial" panose="020B0604020202020204" pitchFamily="34" charset="0"/>
        <a:buChar char="•"/>
        <a:defRPr sz="1333" b="0" i="0" kern="1200" baseline="0">
          <a:solidFill>
            <a:schemeClr val="accent1"/>
          </a:solidFill>
          <a:latin typeface="Raleway" panose="020B0503030101060003" pitchFamily="34" charset="0"/>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5" userDrawn="1">
          <p15:clr>
            <a:srgbClr val="F26B43"/>
          </p15:clr>
        </p15:guide>
        <p15:guide id="2" pos="4022" userDrawn="1">
          <p15:clr>
            <a:srgbClr val="F26B43"/>
          </p15:clr>
        </p15:guide>
        <p15:guide id="3" pos="2160" userDrawn="1">
          <p15:clr>
            <a:srgbClr val="F26B43"/>
          </p15:clr>
        </p15:guide>
        <p15:guide id="4" orient="horz" pos="280" userDrawn="1">
          <p15:clr>
            <a:srgbClr val="F26B43"/>
          </p15:clr>
        </p15:guide>
        <p15:guide id="5" orient="horz" pos="5208" userDrawn="1">
          <p15:clr>
            <a:srgbClr val="F26B43"/>
          </p15:clr>
        </p15:guide>
        <p15:guide id="6" orient="horz" pos="1247" userDrawn="1">
          <p15:clr>
            <a:srgbClr val="F26B43"/>
          </p15:clr>
        </p15:guide>
        <p15:guide id="7" orient="horz" pos="2880" userDrawn="1">
          <p15:clr>
            <a:srgbClr val="F26B43"/>
          </p15:clr>
        </p15:guide>
        <p15:guide id="8" orient="horz" pos="10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hubs.ly/Q021GxVW0" TargetMode="External"/><Relationship Id="rId2" Type="http://schemas.openxmlformats.org/officeDocument/2006/relationships/hyperlink" Target="https://parentnotices.com/" TargetMode="External"/><Relationship Id="rId1" Type="http://schemas.openxmlformats.org/officeDocument/2006/relationships/slideLayout" Target="../slideLayouts/slideLayout6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support@transac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7FE96F-D54F-265A-7578-4C6BDEC830CA}"/>
              </a:ext>
            </a:extLst>
          </p:cNvPr>
          <p:cNvSpPr txBox="1"/>
          <p:nvPr/>
        </p:nvSpPr>
        <p:spPr>
          <a:xfrm>
            <a:off x="473075" y="1628461"/>
            <a:ext cx="5908312" cy="1384995"/>
          </a:xfrm>
          <a:prstGeom prst="rect">
            <a:avLst/>
          </a:prstGeom>
          <a:noFill/>
          <a:ln w="28575">
            <a:solidFill>
              <a:schemeClr val="accent1"/>
            </a:solidFill>
          </a:ln>
        </p:spPr>
        <p:txBody>
          <a:bodyPr wrap="square">
            <a:spAutoFit/>
          </a:bodyPr>
          <a:lstStyle/>
          <a:p>
            <a:endParaRPr lang="en-US" sz="1200" dirty="0">
              <a:solidFill>
                <a:schemeClr val="accent1"/>
              </a:solidFill>
              <a:latin typeface="Raleway" panose="020B0503030101060003" pitchFamily="34" charset="77"/>
              <a:ea typeface="Calibri" panose="020F0502020204030204" pitchFamily="34" charset="0"/>
            </a:endParaRPr>
          </a:p>
          <a:p>
            <a:r>
              <a:rPr lang="en-US" sz="1200" b="1" dirty="0" err="1">
                <a:solidFill>
                  <a:schemeClr val="accent1"/>
                </a:solidFill>
                <a:latin typeface="Raleway" panose="020B0503030101060003" pitchFamily="34" charset="77"/>
                <a:ea typeface="Calibri" panose="020F0502020204030204" pitchFamily="34" charset="0"/>
              </a:rPr>
              <a:t>TransACT</a:t>
            </a:r>
            <a:r>
              <a:rPr lang="en-US" sz="1200" b="1" dirty="0">
                <a:solidFill>
                  <a:schemeClr val="accent1"/>
                </a:solidFill>
                <a:latin typeface="Raleway" panose="020B0503030101060003" pitchFamily="34" charset="77"/>
                <a:ea typeface="Calibri" panose="020F0502020204030204" pitchFamily="34" charset="0"/>
              </a:rPr>
              <a:t> </a:t>
            </a:r>
            <a:r>
              <a:rPr lang="en-US" sz="1200" b="1" dirty="0" err="1">
                <a:solidFill>
                  <a:schemeClr val="accent1"/>
                </a:solidFill>
                <a:latin typeface="Raleway" panose="020B0503030101060003" pitchFamily="34" charset="77"/>
                <a:ea typeface="Calibri" panose="020F0502020204030204" pitchFamily="34" charset="0"/>
              </a:rPr>
              <a:t>ParentNotices</a:t>
            </a:r>
            <a:r>
              <a:rPr lang="en-US" sz="1200" b="1" dirty="0">
                <a:solidFill>
                  <a:schemeClr val="accent1"/>
                </a:solidFill>
                <a:latin typeface="Raleway" panose="020B0503030101060003" pitchFamily="34" charset="77"/>
                <a:ea typeface="Calibri" panose="020F0502020204030204" pitchFamily="34" charset="0"/>
              </a:rPr>
              <a:t> </a:t>
            </a:r>
            <a:r>
              <a:rPr lang="en-US" sz="1200" dirty="0">
                <a:solidFill>
                  <a:schemeClr val="accent1"/>
                </a:solidFill>
                <a:latin typeface="Raleway" panose="020B0503030101060003" pitchFamily="34" charset="77"/>
                <a:ea typeface="Calibri" panose="020F0502020204030204" pitchFamily="34" charset="0"/>
              </a:rPr>
              <a:t>provides districts and charter schools with access to online libraries of hundreds of legally reviewed, federally compliant, translated notifications. Our subscription is designed to help staff save time and money associated with Parent and Family Engagement Requirements and the associated translations. The notifications/letters are available in multiple languages.</a:t>
            </a:r>
          </a:p>
        </p:txBody>
      </p:sp>
      <p:sp>
        <p:nvSpPr>
          <p:cNvPr id="6" name="TextBox 5">
            <a:extLst>
              <a:ext uri="{FF2B5EF4-FFF2-40B4-BE49-F238E27FC236}">
                <a16:creationId xmlns:a16="http://schemas.microsoft.com/office/drawing/2014/main" id="{41398CA7-AD94-0D58-B34E-8C84C80B268B}"/>
              </a:ext>
            </a:extLst>
          </p:cNvPr>
          <p:cNvSpPr txBox="1"/>
          <p:nvPr/>
        </p:nvSpPr>
        <p:spPr>
          <a:xfrm>
            <a:off x="506582" y="7561672"/>
            <a:ext cx="5911849" cy="615553"/>
          </a:xfrm>
          <a:prstGeom prst="rect">
            <a:avLst/>
          </a:prstGeom>
          <a:noFill/>
          <a:ln w="28575">
            <a:solidFill>
              <a:schemeClr val="accent1"/>
            </a:solidFill>
            <a:extLst>
              <a:ext uri="{C807C97D-BFC1-408E-A445-0C87EB9F89A2}">
                <ask:lineSketchStyleProps xmlns:ask="http://schemas.microsoft.com/office/drawing/2018/sketchyshapes" sd="1219033472">
                  <a:custGeom>
                    <a:avLst/>
                    <a:gdLst>
                      <a:gd name="connsiteX0" fmla="*/ 0 w 5932486"/>
                      <a:gd name="connsiteY0" fmla="*/ 0 h 887487"/>
                      <a:gd name="connsiteX1" fmla="*/ 5932486 w 5932486"/>
                      <a:gd name="connsiteY1" fmla="*/ 0 h 887487"/>
                      <a:gd name="connsiteX2" fmla="*/ 5932486 w 5932486"/>
                      <a:gd name="connsiteY2" fmla="*/ 887487 h 887487"/>
                      <a:gd name="connsiteX3" fmla="*/ 0 w 5932486"/>
                      <a:gd name="connsiteY3" fmla="*/ 887487 h 887487"/>
                      <a:gd name="connsiteX4" fmla="*/ 0 w 5932486"/>
                      <a:gd name="connsiteY4" fmla="*/ 0 h 887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2486" h="887487" extrusionOk="0">
                        <a:moveTo>
                          <a:pt x="0" y="0"/>
                        </a:moveTo>
                        <a:cubicBezTo>
                          <a:pt x="2093166" y="118645"/>
                          <a:pt x="3459296" y="116012"/>
                          <a:pt x="5932486" y="0"/>
                        </a:cubicBezTo>
                        <a:cubicBezTo>
                          <a:pt x="5910654" y="233806"/>
                          <a:pt x="5916994" y="665154"/>
                          <a:pt x="5932486" y="887487"/>
                        </a:cubicBezTo>
                        <a:cubicBezTo>
                          <a:pt x="3045390" y="1022087"/>
                          <a:pt x="1389244" y="730291"/>
                          <a:pt x="0" y="887487"/>
                        </a:cubicBezTo>
                        <a:cubicBezTo>
                          <a:pt x="66594" y="718752"/>
                          <a:pt x="30856" y="220318"/>
                          <a:pt x="0" y="0"/>
                        </a:cubicBezTo>
                        <a:close/>
                      </a:path>
                    </a:pathLst>
                  </a:custGeom>
                  <ask:type>
                    <ask:lineSketchNone/>
                  </ask:type>
                </ask:lineSketchStyleProps>
              </a:ext>
            </a:extLst>
          </a:ln>
        </p:spPr>
        <p:txBody>
          <a:bodyPr wrap="square" rtlCol="0" anchor="ctr">
            <a:spAutoFit/>
          </a:bodyPr>
          <a:lstStyle/>
          <a:p>
            <a:r>
              <a:rPr lang="en-US" sz="1200" b="1" dirty="0">
                <a:solidFill>
                  <a:schemeClr val="accent1"/>
                </a:solidFill>
                <a:highlight>
                  <a:srgbClr val="FFFF00"/>
                </a:highlight>
                <a:latin typeface="Raleway" panose="020B0503030101060003" pitchFamily="34" charset="77"/>
              </a:rPr>
              <a:t>To register or log in go to </a:t>
            </a:r>
            <a:r>
              <a:rPr lang="en-US" sz="1200" b="1" dirty="0">
                <a:solidFill>
                  <a:schemeClr val="accent1"/>
                </a:solidFill>
                <a:highlight>
                  <a:srgbClr val="FFFF00"/>
                </a:highlight>
                <a:latin typeface="Raleway" panose="020B0503030101060003" pitchFamily="34" charset="77"/>
                <a:hlinkClick r:id="rId2">
                  <a:extLst>
                    <a:ext uri="{A12FA001-AC4F-418D-AE19-62706E023703}">
                      <ahyp:hlinkClr xmlns:ahyp="http://schemas.microsoft.com/office/drawing/2018/hyperlinkcolor" val="tx"/>
                    </a:ext>
                  </a:extLst>
                </a:hlinkClick>
              </a:rPr>
              <a:t>https://parentnotices.com</a:t>
            </a:r>
            <a:endParaRPr lang="en-US" sz="1200" b="1" dirty="0">
              <a:solidFill>
                <a:schemeClr val="accent1"/>
              </a:solidFill>
              <a:highlight>
                <a:srgbClr val="FFFF00"/>
              </a:highlight>
              <a:latin typeface="Raleway" panose="020B0503030101060003" pitchFamily="34" charset="77"/>
            </a:endParaRPr>
          </a:p>
          <a:p>
            <a:r>
              <a:rPr lang="en-US" sz="1100" dirty="0">
                <a:solidFill>
                  <a:schemeClr val="accent1"/>
                </a:solidFill>
                <a:latin typeface="Raleway" panose="020B0503030101060003" pitchFamily="34" charset="77"/>
              </a:rPr>
              <a:t>Join a free training webinar: </a:t>
            </a:r>
            <a:r>
              <a:rPr lang="en-US" sz="1100" dirty="0">
                <a:solidFill>
                  <a:schemeClr val="accent1"/>
                </a:solidFill>
                <a:latin typeface="Raleway Medium" panose="020B0503030101060003" pitchFamily="34" charset="77"/>
                <a:hlinkClick r:id="rId3">
                  <a:extLst>
                    <a:ext uri="{A12FA001-AC4F-418D-AE19-62706E023703}">
                      <ahyp:hlinkClr xmlns:ahyp="http://schemas.microsoft.com/office/drawing/2018/hyperlinkcolor" val="tx"/>
                    </a:ext>
                  </a:extLst>
                </a:hlinkClick>
              </a:rPr>
              <a:t>https://hubs.ly/Q021GxVW0</a:t>
            </a:r>
            <a:r>
              <a:rPr lang="en-US" sz="1100" dirty="0">
                <a:solidFill>
                  <a:schemeClr val="accent1"/>
                </a:solidFill>
                <a:latin typeface="Raleway Medium" panose="020B0503030101060003" pitchFamily="34" charset="77"/>
              </a:rPr>
              <a:t> </a:t>
            </a:r>
          </a:p>
          <a:p>
            <a:r>
              <a:rPr lang="en-US" sz="1100" b="1" dirty="0">
                <a:solidFill>
                  <a:schemeClr val="accent1"/>
                </a:solidFill>
                <a:latin typeface="Raleway" panose="020B0503030101060003" pitchFamily="34" charset="77"/>
              </a:rPr>
              <a:t>Additional support? </a:t>
            </a:r>
            <a:r>
              <a:rPr lang="en-US" sz="1100" dirty="0">
                <a:solidFill>
                  <a:schemeClr val="accent1"/>
                </a:solidFill>
                <a:latin typeface="Raleway" panose="020B0503030101060003" pitchFamily="34" charset="77"/>
              </a:rPr>
              <a:t>Email </a:t>
            </a:r>
            <a:r>
              <a:rPr lang="en-US" sz="1100" dirty="0">
                <a:solidFill>
                  <a:schemeClr val="accent1"/>
                </a:solidFill>
                <a:latin typeface="Raleway" panose="020B0503030101060003" pitchFamily="34" charset="77"/>
                <a:hlinkClick r:id="rId4">
                  <a:extLst>
                    <a:ext uri="{A12FA001-AC4F-418D-AE19-62706E023703}">
                      <ahyp:hlinkClr xmlns:ahyp="http://schemas.microsoft.com/office/drawing/2018/hyperlinkcolor" val="tx"/>
                    </a:ext>
                  </a:extLst>
                </a:hlinkClick>
              </a:rPr>
              <a:t>support@transact.com</a:t>
            </a:r>
            <a:endParaRPr lang="en-US" sz="1100" dirty="0">
              <a:solidFill>
                <a:schemeClr val="accent1"/>
              </a:solidFill>
              <a:latin typeface="Raleway" panose="020B0503030101060003" pitchFamily="34" charset="77"/>
            </a:endParaRPr>
          </a:p>
        </p:txBody>
      </p:sp>
      <p:graphicFrame>
        <p:nvGraphicFramePr>
          <p:cNvPr id="8" name="Table 7">
            <a:extLst>
              <a:ext uri="{FF2B5EF4-FFF2-40B4-BE49-F238E27FC236}">
                <a16:creationId xmlns:a16="http://schemas.microsoft.com/office/drawing/2014/main" id="{26A6DCCD-1C02-3011-1A4B-7725EC78F4E1}"/>
              </a:ext>
            </a:extLst>
          </p:cNvPr>
          <p:cNvGraphicFramePr>
            <a:graphicFrameLocks noGrp="1"/>
          </p:cNvGraphicFramePr>
          <p:nvPr>
            <p:extLst>
              <p:ext uri="{D42A27DB-BD31-4B8C-83A1-F6EECF244321}">
                <p14:modId xmlns:p14="http://schemas.microsoft.com/office/powerpoint/2010/main" val="3547301136"/>
              </p:ext>
            </p:extLst>
          </p:nvPr>
        </p:nvGraphicFramePr>
        <p:xfrm>
          <a:off x="473075" y="3374396"/>
          <a:ext cx="5908312" cy="3775660"/>
        </p:xfrm>
        <a:graphic>
          <a:graphicData uri="http://schemas.openxmlformats.org/drawingml/2006/table">
            <a:tbl>
              <a:tblPr firstRow="1" bandRow="1">
                <a:tableStyleId>{5C22544A-7EE6-4342-B048-85BDC9FD1C3A}</a:tableStyleId>
              </a:tblPr>
              <a:tblGrid>
                <a:gridCol w="2921478">
                  <a:extLst>
                    <a:ext uri="{9D8B030D-6E8A-4147-A177-3AD203B41FA5}">
                      <a16:colId xmlns:a16="http://schemas.microsoft.com/office/drawing/2014/main" val="2572432015"/>
                    </a:ext>
                  </a:extLst>
                </a:gridCol>
                <a:gridCol w="2986834">
                  <a:extLst>
                    <a:ext uri="{9D8B030D-6E8A-4147-A177-3AD203B41FA5}">
                      <a16:colId xmlns:a16="http://schemas.microsoft.com/office/drawing/2014/main" val="1639656035"/>
                    </a:ext>
                  </a:extLst>
                </a:gridCol>
              </a:tblGrid>
              <a:tr h="690134">
                <a:tc>
                  <a:txBody>
                    <a:bodyPr/>
                    <a:lstStyle/>
                    <a:p>
                      <a:pPr marL="0" indent="0" algn="ctr">
                        <a:buFont typeface="+mj-lt"/>
                        <a:buNone/>
                      </a:pPr>
                      <a:r>
                        <a:rPr lang="en-US" sz="1300" b="1" i="0" dirty="0">
                          <a:latin typeface="Gilroy Bold" pitchFamily="2" charset="77"/>
                        </a:rPr>
                        <a:t>General Education Notifications</a:t>
                      </a:r>
                    </a:p>
                  </a:txBody>
                  <a:tcPr marL="71838" marR="71838" marT="35919" marB="35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lgn="ctr">
                        <a:buFont typeface="+mj-lt"/>
                        <a:buNone/>
                      </a:pPr>
                      <a:r>
                        <a:rPr lang="en-US" sz="1300" b="1" i="0" dirty="0">
                          <a:latin typeface="Gilroy Bold" pitchFamily="2" charset="77"/>
                        </a:rPr>
                        <a:t>ESSA/ESEA Parent Notifications</a:t>
                      </a:r>
                    </a:p>
                  </a:txBody>
                  <a:tcPr marL="71838" marR="71838" marT="35919" marB="35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08686566"/>
                  </a:ext>
                </a:extLst>
              </a:tr>
              <a:tr h="3085526">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800" b="1" i="0" dirty="0">
                          <a:solidFill>
                            <a:schemeClr val="accent1"/>
                          </a:solidFill>
                          <a:latin typeface="Raleway Medium" panose="020B0503030101060003" pitchFamily="34" charset="77"/>
                        </a:rPr>
                        <a:t>Contains more than 130 documents, forms, signs, and letters for communicating with students, parents, and the community. </a:t>
                      </a:r>
                    </a:p>
                    <a:p>
                      <a:pPr marL="228600" lvl="0" indent="-228600">
                        <a:lnSpc>
                          <a:spcPct val="100000"/>
                        </a:lnSpc>
                        <a:buFont typeface="+mj-lt"/>
                        <a:buAutoNum type="arabicPeriod"/>
                      </a:pPr>
                      <a:r>
                        <a:rPr lang="en-US" sz="800" b="1" i="0" dirty="0">
                          <a:solidFill>
                            <a:schemeClr val="accent1"/>
                          </a:solidFill>
                          <a:latin typeface="Raleway" panose="020B0503030101060003" pitchFamily="34" charset="77"/>
                        </a:rPr>
                        <a:t>Health</a:t>
                      </a:r>
                      <a:r>
                        <a:rPr lang="en-US" sz="800" b="0" i="0" dirty="0">
                          <a:solidFill>
                            <a:schemeClr val="accent1"/>
                          </a:solidFill>
                          <a:latin typeface="Raleway" panose="020B0503030101060003" pitchFamily="34" charset="77"/>
                        </a:rPr>
                        <a:t> – Head Lice, Head Injury, Immunizations, Medication Administration</a:t>
                      </a:r>
                    </a:p>
                    <a:p>
                      <a:pPr marL="228600" lvl="0" indent="-228600">
                        <a:lnSpc>
                          <a:spcPct val="100000"/>
                        </a:lnSpc>
                        <a:buFont typeface="+mj-lt"/>
                        <a:buAutoNum type="arabicPeriod"/>
                      </a:pPr>
                      <a:r>
                        <a:rPr lang="en-US" sz="800" b="1" i="0" dirty="0">
                          <a:solidFill>
                            <a:schemeClr val="accent1"/>
                          </a:solidFill>
                          <a:latin typeface="Raleway" panose="020B0503030101060003" pitchFamily="34" charset="77"/>
                        </a:rPr>
                        <a:t>Free and Reduced Meals </a:t>
                      </a:r>
                      <a:r>
                        <a:rPr lang="en-US" sz="800" b="0" i="0" dirty="0">
                          <a:solidFill>
                            <a:schemeClr val="accent1"/>
                          </a:solidFill>
                          <a:latin typeface="Raleway" panose="020B0503030101060003" pitchFamily="34" charset="77"/>
                        </a:rPr>
                        <a:t>– Letter to Households, Application for Free &amp; Reduced</a:t>
                      </a:r>
                    </a:p>
                    <a:p>
                      <a:pPr marL="228600" lvl="0" indent="-228600">
                        <a:lnSpc>
                          <a:spcPct val="100000"/>
                        </a:lnSpc>
                        <a:buFont typeface="+mj-lt"/>
                        <a:buAutoNum type="arabicPeriod"/>
                      </a:pPr>
                      <a:r>
                        <a:rPr lang="en-US" sz="800" b="1" i="0" dirty="0">
                          <a:solidFill>
                            <a:schemeClr val="accent1"/>
                          </a:solidFill>
                          <a:latin typeface="Raleway" panose="020B0503030101060003" pitchFamily="34" charset="77"/>
                        </a:rPr>
                        <a:t>School Administration </a:t>
                      </a:r>
                      <a:r>
                        <a:rPr lang="en-US" sz="800" b="0" i="0" dirty="0">
                          <a:solidFill>
                            <a:schemeClr val="accent1"/>
                          </a:solidFill>
                          <a:latin typeface="Raleway" panose="020B0503030101060003" pitchFamily="34" charset="77"/>
                        </a:rPr>
                        <a:t>– Home Language Survey, Bullying forms, Parent Teacher Conference Letter, Behavior Referral, Bus/Field Trip, etc.</a:t>
                      </a:r>
                    </a:p>
                    <a:p>
                      <a:pPr marL="228600" lvl="0" indent="-228600">
                        <a:lnSpc>
                          <a:spcPct val="100000"/>
                        </a:lnSpc>
                        <a:buFont typeface="+mj-lt"/>
                        <a:buAutoNum type="arabicPeriod"/>
                      </a:pPr>
                      <a:r>
                        <a:rPr lang="en-US" sz="800" b="1" i="0" dirty="0">
                          <a:solidFill>
                            <a:schemeClr val="accent1"/>
                          </a:solidFill>
                          <a:latin typeface="Raleway" panose="020B0503030101060003" pitchFamily="34" charset="77"/>
                        </a:rPr>
                        <a:t>Campus Signs </a:t>
                      </a:r>
                      <a:r>
                        <a:rPr lang="en-US" sz="800" b="0" i="0" dirty="0">
                          <a:solidFill>
                            <a:schemeClr val="accent1"/>
                          </a:solidFill>
                          <a:latin typeface="Raleway" panose="020B0503030101060003" pitchFamily="34" charset="77"/>
                        </a:rPr>
                        <a:t>– Bully Free Zone, Welcome to Our School, Restrooms, Office, etc.</a:t>
                      </a:r>
                    </a:p>
                    <a:p>
                      <a:pPr marL="228600" lvl="0" indent="-228600">
                        <a:lnSpc>
                          <a:spcPct val="100000"/>
                        </a:lnSpc>
                        <a:buFont typeface="+mj-lt"/>
                        <a:buAutoNum type="arabicPeriod"/>
                      </a:pPr>
                      <a:r>
                        <a:rPr lang="en-US" sz="800" b="1" i="0" dirty="0">
                          <a:solidFill>
                            <a:schemeClr val="accent1"/>
                          </a:solidFill>
                          <a:latin typeface="Raleway" panose="020B0503030101060003" pitchFamily="34" charset="77"/>
                        </a:rPr>
                        <a:t>English Learner </a:t>
                      </a:r>
                      <a:r>
                        <a:rPr lang="en-US" sz="800" b="0" i="0" dirty="0">
                          <a:solidFill>
                            <a:schemeClr val="accent1"/>
                          </a:solidFill>
                          <a:latin typeface="Raleway" panose="020B0503030101060003" pitchFamily="34" charset="77"/>
                        </a:rPr>
                        <a:t>– EL forms to help meet Civil Rights compliance</a:t>
                      </a:r>
                    </a:p>
                  </a:txBody>
                  <a:tcPr marL="71838" marR="71838" marT="35919" marB="35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pPr>
                      <a:r>
                        <a:rPr lang="en-US" sz="800" b="1" i="0" dirty="0">
                          <a:solidFill>
                            <a:schemeClr val="accent1"/>
                          </a:solidFill>
                          <a:latin typeface="Raleway Medium" panose="020B0503030101060003" pitchFamily="34" charset="77"/>
                        </a:rPr>
                        <a:t>Contains more than 100 notices supporting title program mandates </a:t>
                      </a:r>
                      <a:r>
                        <a:rPr lang="en-US" sz="800" b="0" i="0" dirty="0">
                          <a:solidFill>
                            <a:schemeClr val="accent1"/>
                          </a:solidFill>
                          <a:latin typeface="Raleway Medium" panose="020B0503030101060003" pitchFamily="34" charset="77"/>
                        </a:rPr>
                        <a:t>under the Every Student Succeeds Act (Title I, Title III, Teacher Qualifications, Homelessness, Foster </a:t>
                      </a:r>
                      <a:br>
                        <a:rPr lang="en-US" sz="800" b="0" i="0" dirty="0">
                          <a:solidFill>
                            <a:schemeClr val="accent1"/>
                          </a:solidFill>
                          <a:latin typeface="Raleway Medium" panose="020B0503030101060003" pitchFamily="34" charset="77"/>
                        </a:rPr>
                      </a:br>
                      <a:r>
                        <a:rPr lang="en-US" sz="800" b="0" i="0" dirty="0">
                          <a:solidFill>
                            <a:schemeClr val="accent1"/>
                          </a:solidFill>
                          <a:latin typeface="Raleway Medium" panose="020B0503030101060003" pitchFamily="34" charset="77"/>
                        </a:rPr>
                        <a:t>Care, FERPA, etc.) </a:t>
                      </a:r>
                    </a:p>
                  </a:txBody>
                  <a:tcPr marL="71838" marR="71838" marT="35919" marB="35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634031"/>
                  </a:ext>
                </a:extLst>
              </a:tr>
            </a:tbl>
          </a:graphicData>
        </a:graphic>
      </p:graphicFrame>
      <p:pic>
        <p:nvPicPr>
          <p:cNvPr id="3" name="Picture 2" descr="A logo with a black background&#10;&#10;Description automatically generated">
            <a:extLst>
              <a:ext uri="{FF2B5EF4-FFF2-40B4-BE49-F238E27FC236}">
                <a16:creationId xmlns:a16="http://schemas.microsoft.com/office/drawing/2014/main" id="{52301465-B7B8-77A6-07DA-7548F7696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075" y="8408095"/>
            <a:ext cx="868009" cy="249103"/>
          </a:xfrm>
          <a:prstGeom prst="rect">
            <a:avLst/>
          </a:prstGeom>
        </p:spPr>
      </p:pic>
      <p:pic>
        <p:nvPicPr>
          <p:cNvPr id="4" name="Picture 3" descr="A blue and brown chat bubbles&#10;&#10;Description automatically generated">
            <a:extLst>
              <a:ext uri="{FF2B5EF4-FFF2-40B4-BE49-F238E27FC236}">
                <a16:creationId xmlns:a16="http://schemas.microsoft.com/office/drawing/2014/main" id="{D040DFF6-349E-91AC-49C2-F13A676B7801}"/>
              </a:ext>
            </a:extLst>
          </p:cNvPr>
          <p:cNvPicPr>
            <a:picLocks noChangeAspect="1"/>
          </p:cNvPicPr>
          <p:nvPr/>
        </p:nvPicPr>
        <p:blipFill>
          <a:blip r:embed="rId6"/>
          <a:stretch>
            <a:fillRect/>
          </a:stretch>
        </p:blipFill>
        <p:spPr>
          <a:xfrm>
            <a:off x="5171972" y="666180"/>
            <a:ext cx="723716" cy="723716"/>
          </a:xfrm>
          <a:prstGeom prst="rect">
            <a:avLst/>
          </a:prstGeom>
        </p:spPr>
      </p:pic>
      <p:sp>
        <p:nvSpPr>
          <p:cNvPr id="10" name="TextBox 9">
            <a:extLst>
              <a:ext uri="{FF2B5EF4-FFF2-40B4-BE49-F238E27FC236}">
                <a16:creationId xmlns:a16="http://schemas.microsoft.com/office/drawing/2014/main" id="{44F02BA2-6902-AC8A-6863-970FFCE310BA}"/>
              </a:ext>
            </a:extLst>
          </p:cNvPr>
          <p:cNvSpPr txBox="1"/>
          <p:nvPr/>
        </p:nvSpPr>
        <p:spPr>
          <a:xfrm>
            <a:off x="473076" y="798114"/>
            <a:ext cx="4688576" cy="584775"/>
          </a:xfrm>
          <a:prstGeom prst="rect">
            <a:avLst/>
          </a:prstGeom>
          <a:noFill/>
          <a:ln w="28575">
            <a:noFill/>
          </a:ln>
        </p:spPr>
        <p:txBody>
          <a:bodyPr wrap="square">
            <a:spAutoFit/>
          </a:bodyPr>
          <a:lstStyle/>
          <a:p>
            <a:r>
              <a:rPr lang="en-US" sz="3200" b="1" dirty="0">
                <a:solidFill>
                  <a:schemeClr val="accent1"/>
                </a:solidFill>
                <a:latin typeface="Gilroy ExtraBold" pitchFamily="2" charset="77"/>
                <a:ea typeface="Calibri" panose="020F0502020204030204" pitchFamily="34" charset="0"/>
              </a:rPr>
              <a:t>What is </a:t>
            </a:r>
            <a:r>
              <a:rPr lang="en-US" sz="3200" b="1" dirty="0" err="1">
                <a:solidFill>
                  <a:schemeClr val="accent1"/>
                </a:solidFill>
                <a:latin typeface="Gilroy ExtraBold" pitchFamily="2" charset="77"/>
                <a:ea typeface="Calibri" panose="020F0502020204030204" pitchFamily="34" charset="0"/>
              </a:rPr>
              <a:t>ParentNotices</a:t>
            </a:r>
            <a:r>
              <a:rPr lang="en-US" sz="3200" b="1" dirty="0">
                <a:solidFill>
                  <a:schemeClr val="accent1"/>
                </a:solidFill>
                <a:latin typeface="Gilroy ExtraBold" pitchFamily="2" charset="77"/>
                <a:ea typeface="Calibri" panose="020F0502020204030204" pitchFamily="34" charset="0"/>
              </a:rPr>
              <a:t>?</a:t>
            </a:r>
          </a:p>
        </p:txBody>
      </p:sp>
    </p:spTree>
    <p:extLst>
      <p:ext uri="{BB962C8B-B14F-4D97-AF65-F5344CB8AC3E}">
        <p14:creationId xmlns:p14="http://schemas.microsoft.com/office/powerpoint/2010/main" val="4058469897"/>
      </p:ext>
    </p:extLst>
  </p:cSld>
  <p:clrMapOvr>
    <a:masterClrMapping/>
  </p:clrMapOvr>
</p:sld>
</file>

<file path=ppt/theme/theme1.xml><?xml version="1.0" encoding="utf-8"?>
<a:theme xmlns:a="http://schemas.openxmlformats.org/drawingml/2006/main" name="Office Theme">
  <a:themeElements>
    <a:clrScheme name="Transact ALL">
      <a:dk1>
        <a:srgbClr val="000000"/>
      </a:dk1>
      <a:lt1>
        <a:srgbClr val="FFFFFF"/>
      </a:lt1>
      <a:dk2>
        <a:srgbClr val="00AEEF"/>
      </a:dk2>
      <a:lt2>
        <a:srgbClr val="F78E1E"/>
      </a:lt2>
      <a:accent1>
        <a:srgbClr val="00284D"/>
      </a:accent1>
      <a:accent2>
        <a:srgbClr val="59C128"/>
      </a:accent2>
      <a:accent3>
        <a:srgbClr val="B42162"/>
      </a:accent3>
      <a:accent4>
        <a:srgbClr val="17ADCC"/>
      </a:accent4>
      <a:accent5>
        <a:srgbClr val="4066A1"/>
      </a:accent5>
      <a:accent6>
        <a:srgbClr val="E72C1F"/>
      </a:accent6>
      <a:hlink>
        <a:srgbClr val="B0B0B0"/>
      </a:hlink>
      <a:folHlink>
        <a:srgbClr val="E3E3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323EC6D-8181-4636-BB60-DBCBAF619C31}" vid="{40016785-C51F-49E9-A7A5-E8A3E69D5B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cd86d3-0b1d-4197-822e-9331fa64a58e" xsi:nil="true"/>
    <lcf76f155ced4ddcb4097134ff3c332f xmlns="593bf2fc-eb30-4f86-92ba-a4b6b02386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B4292B29103F46B1C8C277D3C11F8F" ma:contentTypeVersion="16" ma:contentTypeDescription="Create a new document." ma:contentTypeScope="" ma:versionID="fa4c1765d457bb9d82d70a8d08266364">
  <xsd:schema xmlns:xsd="http://www.w3.org/2001/XMLSchema" xmlns:xs="http://www.w3.org/2001/XMLSchema" xmlns:p="http://schemas.microsoft.com/office/2006/metadata/properties" xmlns:ns2="593bf2fc-eb30-4f86-92ba-a4b6b023864b" xmlns:ns3="3bcd86d3-0b1d-4197-822e-9331fa64a58e" targetNamespace="http://schemas.microsoft.com/office/2006/metadata/properties" ma:root="true" ma:fieldsID="037896fcb781e7befaef46bd2ac1677b" ns2:_="" ns3:_="">
    <xsd:import namespace="593bf2fc-eb30-4f86-92ba-a4b6b023864b"/>
    <xsd:import namespace="3bcd86d3-0b1d-4197-822e-9331fa64a58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bf2fc-eb30-4f86-92ba-a4b6b02386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c19fd0e-62f7-4274-b431-3bf704aa67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cd86d3-0b1d-4197-822e-9331fa64a58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872049e-c740-4e25-b660-2d56a82933ef}" ma:internalName="TaxCatchAll" ma:showField="CatchAllData" ma:web="3bcd86d3-0b1d-4197-822e-9331fa64a5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374015-0557-43F0-B453-CD2779FDDFBF}">
  <ds:schemaRefs>
    <ds:schemaRef ds:uri="http://purl.org/dc/elements/1.1/"/>
    <ds:schemaRef ds:uri="http://schemas.microsoft.com/office/2006/documentManagement/types"/>
    <ds:schemaRef ds:uri="593bf2fc-eb30-4f86-92ba-a4b6b023864b"/>
    <ds:schemaRef ds:uri="http://schemas.openxmlformats.org/package/2006/metadata/core-properties"/>
    <ds:schemaRef ds:uri="http://www.w3.org/XML/1998/namespace"/>
    <ds:schemaRef ds:uri="http://purl.org/dc/dcmitype/"/>
    <ds:schemaRef ds:uri="http://purl.org/dc/terms/"/>
    <ds:schemaRef ds:uri="http://schemas.microsoft.com/office/infopath/2007/PartnerControls"/>
    <ds:schemaRef ds:uri="3bcd86d3-0b1d-4197-822e-9331fa64a58e"/>
    <ds:schemaRef ds:uri="http://schemas.microsoft.com/office/2006/metadata/properties"/>
  </ds:schemaRefs>
</ds:datastoreItem>
</file>

<file path=customXml/itemProps2.xml><?xml version="1.0" encoding="utf-8"?>
<ds:datastoreItem xmlns:ds="http://schemas.openxmlformats.org/officeDocument/2006/customXml" ds:itemID="{E34DECC6-578C-4204-9EFE-BC78BEEFAF92}">
  <ds:schemaRefs>
    <ds:schemaRef ds:uri="http://schemas.microsoft.com/sharepoint/v3/contenttype/forms"/>
  </ds:schemaRefs>
</ds:datastoreItem>
</file>

<file path=customXml/itemProps3.xml><?xml version="1.0" encoding="utf-8"?>
<ds:datastoreItem xmlns:ds="http://schemas.openxmlformats.org/officeDocument/2006/customXml" ds:itemID="{D5BA63E7-3729-48CF-9F7F-741793F284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bf2fc-eb30-4f86-92ba-a4b6b023864b"/>
    <ds:schemaRef ds:uri="3bcd86d3-0b1d-4197-822e-9331fa64a5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154</TotalTime>
  <Words>241</Words>
  <Application>Microsoft Office PowerPoint</Application>
  <PresentationFormat>Letter Paper (8.5x11 in)</PresentationFormat>
  <Paragraphs>15</Paragraphs>
  <Slides>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Arial</vt:lpstr>
      <vt:lpstr>Calibri</vt:lpstr>
      <vt:lpstr>Courier New</vt:lpstr>
      <vt:lpstr>Gilroy</vt:lpstr>
      <vt:lpstr>Gilroy Bold</vt:lpstr>
      <vt:lpstr>Gilroy ExtraBold</vt:lpstr>
      <vt:lpstr>Gilroy Light</vt:lpstr>
      <vt:lpstr>Gilroy Medium</vt:lpstr>
      <vt:lpstr>Gilroy SemiBold</vt:lpstr>
      <vt:lpstr>Raleway</vt:lpstr>
      <vt:lpstr>Raleway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Instructions</dc:title>
  <dc:creator>Jennifer London</dc:creator>
  <cp:lastModifiedBy>Jamie Osgoodby</cp:lastModifiedBy>
  <cp:revision>2</cp:revision>
  <dcterms:created xsi:type="dcterms:W3CDTF">2023-08-23T17:48:28Z</dcterms:created>
  <dcterms:modified xsi:type="dcterms:W3CDTF">2023-09-13T18:12:50Z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0x010100CBB4292B29103F46B1C8C277D3C11F8F</vt:lpwstr>
  </property>
  <property fmtid="{D5CDD505-2E9C-101B-9397-08002B2CF9AE}" pid="3" name="MediaServiceImageTags">
    <vt:lpwstr/>
  </property>
</Properties>
</file>