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52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Long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e, homophones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Making inferences, sequence, clarifying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Singular and plural nouns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money- identifying coins, collection of coins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turkeys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LIM binders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leader of the week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November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12,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Friday-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2.5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comprehension test, grammar test, and spelling test</a:t>
            </a:r>
            <a:endParaRPr lang="en-US" altLang="en-US" sz="1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 minor grade-money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smtClean="0"/>
              <a:t>November </a:t>
            </a:r>
            <a:r>
              <a:rPr lang="en-US" sz="1100" dirty="0" smtClean="0"/>
              <a:t>13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progress reports go home</a:t>
            </a:r>
          </a:p>
          <a:p>
            <a:r>
              <a:rPr lang="en-US" sz="1100" dirty="0" smtClean="0"/>
              <a:t>November 18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American Village Field Trip</a:t>
            </a:r>
          </a:p>
          <a:p>
            <a:r>
              <a:rPr lang="en-US" sz="1100" dirty="0" smtClean="0"/>
              <a:t>November 19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Student led-conferences</a:t>
            </a:r>
          </a:p>
          <a:p>
            <a:r>
              <a:rPr lang="en-US" sz="1100" dirty="0" smtClean="0"/>
              <a:t>November 22</a:t>
            </a:r>
            <a:r>
              <a:rPr lang="en-US" sz="1100" baseline="30000" dirty="0" smtClean="0"/>
              <a:t>nd</a:t>
            </a:r>
            <a:r>
              <a:rPr lang="en-US" sz="1100" dirty="0" smtClean="0"/>
              <a:t>- Spirit Day-Camo Day </a:t>
            </a:r>
          </a:p>
          <a:p>
            <a:r>
              <a:rPr lang="en-US" sz="1100" dirty="0" smtClean="0"/>
              <a:t>November 25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- 29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Thanksgiving break</a:t>
            </a:r>
          </a:p>
          <a:p>
            <a:r>
              <a:rPr lang="en-US" sz="1100" dirty="0" smtClean="0"/>
              <a:t>December 6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Jingles and Jammies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3" ma:contentTypeDescription="Create a new document." ma:contentTypeScope="" ma:versionID="e90fb64e149755ef877b4cb99dd0428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7a63fac241610791e9a1989120c3590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26D1BA-CE3D-43F7-9C6A-291F8574571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80b9745e-708a-4de7-b76f-403203919f70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6A55287-8633-4B2B-9EAD-5EC491BA91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1970</TotalTime>
  <Words>120</Words>
  <Application>Microsoft Office PowerPoint</Application>
  <PresentationFormat>Custom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50</cp:revision>
  <cp:lastPrinted>2024-11-07T15:49:02Z</cp:lastPrinted>
  <dcterms:created xsi:type="dcterms:W3CDTF">2016-06-16T14:10:06Z</dcterms:created>
  <dcterms:modified xsi:type="dcterms:W3CDTF">2024-11-07T15:49:16Z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