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6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Subtraction and addition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Pilgrims, Native Americans, Mayflower, First Thanksgiving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Getting and </a:t>
            </a:r>
            <a:r>
              <a:rPr lang="en-US" altLang="en-US" sz="16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staying organized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of the Week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November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13,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There will be no reading tests this week.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7 test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November </a:t>
            </a:r>
            <a:r>
              <a:rPr lang="en-US" sz="1300" dirty="0" smtClean="0"/>
              <a:t>14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Student-led conferences</a:t>
            </a:r>
          </a:p>
          <a:p>
            <a:r>
              <a:rPr lang="en-US" sz="1300" dirty="0" smtClean="0"/>
              <a:t>November 17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Spirit Day-Camo Day</a:t>
            </a:r>
          </a:p>
          <a:p>
            <a:r>
              <a:rPr lang="en-US" sz="1300" dirty="0" smtClean="0"/>
              <a:t>November 20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- 24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Thanksgiving Holidays</a:t>
            </a:r>
          </a:p>
          <a:p>
            <a:r>
              <a:rPr lang="en-US" sz="1300" dirty="0" smtClean="0"/>
              <a:t>December 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Jingle Bells and Jammies</a:t>
            </a:r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1968</TotalTime>
  <Words>99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46</cp:revision>
  <cp:lastPrinted>2023-11-02T19:17:43Z</cp:lastPrinted>
  <dcterms:created xsi:type="dcterms:W3CDTF">2016-06-16T14:10:06Z</dcterms:created>
  <dcterms:modified xsi:type="dcterms:W3CDTF">2023-11-08T16:52:22Z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