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9" r:id="rId4"/>
    <p:sldId id="266" r:id="rId5"/>
    <p:sldId id="260" r:id="rId6"/>
    <p:sldId id="259" r:id="rId7"/>
    <p:sldId id="261" r:id="rId8"/>
    <p:sldId id="262" r:id="rId9"/>
    <p:sldId id="267" r:id="rId10"/>
    <p:sldId id="270" r:id="rId11"/>
    <p:sldId id="265" r:id="rId12"/>
    <p:sldId id="268" r:id="rId13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9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77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285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70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42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96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19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6400800" cy="3048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9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8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2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0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1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6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2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1840CAC-5543-4DAE-BF76-7BF6D797DF4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25BB4D-1307-4334-849C-3213D1AEE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7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ne.poole@hcbe.net" TargetMode="External"/><Relationship Id="rId2" Type="http://schemas.openxmlformats.org/officeDocument/2006/relationships/hyperlink" Target="mailto:stephanie.sheppard@hcbe.net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office.com/r/zgXYBuSLPM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lds.decal.ga.gov/search.aspx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Pre-K Parent Orientation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Mrs. Sheppard</a:t>
            </a:r>
          </a:p>
          <a:p>
            <a:r>
              <a:rPr lang="en-US" sz="4000" dirty="0"/>
              <a:t>Mrs. Poole</a:t>
            </a:r>
          </a:p>
        </p:txBody>
      </p:sp>
    </p:spTree>
    <p:extLst>
      <p:ext uri="{BB962C8B-B14F-4D97-AF65-F5344CB8AC3E}">
        <p14:creationId xmlns:p14="http://schemas.microsoft.com/office/powerpoint/2010/main" val="2908357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A286-7E3C-BF62-EA2A-244CB024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Trips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89940-2BC0-EC76-85B6-982441431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highlight>
                  <a:srgbClr val="FFFFFF"/>
                </a:highlight>
                <a:latin typeface="pack://application:,,,/Resources/FontFamily/OpenSans/#Open Sans"/>
              </a:rPr>
              <a:t>~We will go on at least one field trip this year.</a:t>
            </a:r>
            <a:endParaRPr lang="en" sz="1800" b="0" i="0" u="none" strike="noStrike" baseline="0" dirty="0">
              <a:solidFill>
                <a:srgbClr val="000000"/>
              </a:solidFill>
              <a:highlight>
                <a:srgbClr val="FFFFFF"/>
              </a:highlight>
              <a:latin typeface="pack://application:,,,/Resources/FontFamily/OpenSans/#Open Sans"/>
            </a:endParaRPr>
          </a:p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highlight>
                  <a:srgbClr val="FFFFFF"/>
                </a:highlight>
                <a:latin typeface="pack://application:,,,/Resources/FontFamily/OpenSans/#Open Sans"/>
              </a:rPr>
              <a:t>~Background checks are required to chaperone.</a:t>
            </a:r>
            <a:endParaRPr lang="en" sz="1800" b="0" i="0" u="none" strike="noStrike" baseline="0" dirty="0">
              <a:solidFill>
                <a:srgbClr val="000000"/>
              </a:solidFill>
              <a:highlight>
                <a:srgbClr val="FFFFFF"/>
              </a:highlight>
              <a:latin typeface="pack://application:,,,/Resources/FontFamily/OpenSans/#Open Sans"/>
            </a:endParaRPr>
          </a:p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highlight>
                  <a:srgbClr val="FFFFFF"/>
                </a:highlight>
                <a:latin typeface="pack://application:,,,/Resources/FontFamily/OpenSans/#Open Sans"/>
              </a:rPr>
              <a:t>~Background checks are good for 5 years.</a:t>
            </a:r>
            <a:endParaRPr lang="en" sz="1800" b="0" i="0" u="none" strike="noStrike" baseline="0" dirty="0">
              <a:solidFill>
                <a:srgbClr val="000000"/>
              </a:solidFill>
              <a:highlight>
                <a:srgbClr val="FFFFFF"/>
              </a:highlight>
              <a:latin typeface="pack://application:,,,/Resources/FontFamily/OpenSans/#Open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91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53200" cy="2743200"/>
          </a:xfrm>
        </p:spPr>
        <p:txBody>
          <a:bodyPr>
            <a:normAutofit/>
          </a:bodyPr>
          <a:lstStyle/>
          <a:p>
            <a:r>
              <a:rPr lang="en-US" sz="6000" dirty="0"/>
              <a:t>Any questions?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73706" y="3276600"/>
            <a:ext cx="5660332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Email: </a:t>
            </a:r>
            <a:r>
              <a:rPr lang="en-US" sz="2800" dirty="0">
                <a:hlinkClick r:id="rId2"/>
              </a:rPr>
              <a:t>stephanie.sheppard@hcbe.net</a:t>
            </a: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brianne.poole@hcbe.net</a:t>
            </a: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/>
              <a:t>Class Dojo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4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1"/>
            <a:ext cx="6400800" cy="106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Please complete the survey at the end of Open House.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https://forms.office.com/r/zgXYBuSLPM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0">
              <a:buNone/>
            </a:pP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052" name="Picture 1">
            <a:extLst>
              <a:ext uri="{FF2B5EF4-FFF2-40B4-BE49-F238E27FC236}">
                <a16:creationId xmlns:a16="http://schemas.microsoft.com/office/drawing/2014/main" id="{C504814C-60D1-5B2C-47BD-7C61BC5E2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0"/>
            <a:ext cx="13081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12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Absences and </a:t>
            </a:r>
            <a:r>
              <a:rPr lang="en-US" dirty="0" err="1"/>
              <a:t>Tardies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0"/>
            <a:ext cx="6400800" cy="30480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your child is absent please provide a written note or a doctor’s note within three days or it will be considered unexcused. </a:t>
            </a:r>
          </a:p>
          <a:p>
            <a:r>
              <a:rPr lang="en-US" dirty="0"/>
              <a:t>If your child is tardy you must come in the office and sign them in.</a:t>
            </a:r>
          </a:p>
          <a:p>
            <a:r>
              <a:rPr lang="en-US" dirty="0"/>
              <a:t>After 5 unexcused absences, an attendance contract must be signed. Any absence after being on an attendance contract must have a doctor’s note. </a:t>
            </a:r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9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1E3D-C9C4-C131-DDA0-86CB1C80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Restroom Accidents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27F1E-80F4-6134-FD9D-3A23B0BDB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highlight>
                  <a:srgbClr val="FFFFFF"/>
                </a:highlight>
                <a:latin typeface="pack://application:,,,/Resources/FontFamily/OpenSans/#Open Sans"/>
              </a:rPr>
              <a:t>~Please keep a change of clothes in your child’s book bag. </a:t>
            </a:r>
            <a:endParaRPr lang="en" sz="1800" b="0" i="0" u="none" strike="noStrike" baseline="0" dirty="0">
              <a:solidFill>
                <a:srgbClr val="000000"/>
              </a:solidFill>
              <a:highlight>
                <a:srgbClr val="FFFFFF"/>
              </a:highlight>
              <a:latin typeface="pack://application:,,,/Resources/FontFamily/OpenSans/#Open Sans"/>
            </a:endParaRPr>
          </a:p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highlight>
                  <a:srgbClr val="FFFFFF"/>
                </a:highlight>
                <a:latin typeface="pack://application:,,,/Resources/FontFamily/OpenSans/#Open Sans"/>
              </a:rPr>
              <a:t>~We cannot assist students with changing. We talk </a:t>
            </a:r>
            <a:endParaRPr lang="en" sz="1800" b="0" i="0" u="none" strike="noStrike" baseline="0" dirty="0">
              <a:solidFill>
                <a:srgbClr val="000000"/>
              </a:solidFill>
              <a:highlight>
                <a:srgbClr val="FFFFFF"/>
              </a:highlight>
              <a:latin typeface="pack://application:,,,/Resources/FontFamily/OpenSans/#Open Sans"/>
            </a:endParaRPr>
          </a:p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highlight>
                  <a:srgbClr val="FFFFFF"/>
                </a:highlight>
                <a:latin typeface="pack://application:,,,/Resources/FontFamily/OpenSans/#Open Sans"/>
              </a:rPr>
              <a:t>them through changing clothes.</a:t>
            </a:r>
            <a:endParaRPr lang="en" sz="1800" b="0" i="0" u="none" strike="noStrike" baseline="0" dirty="0">
              <a:solidFill>
                <a:srgbClr val="000000"/>
              </a:solidFill>
              <a:highlight>
                <a:srgbClr val="FFFFFF"/>
              </a:highlight>
              <a:latin typeface="pack://application:,,,/Resources/FontFamily/OpenSans/#Open Sans"/>
            </a:endParaRPr>
          </a:p>
          <a:p>
            <a:pPr marR="0" algn="l" rtl="0"/>
            <a:r>
              <a:rPr lang="en-US" sz="1800" b="0" i="0" u="none" strike="noStrike" baseline="0" dirty="0">
                <a:solidFill>
                  <a:srgbClr val="000000"/>
                </a:solidFill>
                <a:highlight>
                  <a:srgbClr val="FFFFFF"/>
                </a:highlight>
                <a:latin typeface="pack://application:,,,/Resources/FontFamily/OpenSans/#Open Sans"/>
              </a:rPr>
              <a:t>~We may need to call you to have you assist your child.</a:t>
            </a:r>
            <a:endParaRPr lang="en" sz="1800" b="0" i="0" u="none" strike="noStrike" baseline="0" dirty="0">
              <a:solidFill>
                <a:srgbClr val="000000"/>
              </a:solidFill>
              <a:highlight>
                <a:srgbClr val="FFFFFF"/>
              </a:highlight>
              <a:latin typeface="pack://application:,,,/Resources/FontFamily/OpenSans/#Open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4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Pre-k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Frog Street is the curriculum Houston County uses for Pre-K.</a:t>
            </a:r>
          </a:p>
          <a:p>
            <a:r>
              <a:rPr lang="en-US" dirty="0"/>
              <a:t>We teach Second Step Curriculum for Social/Emotional Skills. We have puppets in both of our classrooms.</a:t>
            </a:r>
          </a:p>
        </p:txBody>
      </p:sp>
    </p:spTree>
    <p:extLst>
      <p:ext uri="{BB962C8B-B14F-4D97-AF65-F5344CB8AC3E}">
        <p14:creationId xmlns:p14="http://schemas.microsoft.com/office/powerpoint/2010/main" val="367335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standards for Pre-K  that are aligned with the common core standards to prepare them for kindergarten.</a:t>
            </a:r>
          </a:p>
          <a:p>
            <a:r>
              <a:rPr lang="en-US" dirty="0"/>
              <a:t>Accessible to parents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hlinkClick r:id="rId2"/>
              </a:rPr>
              <a:t>http://www.gelds.decal.ga.gov/search.aspx</a:t>
            </a:r>
            <a:endParaRPr lang="en-US" dirty="0"/>
          </a:p>
          <a:p>
            <a:pPr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14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47800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Work Sampling Online</a:t>
            </a:r>
            <a:br>
              <a:rPr lang="en-US" dirty="0"/>
            </a:br>
            <a:r>
              <a:rPr lang="en-US" dirty="0"/>
              <a:t>(WSO)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All documentation of your child’s progress is entered into WSO.</a:t>
            </a:r>
          </a:p>
          <a:p>
            <a:r>
              <a:rPr lang="en-US" dirty="0"/>
              <a:t>We gather information on the students throughout the year and track their progress through WSO.</a:t>
            </a:r>
          </a:p>
          <a:p>
            <a:r>
              <a:rPr lang="en-US" dirty="0"/>
              <a:t>Documentation can include pictures, observational notes, matrices, and student work. </a:t>
            </a:r>
          </a:p>
          <a:p>
            <a:r>
              <a:rPr lang="en-US" dirty="0"/>
              <a:t>We will have a conference to review the data entered in WSO in December and in May.</a:t>
            </a:r>
          </a:p>
          <a:p>
            <a:pPr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Conferences are in person in December and May.</a:t>
            </a:r>
          </a:p>
          <a:p>
            <a:r>
              <a:rPr lang="en-US" dirty="0"/>
              <a:t>We will provide a list of days and times available and will work with you to find a day that works for you.</a:t>
            </a:r>
          </a:p>
          <a:p>
            <a:r>
              <a:rPr lang="en-US" dirty="0"/>
              <a:t>If you feel you need a conference at any point throughout the year please contact us to arrange a day and time.</a:t>
            </a:r>
          </a:p>
        </p:txBody>
      </p:sp>
    </p:spTree>
    <p:extLst>
      <p:ext uri="{BB962C8B-B14F-4D97-AF65-F5344CB8AC3E}">
        <p14:creationId xmlns:p14="http://schemas.microsoft.com/office/powerpoint/2010/main" val="104391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478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Phonological Awareness  </a:t>
            </a:r>
          </a:p>
        </p:txBody>
      </p:sp>
      <p:pic>
        <p:nvPicPr>
          <p:cNvPr id="1026" name="Picture 2" descr="phonological-awareness-continuum- | Phonological awareness, Phonemic  awareness activities, Phonology">
            <a:extLst>
              <a:ext uri="{FF2B5EF4-FFF2-40B4-BE49-F238E27FC236}">
                <a16:creationId xmlns:a16="http://schemas.microsoft.com/office/drawing/2014/main" id="{7162D79A-D6A1-255C-4DD8-0BBA32C95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953" y="2286000"/>
            <a:ext cx="6012094" cy="337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71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764" y="1447800"/>
            <a:ext cx="6400800" cy="685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Positive Behavior Intervention Supports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1143000" y="2209800"/>
            <a:ext cx="7162800" cy="304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r>
              <a:rPr lang="en-US" dirty="0"/>
              <a:t>School wide</a:t>
            </a:r>
          </a:p>
          <a:p>
            <a:pPr lvl="1">
              <a:defRPr/>
            </a:pPr>
            <a:r>
              <a:rPr lang="en-US" dirty="0"/>
              <a:t>Vocabulary to positively support students, teach expectations and hold them accountable. </a:t>
            </a:r>
          </a:p>
          <a:p>
            <a:pPr>
              <a:defRPr/>
            </a:pPr>
            <a:r>
              <a:rPr lang="en-US" dirty="0"/>
              <a:t>The 4 B’s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Be Safe	Be Responsible	 Be Respectful         Be Caring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004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4220</TotalTime>
  <Words>430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pack://application:,,,/Resources/FontFamily/OpenSans/#Open Sans</vt:lpstr>
      <vt:lpstr>Tw Cen MT</vt:lpstr>
      <vt:lpstr>Wingdings</vt:lpstr>
      <vt:lpstr>Droplet</vt:lpstr>
      <vt:lpstr>Pre-K Parent Orientation </vt:lpstr>
      <vt:lpstr>Absences and Tardies</vt:lpstr>
      <vt:lpstr>Restroom Accidents</vt:lpstr>
      <vt:lpstr>Pre-k Curriculum</vt:lpstr>
      <vt:lpstr>GELDS</vt:lpstr>
      <vt:lpstr>Work Sampling Online (WSO)</vt:lpstr>
      <vt:lpstr>Conferences</vt:lpstr>
      <vt:lpstr>Phonological Awareness  </vt:lpstr>
      <vt:lpstr> Positive Behavior Intervention Supports</vt:lpstr>
      <vt:lpstr>Field Trips</vt:lpstr>
      <vt:lpstr>Any questions?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Pre-K Parent Orientation</dc:title>
  <dc:creator>POOLE, BRIANNE</dc:creator>
  <cp:lastModifiedBy>Poole, Brianne</cp:lastModifiedBy>
  <cp:revision>38</cp:revision>
  <cp:lastPrinted>2022-08-29T18:28:09Z</cp:lastPrinted>
  <dcterms:created xsi:type="dcterms:W3CDTF">2015-08-24T18:15:46Z</dcterms:created>
  <dcterms:modified xsi:type="dcterms:W3CDTF">2022-08-29T19:19:38Z</dcterms:modified>
</cp:coreProperties>
</file>