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3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tch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dge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ck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Review topic 1 for test, even and odd, arrays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Solar System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Thinking about thinking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Taylor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28, 2023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42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comprehension-August 31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test-September 1</a:t>
            </a:r>
            <a:r>
              <a:rPr lang="en-US" altLang="en-US" sz="1400" baseline="300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August </a:t>
            </a:r>
            <a:r>
              <a:rPr lang="en-US" sz="1600" dirty="0" smtClean="0"/>
              <a:t>28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- </a:t>
            </a:r>
            <a:r>
              <a:rPr lang="en-US" sz="1600" dirty="0" smtClean="0"/>
              <a:t>Curriculum </a:t>
            </a:r>
            <a:r>
              <a:rPr lang="en-US" sz="1600" dirty="0" smtClean="0"/>
              <a:t>night-5:30-6:30</a:t>
            </a:r>
            <a:endParaRPr lang="en-US" sz="1600" dirty="0" smtClean="0"/>
          </a:p>
          <a:p>
            <a:r>
              <a:rPr lang="en-US" sz="1600" dirty="0" smtClean="0"/>
              <a:t>September </a:t>
            </a:r>
            <a:r>
              <a:rPr lang="en-US" sz="1600" dirty="0" smtClean="0"/>
              <a:t>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  <a:r>
              <a:rPr lang="en-US" sz="1600" dirty="0" smtClean="0"/>
              <a:t>- </a:t>
            </a:r>
            <a:r>
              <a:rPr lang="en-US" sz="1600" dirty="0" smtClean="0"/>
              <a:t>YMCA money due</a:t>
            </a:r>
          </a:p>
          <a:p>
            <a:r>
              <a:rPr lang="en-US" sz="1600" dirty="0" smtClean="0"/>
              <a:t>September </a:t>
            </a:r>
            <a:r>
              <a:rPr lang="en-US" sz="1600" dirty="0" smtClean="0"/>
              <a:t>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- </a:t>
            </a:r>
            <a:r>
              <a:rPr lang="en-US" sz="1600" dirty="0" smtClean="0"/>
              <a:t>Labor Day-No </a:t>
            </a:r>
            <a:r>
              <a:rPr lang="en-US" sz="1600" dirty="0" smtClean="0"/>
              <a:t>School</a:t>
            </a:r>
            <a:endParaRPr lang="en-US" sz="1600" dirty="0" smtClean="0"/>
          </a:p>
          <a:p>
            <a:r>
              <a:rPr lang="en-US" sz="1600" dirty="0" smtClean="0"/>
              <a:t>September </a:t>
            </a:r>
            <a:r>
              <a:rPr lang="en-US" sz="1600" dirty="0" smtClean="0"/>
              <a:t>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- </a:t>
            </a:r>
            <a:r>
              <a:rPr lang="en-US" sz="1600" dirty="0" smtClean="0"/>
              <a:t>YMCA swim safety-10:30-12:00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106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33</cp:revision>
  <cp:lastPrinted>2022-08-18T14:04:02Z</cp:lastPrinted>
  <dcterms:created xsi:type="dcterms:W3CDTF">2016-06-16T14:10:06Z</dcterms:created>
  <dcterms:modified xsi:type="dcterms:W3CDTF">2023-08-24T18:47:40Z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