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9771" autoAdjust="0"/>
  </p:normalViewPr>
  <p:slideViewPr>
    <p:cSldViewPr snapToGrid="0" snapToObjects="1">
      <p:cViewPr varScale="1">
        <p:scale>
          <a:sx n="53" d="100"/>
          <a:sy n="53" d="100"/>
        </p:scale>
        <p:origin x="2268" y="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23CF2-E825-F44A-AE87-BA0D07170060}" type="datetimeFigureOut">
              <a:rPr lang="en-US" smtClean="0"/>
              <a:t>8/16/2024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B626-68BB-6C48-91A6-86F0A48302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795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23CF2-E825-F44A-AE87-BA0D07170060}" type="datetimeFigureOut">
              <a:rPr lang="en-US" smtClean="0"/>
              <a:t>8/16/2024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B626-68BB-6C48-91A6-86F0A48302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244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23CF2-E825-F44A-AE87-BA0D07170060}" type="datetimeFigureOut">
              <a:rPr lang="en-US" smtClean="0"/>
              <a:t>8/16/2024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B626-68BB-6C48-91A6-86F0A48302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16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23CF2-E825-F44A-AE87-BA0D07170060}" type="datetimeFigureOut">
              <a:rPr lang="en-US" smtClean="0"/>
              <a:t>8/16/2024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B626-68BB-6C48-91A6-86F0A48302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806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23CF2-E825-F44A-AE87-BA0D07170060}" type="datetimeFigureOut">
              <a:rPr lang="en-US" smtClean="0"/>
              <a:t>8/16/2024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B626-68BB-6C48-91A6-86F0A48302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56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23CF2-E825-F44A-AE87-BA0D07170060}" type="datetimeFigureOut">
              <a:rPr lang="en-US" smtClean="0"/>
              <a:t>8/16/2024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B626-68BB-6C48-91A6-86F0A48302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525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23CF2-E825-F44A-AE87-BA0D07170060}" type="datetimeFigureOut">
              <a:rPr lang="en-US" smtClean="0"/>
              <a:t>8/16/2024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B626-68BB-6C48-91A6-86F0A48302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688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23CF2-E825-F44A-AE87-BA0D07170060}" type="datetimeFigureOut">
              <a:rPr lang="en-US" smtClean="0"/>
              <a:t>8/16/2024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B626-68BB-6C48-91A6-86F0A48302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948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23CF2-E825-F44A-AE87-BA0D07170060}" type="datetimeFigureOut">
              <a:rPr lang="en-US" smtClean="0"/>
              <a:t>8/16/2024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B626-68BB-6C48-91A6-86F0A48302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94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23CF2-E825-F44A-AE87-BA0D07170060}" type="datetimeFigureOut">
              <a:rPr lang="en-US" smtClean="0"/>
              <a:t>8/16/2024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B626-68BB-6C48-91A6-86F0A48302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0492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23CF2-E825-F44A-AE87-BA0D07170060}" type="datetimeFigureOut">
              <a:rPr lang="en-US" smtClean="0"/>
              <a:t>8/16/2024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B626-68BB-6C48-91A6-86F0A48302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097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223CF2-E825-F44A-AE87-BA0D07170060}" type="datetimeFigureOut">
              <a:rPr lang="en-US" smtClean="0"/>
              <a:t>8/16/2024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BCB626-68BB-6C48-91A6-86F0A48302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236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reychevron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12" name="Rounded Rectangle 11"/>
          <p:cNvSpPr/>
          <p:nvPr/>
        </p:nvSpPr>
        <p:spPr>
          <a:xfrm>
            <a:off x="178273" y="1893975"/>
            <a:ext cx="6507024" cy="3431439"/>
          </a:xfrm>
          <a:prstGeom prst="roundRect">
            <a:avLst/>
          </a:prstGeom>
          <a:solidFill>
            <a:srgbClr val="FFFFFF">
              <a:alpha val="85000"/>
            </a:srgbClr>
          </a:solidFill>
          <a:ln w="57150" cmpd="sng">
            <a:solidFill>
              <a:schemeClr val="tx1"/>
            </a:solidFill>
            <a:prstDash val="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67879" y="2005388"/>
            <a:ext cx="626783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KG All of Me" charset="0"/>
                <a:ea typeface="KG All of Me" charset="0"/>
                <a:cs typeface="KG All of Me" charset="0"/>
              </a:rPr>
              <a:t>  		     We are learning:</a:t>
            </a:r>
          </a:p>
          <a:p>
            <a:r>
              <a:rPr lang="en-US" b="1" dirty="0">
                <a:latin typeface="KG Part of Me" charset="0"/>
                <a:ea typeface="KG Part of Me" charset="0"/>
                <a:cs typeface="KG Part of Me" charset="0"/>
              </a:rPr>
              <a:t>Reading: </a:t>
            </a:r>
            <a:r>
              <a:rPr lang="en-US" altLang="en-US" dirty="0">
                <a:solidFill>
                  <a:srgbClr val="000000"/>
                </a:solidFill>
                <a:latin typeface="Love Ya Like A Sister" panose="02000503000000020004" pitchFamily="2" charset="0"/>
              </a:rPr>
              <a:t>Cause and effect, fact and opinion, main ideas and details, compare and contrast </a:t>
            </a:r>
          </a:p>
          <a:p>
            <a:endParaRPr lang="en-US" altLang="en-US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r>
              <a:rPr lang="en-US" b="1" dirty="0">
                <a:latin typeface="KG Part of Me" charset="0"/>
                <a:ea typeface="KG Part of Me" charset="0"/>
                <a:cs typeface="KG Part of Me" charset="0"/>
              </a:rPr>
              <a:t>ELA: </a:t>
            </a:r>
            <a:r>
              <a:rPr lang="en-US" dirty="0">
                <a:latin typeface="KG Part of Me" charset="0"/>
                <a:ea typeface="KG Part of Me" charset="0"/>
                <a:cs typeface="KG Part of Me" charset="0"/>
              </a:rPr>
              <a:t>Common and proper nouns, action verbs</a:t>
            </a:r>
          </a:p>
          <a:p>
            <a:endParaRPr lang="en-US" dirty="0">
              <a:latin typeface="KG Part of Me" charset="0"/>
              <a:ea typeface="KG Part of Me" charset="0"/>
              <a:cs typeface="KG Part of Me" charset="0"/>
            </a:endParaRPr>
          </a:p>
          <a:p>
            <a:r>
              <a:rPr lang="en-US" b="1" dirty="0">
                <a:latin typeface="KG Part of Me" charset="0"/>
                <a:ea typeface="KG Part of Me" charset="0"/>
                <a:cs typeface="KG Part of Me" charset="0"/>
              </a:rPr>
              <a:t>Math: </a:t>
            </a:r>
            <a:r>
              <a:rPr lang="en-US" dirty="0">
                <a:latin typeface="KG Part of Me" charset="0"/>
                <a:ea typeface="KG Part of Me" charset="0"/>
                <a:cs typeface="KG Part of Me" charset="0"/>
              </a:rPr>
              <a:t>Fluently add and subtract within 20</a:t>
            </a:r>
          </a:p>
          <a:p>
            <a:endParaRPr lang="en-US" dirty="0">
              <a:latin typeface="KG Part of Me" charset="0"/>
              <a:ea typeface="KG Part of Me" charset="0"/>
              <a:cs typeface="KG Part of Me" charset="0"/>
            </a:endParaRPr>
          </a:p>
          <a:p>
            <a:r>
              <a:rPr lang="en-US" b="1" dirty="0">
                <a:latin typeface="KG Part of Me" charset="0"/>
                <a:ea typeface="KG Part of Me" charset="0"/>
                <a:cs typeface="KG Part of Me" charset="0"/>
              </a:rPr>
              <a:t>S.S./ Science- </a:t>
            </a:r>
            <a:r>
              <a:rPr lang="en-US" dirty="0">
                <a:latin typeface="KG Part of Me" charset="0"/>
                <a:ea typeface="KG Part of Me" charset="0"/>
                <a:cs typeface="KG Part of Me" charset="0"/>
              </a:rPr>
              <a:t>All about ants</a:t>
            </a:r>
          </a:p>
          <a:p>
            <a:endParaRPr lang="en-US" dirty="0">
              <a:latin typeface="KG Part of Me" charset="0"/>
              <a:ea typeface="KG Part of Me" charset="0"/>
              <a:cs typeface="KG Part of Me" charset="0"/>
            </a:endParaRPr>
          </a:p>
          <a:p>
            <a:r>
              <a:rPr lang="en-US" b="1" dirty="0">
                <a:latin typeface="KG Part of Me" charset="0"/>
                <a:ea typeface="KG Part of Me" charset="0"/>
                <a:cs typeface="KG Part of Me" charset="0"/>
              </a:rPr>
              <a:t>Test- Reading/spelling </a:t>
            </a:r>
            <a:r>
              <a:rPr lang="en-US" b="1">
                <a:latin typeface="KG Part of Me" charset="0"/>
                <a:ea typeface="KG Part of Me" charset="0"/>
                <a:cs typeface="KG Part of Me" charset="0"/>
              </a:rPr>
              <a:t>test August 20</a:t>
            </a:r>
            <a:r>
              <a:rPr lang="en-US" b="1" baseline="30000">
                <a:latin typeface="KG Part of Me" charset="0"/>
                <a:ea typeface="KG Part of Me" charset="0"/>
                <a:cs typeface="KG Part of Me" charset="0"/>
              </a:rPr>
              <a:t>th</a:t>
            </a:r>
            <a:r>
              <a:rPr lang="en-US" b="1">
                <a:latin typeface="KG Part of Me" charset="0"/>
                <a:ea typeface="KG Part of Me" charset="0"/>
                <a:cs typeface="KG Part of Me" charset="0"/>
              </a:rPr>
              <a:t>.</a:t>
            </a:r>
            <a:endParaRPr lang="en-US" b="1" dirty="0">
              <a:latin typeface="KG Part of Me" charset="0"/>
              <a:ea typeface="KG Part of Me" charset="0"/>
              <a:cs typeface="KG Part of Me" charset="0"/>
            </a:endParaRPr>
          </a:p>
          <a:p>
            <a:endParaRPr lang="en-US" sz="2000" b="1" dirty="0">
              <a:latin typeface="KG Part of Me" charset="0"/>
              <a:ea typeface="KG Part of Me" charset="0"/>
              <a:cs typeface="KG Part of Me" charset="0"/>
            </a:endParaRPr>
          </a:p>
          <a:p>
            <a:endParaRPr lang="en-US" sz="2400" b="1" dirty="0">
              <a:latin typeface="KG Part of Me" charset="0"/>
              <a:ea typeface="KG Part of Me" charset="0"/>
              <a:cs typeface="KG Part of Me" charset="0"/>
            </a:endParaRPr>
          </a:p>
        </p:txBody>
      </p:sp>
      <p:sp>
        <p:nvSpPr>
          <p:cNvPr id="16" name="Snip and Round Single Corner Rectangle 15"/>
          <p:cNvSpPr/>
          <p:nvPr/>
        </p:nvSpPr>
        <p:spPr>
          <a:xfrm>
            <a:off x="217200" y="5560688"/>
            <a:ext cx="3172002" cy="2673847"/>
          </a:xfrm>
          <a:prstGeom prst="snipRoundRect">
            <a:avLst/>
          </a:prstGeom>
          <a:solidFill>
            <a:srgbClr val="FFFFFF">
              <a:alpha val="85000"/>
            </a:srgbClr>
          </a:solidFill>
          <a:ln w="38100" cmpd="sng">
            <a:solidFill>
              <a:srgbClr val="000000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  <a:latin typeface="Janda Curlygirl Serif"/>
              <a:cs typeface="Janda Curlygirl Serif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18873" y="5615082"/>
            <a:ext cx="2852394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KG Part of Me" charset="0"/>
                <a:ea typeface="KG Part of Me" charset="0"/>
                <a:cs typeface="KG Part of Me" charset="0"/>
              </a:rPr>
              <a:t>Important Reminders</a:t>
            </a:r>
          </a:p>
          <a:p>
            <a:r>
              <a:rPr lang="en-US" sz="1600" dirty="0">
                <a:solidFill>
                  <a:schemeClr val="tx1"/>
                </a:solidFill>
              </a:rPr>
              <a:t>August 27</a:t>
            </a:r>
            <a:r>
              <a:rPr lang="en-US" sz="1600" baseline="30000" dirty="0">
                <a:solidFill>
                  <a:schemeClr val="tx1"/>
                </a:solidFill>
              </a:rPr>
              <a:t>th</a:t>
            </a:r>
            <a:r>
              <a:rPr lang="en-US" sz="1600" dirty="0">
                <a:solidFill>
                  <a:schemeClr val="tx1"/>
                </a:solidFill>
              </a:rPr>
              <a:t>- Curriculum night 5:30-6:30</a:t>
            </a:r>
          </a:p>
          <a:p>
            <a:endParaRPr lang="en-US" sz="1600" dirty="0"/>
          </a:p>
          <a:p>
            <a:r>
              <a:rPr lang="en-US" sz="1600" dirty="0">
                <a:latin typeface="KG Part of Me" charset="0"/>
                <a:ea typeface="KG Part of Me" charset="0"/>
                <a:cs typeface="KG Part of Me" charset="0"/>
              </a:rPr>
              <a:t>Pre-K colors next week:</a:t>
            </a:r>
          </a:p>
          <a:p>
            <a:r>
              <a:rPr lang="en-US" sz="1600" dirty="0">
                <a:latin typeface="KG Part of Me" charset="0"/>
                <a:ea typeface="KG Part of Me" charset="0"/>
                <a:cs typeface="KG Part of Me" charset="0"/>
              </a:rPr>
              <a:t>M-Green</a:t>
            </a:r>
          </a:p>
          <a:p>
            <a:r>
              <a:rPr lang="en-US" sz="1600" dirty="0">
                <a:latin typeface="KG Part of Me" charset="0"/>
                <a:ea typeface="KG Part of Me" charset="0"/>
                <a:cs typeface="KG Part of Me" charset="0"/>
              </a:rPr>
              <a:t>T-Red</a:t>
            </a:r>
          </a:p>
          <a:p>
            <a:r>
              <a:rPr lang="en-US" sz="1600" dirty="0">
                <a:latin typeface="KG Part of Me" charset="0"/>
                <a:ea typeface="KG Part of Me" charset="0"/>
                <a:cs typeface="KG Part of Me" charset="0"/>
              </a:rPr>
              <a:t>W-Yellow</a:t>
            </a:r>
          </a:p>
          <a:p>
            <a:r>
              <a:rPr lang="en-US" sz="1600" dirty="0">
                <a:latin typeface="KG Part of Me" charset="0"/>
                <a:ea typeface="KG Part of Me" charset="0"/>
                <a:cs typeface="KG Part of Me" charset="0"/>
              </a:rPr>
              <a:t>Th-Orange</a:t>
            </a:r>
          </a:p>
          <a:p>
            <a:r>
              <a:rPr lang="en-US" sz="1600" dirty="0">
                <a:latin typeface="KG Part of Me" charset="0"/>
                <a:ea typeface="KG Part of Me" charset="0"/>
                <a:cs typeface="KG Part of Me" charset="0"/>
              </a:rPr>
              <a:t>F-Blue</a:t>
            </a:r>
          </a:p>
          <a:p>
            <a:endParaRPr lang="en-US" sz="2000" b="1" dirty="0">
              <a:latin typeface="KG Part of Me" charset="0"/>
              <a:ea typeface="KG Part of Me" charset="0"/>
              <a:cs typeface="KG Part of Me" charset="0"/>
            </a:endParaRPr>
          </a:p>
        </p:txBody>
      </p:sp>
      <p:sp>
        <p:nvSpPr>
          <p:cNvPr id="18" name="Snip and Round Single Corner Rectangle 17"/>
          <p:cNvSpPr/>
          <p:nvPr/>
        </p:nvSpPr>
        <p:spPr>
          <a:xfrm flipH="1">
            <a:off x="3520923" y="5525953"/>
            <a:ext cx="3164374" cy="2673847"/>
          </a:xfrm>
          <a:prstGeom prst="snipRoundRect">
            <a:avLst/>
          </a:prstGeom>
          <a:solidFill>
            <a:srgbClr val="FFFFFF">
              <a:alpha val="85000"/>
            </a:srgbClr>
          </a:solidFill>
          <a:ln w="38100" cmpd="sng">
            <a:solidFill>
              <a:srgbClr val="000000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000" dirty="0">
              <a:solidFill>
                <a:schemeClr val="tx1"/>
              </a:solidFill>
              <a:latin typeface="Janda Curlygirl Serif"/>
              <a:cs typeface="Janda Curlygirl Serif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672590" y="5600721"/>
            <a:ext cx="296821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KG Part of Me" charset="0"/>
                <a:ea typeface="KG Part of Me" charset="0"/>
                <a:cs typeface="KG Part of Me" charset="0"/>
              </a:rPr>
              <a:t>News</a:t>
            </a:r>
          </a:p>
          <a:p>
            <a:pPr algn="ctr"/>
            <a:endParaRPr lang="en-US" sz="2000" dirty="0">
              <a:latin typeface="KG Part of Me" charset="0"/>
              <a:ea typeface="KG Part of Me" charset="0"/>
              <a:cs typeface="KG Part of Me" charset="0"/>
            </a:endParaRPr>
          </a:p>
          <a:p>
            <a:r>
              <a:rPr lang="en-US" sz="2000" dirty="0">
                <a:latin typeface="KG Part of Me" charset="0"/>
                <a:ea typeface="KG Part of Me" charset="0"/>
                <a:cs typeface="KG Part of Me" charset="0"/>
              </a:rPr>
              <a:t>Breakfast and lunch are free this year. </a:t>
            </a:r>
          </a:p>
          <a:p>
            <a:endParaRPr lang="en-US" sz="2000" dirty="0">
              <a:latin typeface="KG Part of Me" charset="0"/>
              <a:ea typeface="KG Part of Me" charset="0"/>
              <a:cs typeface="KG Part of Me" charset="0"/>
            </a:endParaRPr>
          </a:p>
          <a:p>
            <a:r>
              <a:rPr lang="en-US" sz="2000" dirty="0">
                <a:latin typeface="KG Part of Me" charset="0"/>
                <a:ea typeface="KG Part of Me" charset="0"/>
                <a:cs typeface="KG Part of Me" charset="0"/>
              </a:rPr>
              <a:t>Go to clever.com to use the QR code in binders. </a:t>
            </a:r>
          </a:p>
        </p:txBody>
      </p:sp>
      <p:pic>
        <p:nvPicPr>
          <p:cNvPr id="31" name="Picture 30" descr="10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7607"/>
            <a:ext cx="6858000" cy="1542913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3" name="Picture 12" descr="Heart Pencils 1_6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678880">
            <a:off x="81290" y="1660435"/>
            <a:ext cx="1560339" cy="32298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78833" y="406851"/>
            <a:ext cx="603905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Janda Safe and Sound" charset="0"/>
                <a:ea typeface="Janda Safe and Sound" charset="0"/>
                <a:cs typeface="Janda Safe and Sound" charset="0"/>
              </a:rPr>
              <a:t>Mrs. Fielder’s Newsletter</a:t>
            </a:r>
          </a:p>
          <a:p>
            <a:pPr algn="ctr"/>
            <a:r>
              <a:rPr lang="en-US" sz="3600" b="1" dirty="0">
                <a:latin typeface="Janda Safe and Sound" charset="0"/>
                <a:ea typeface="Janda Safe and Sound" charset="0"/>
                <a:cs typeface="Janda Safe and Sound" charset="0"/>
              </a:rPr>
              <a:t>August 19, 2024</a:t>
            </a:r>
          </a:p>
        </p:txBody>
      </p:sp>
      <p:pic>
        <p:nvPicPr>
          <p:cNvPr id="33" name="Picture 32" descr="16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8019" y="8264367"/>
            <a:ext cx="4400977" cy="868450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34" name="TextBox 33"/>
          <p:cNvSpPr txBox="1"/>
          <p:nvPr/>
        </p:nvSpPr>
        <p:spPr>
          <a:xfrm>
            <a:off x="2983043" y="8348964"/>
            <a:ext cx="37225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latin typeface="KG Part of Me" charset="0"/>
                <a:ea typeface="KG Part of Me" charset="0"/>
                <a:cs typeface="KG Part of Me" charset="0"/>
              </a:rPr>
              <a:t>Week of Aug. 19 to Aug. 23</a:t>
            </a:r>
          </a:p>
          <a:p>
            <a:pPr algn="r"/>
            <a:r>
              <a:rPr lang="en-US" sz="2000" dirty="0">
                <a:latin typeface="KG Part of Me" charset="0"/>
                <a:ea typeface="KG Part of Me" charset="0"/>
                <a:cs typeface="KG Part of Me" charset="0"/>
              </a:rPr>
              <a:t>Kristina.fielder@acboe.net</a:t>
            </a:r>
          </a:p>
          <a:p>
            <a:endParaRPr lang="en-US" sz="2000" dirty="0">
              <a:latin typeface="Blessings through Raindrops"/>
              <a:cs typeface="Blessings through Raindrops"/>
            </a:endParaRPr>
          </a:p>
        </p:txBody>
      </p:sp>
    </p:spTree>
    <p:extLst>
      <p:ext uri="{BB962C8B-B14F-4D97-AF65-F5344CB8AC3E}">
        <p14:creationId xmlns:p14="http://schemas.microsoft.com/office/powerpoint/2010/main" val="27161208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08E992C41F1C24BA7C64516B8A74E53" ma:contentTypeVersion="11" ma:contentTypeDescription="Create a new document." ma:contentTypeScope="" ma:versionID="19a2f337baefbb30be1f38786561d564">
  <xsd:schema xmlns:xsd="http://www.w3.org/2001/XMLSchema" xmlns:xs="http://www.w3.org/2001/XMLSchema" xmlns:p="http://schemas.microsoft.com/office/2006/metadata/properties" xmlns:ns3="c81ac09e-60fe-450c-820c-6db1fbf94882" xmlns:ns4="927ff3a0-0ef5-4f09-b466-dd39103e72d2" targetNamespace="http://schemas.microsoft.com/office/2006/metadata/properties" ma:root="true" ma:fieldsID="554e66cb5c9cae38ce525640e8228959" ns3:_="" ns4:_="">
    <xsd:import namespace="c81ac09e-60fe-450c-820c-6db1fbf94882"/>
    <xsd:import namespace="927ff3a0-0ef5-4f09-b466-dd39103e72d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_activity" minOccurs="0"/>
                <xsd:element ref="ns3:MediaServiceObjectDetectorVersions" minOccurs="0"/>
                <xsd:element ref="ns3:MediaServiceSearchProperties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81ac09e-60fe-450c-820c-6db1fbf9488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_activity" ma:index="15" nillable="true" ma:displayName="_activity" ma:hidden="true" ma:internalName="_activity">
      <xsd:simpleType>
        <xsd:restriction base="dms:Note"/>
      </xsd:simpleType>
    </xsd:element>
    <xsd:element name="MediaServiceObjectDetectorVersions" ma:index="1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7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27ff3a0-0ef5-4f09-b466-dd39103e72d2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c81ac09e-60fe-450c-820c-6db1fbf94882" xsi:nil="true"/>
  </documentManagement>
</p:properties>
</file>

<file path=customXml/itemProps1.xml><?xml version="1.0" encoding="utf-8"?>
<ds:datastoreItem xmlns:ds="http://schemas.openxmlformats.org/officeDocument/2006/customXml" ds:itemID="{B40D5389-DEC4-4E6B-9CA2-5515BF8CF08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81ac09e-60fe-450c-820c-6db1fbf94882"/>
    <ds:schemaRef ds:uri="927ff3a0-0ef5-4f09-b466-dd39103e72d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8217374-C470-4C1C-BE5E-EBB3BDC1EA5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85C12CB-150E-439C-A859-B8C87844992C}">
  <ds:schemaRefs>
    <ds:schemaRef ds:uri="927ff3a0-0ef5-4f09-b466-dd39103e72d2"/>
    <ds:schemaRef ds:uri="http://purl.org/dc/elements/1.1/"/>
    <ds:schemaRef ds:uri="http://www.w3.org/XML/1998/namespace"/>
    <ds:schemaRef ds:uri="c81ac09e-60fe-450c-820c-6db1fbf94882"/>
    <ds:schemaRef ds:uri="http://schemas.microsoft.com/office/2006/documentManagement/types"/>
    <ds:schemaRef ds:uri="http://purl.org/dc/terms/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122</Words>
  <Application>Microsoft Office PowerPoint</Application>
  <PresentationFormat>On-screen Show (4:3)</PresentationFormat>
  <Paragraphs>28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Arial</vt:lpstr>
      <vt:lpstr>Blessings through Raindrops</vt:lpstr>
      <vt:lpstr>Calibri</vt:lpstr>
      <vt:lpstr>Janda Curlygirl Serif</vt:lpstr>
      <vt:lpstr>Janda Safe and Sound</vt:lpstr>
      <vt:lpstr>KG All of Me</vt:lpstr>
      <vt:lpstr>KG Part of Me</vt:lpstr>
      <vt:lpstr>Love Ya Like A Sister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Luke Rivers</dc:creator>
  <cp:lastModifiedBy>Kristina Fielder</cp:lastModifiedBy>
  <cp:revision>18</cp:revision>
  <dcterms:created xsi:type="dcterms:W3CDTF">2014-07-28T06:22:01Z</dcterms:created>
  <dcterms:modified xsi:type="dcterms:W3CDTF">2024-08-16T15:32:00Z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0x010100908E992C41F1C24BA7C64516B8A74E53</vt:lpwstr>
  </property>
</Properties>
</file>