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-21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3318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Arial Black" panose="020B0A04020102020204" pitchFamily="34" charset="0"/>
                <a:ea typeface="Alexis Marie" panose="02000603000000000000" pitchFamily="2" charset="0"/>
              </a:rPr>
              <a:t>Valentine’s Day is Monday, February 14</a:t>
            </a:r>
            <a:r>
              <a:rPr lang="en-US" altLang="en-US" sz="1400" baseline="30000" dirty="0">
                <a:latin typeface="Arial Black" panose="020B0A04020102020204" pitchFamily="34" charset="0"/>
                <a:ea typeface="Alexis Marie" panose="02000603000000000000" pitchFamily="2" charset="0"/>
              </a:rPr>
              <a:t>th</a:t>
            </a:r>
            <a:r>
              <a:rPr lang="en-US" altLang="en-US" sz="1400" dirty="0">
                <a:latin typeface="Arial Black" panose="020B0A04020102020204" pitchFamily="34" charset="0"/>
                <a:ea typeface="Alexis Marie" panose="02000603000000000000" pitchFamily="2" charset="0"/>
              </a:rPr>
              <a:t>- Students may send in Valentine’s for their classmates. Attached is a class list. If you would like to send in a special snack, you are welcome to do that as well.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SPECIAL SHOUT OUTS: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Kyleigh Valdez- January Character Kid for FAIRNESS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entury Gothic" panose="020B0502020202020204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February 9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- ICE CREAM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February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February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SNO Cone Day $3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February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Animal Project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February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Field Trip Permission Forms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February 28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March 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Mardi Gras break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March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Field Trip (Chaperone) Money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Impact" panose="020B0806030902050204" pitchFamily="34" charset="0"/>
                <a:ea typeface="DotumChe" pitchFamily="49" charset="-127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Music -Monday,  February 7</a:t>
            </a:r>
            <a:r>
              <a:rPr lang="en-US" altLang="en-US" sz="12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Library – Wednesday, February 9</a:t>
            </a:r>
            <a:r>
              <a:rPr lang="en-US" altLang="en-US" sz="12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 @ 10:15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Happy Monday. I hope everyone is working hard on the Animal Adaptation Project due Friday.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Please return field trip permission forms this week if your child will be going to Montgomery.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  </a:t>
            </a:r>
            <a:r>
              <a:rPr lang="en-US" altLang="en-US" sz="1200" b="1" dirty="0">
                <a:latin typeface="Ink Free" panose="03080402000500000000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Modern Love Grunge" panose="04070805081005020601" pitchFamily="82" charset="0"/>
                <a:ea typeface="DotumChe" pitchFamily="49" charset="-127"/>
              </a:rPr>
              <a:t>Student Council is collecting new socks for WARM UP MOBILE community service project. Don’t forget your socks!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Thank you Alena and </a:t>
            </a:r>
            <a:r>
              <a:rPr lang="en-US" altLang="en-US" sz="1200" dirty="0" err="1">
                <a:latin typeface="Britannic Bold" panose="020B0903060703020204" pitchFamily="34" charset="0"/>
                <a:ea typeface="DotumChe" pitchFamily="49" charset="-127"/>
              </a:rPr>
              <a:t>Bradlee’s</a:t>
            </a:r>
            <a:endParaRPr lang="en-US" altLang="en-US" sz="1200" dirty="0">
              <a:latin typeface="Britannic Bold" panose="020B0903060703020204" pitchFamily="34" charset="0"/>
              <a:ea typeface="DotumChe" pitchFamily="49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Moms for sending extra candy and snacks. We appreciate the donations!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192594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Ralph S. Mouse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 </a:t>
            </a:r>
            <a:r>
              <a:rPr lang="en-US" altLang="en-US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</a:t>
            </a:r>
            <a:r>
              <a:rPr lang="en-US" altLang="en-US" sz="1400" b="1" dirty="0" err="1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</a:t>
            </a:r>
            <a:r>
              <a:rPr lang="en-US" altLang="en-US" sz="14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Linking Verbs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Fractions as Decimals Module 12 Test Tuesday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and Division Mixed fact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Drill Thursday – </a:t>
            </a:r>
            <a:r>
              <a:rPr lang="en-US" altLang="en-US"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13 </a:t>
            </a: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Science-Animal Adaptations Project due Friday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Animal Senses Test Friday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562339"/>
            <a:ext cx="5055235" cy="51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February 7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-11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2022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12891E-693D-4F53-8A50-C4CFDA06A433}"/>
              </a:ext>
            </a:extLst>
          </p:cNvPr>
          <p:cNvSpPr txBox="1"/>
          <p:nvPr/>
        </p:nvSpPr>
        <p:spPr>
          <a:xfrm>
            <a:off x="1606550" y="8212539"/>
            <a:ext cx="1294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57252</TotalTime>
  <Words>303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Abadi Extra Light</vt:lpstr>
      <vt:lpstr>Arial</vt:lpstr>
      <vt:lpstr>Arial Black</vt:lpstr>
      <vt:lpstr>Arial Rounded MT Bold</vt:lpstr>
      <vt:lpstr>Britannic Bold</vt:lpstr>
      <vt:lpstr>Calibri</vt:lpstr>
      <vt:lpstr>Calibri Light</vt:lpstr>
      <vt:lpstr>Cavolini</vt:lpstr>
      <vt:lpstr>Century Gothic</vt:lpstr>
      <vt:lpstr>Comic Sans MS</vt:lpstr>
      <vt:lpstr>Impact</vt:lpstr>
      <vt:lpstr>Ink Free</vt:lpstr>
      <vt:lpstr>KG Blank Space Sketch</vt:lpstr>
      <vt:lpstr>Modern Love Caps</vt:lpstr>
      <vt:lpstr>Modern Love Grunge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200</cp:revision>
  <cp:lastPrinted>2022-01-10T18:26:47Z</cp:lastPrinted>
  <dcterms:created xsi:type="dcterms:W3CDTF">2015-08-28T12:35:00Z</dcterms:created>
  <dcterms:modified xsi:type="dcterms:W3CDTF">2022-02-07T18:45:39Z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