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3" r:id="rId2"/>
  </p:sldIdLst>
  <p:sldSz cx="7772400" cy="10058400"/>
  <p:notesSz cx="9296400" cy="70104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HelloAnnie" panose="020B0604020202020204" charset="0"/>
      <p:regular r:id="rId9"/>
    </p:embeddedFont>
    <p:embeddedFont>
      <p:font typeface="HelloBoomerang" panose="020B0604020202020204" charset="0"/>
      <p:regular r:id="rId10"/>
    </p:embeddedFont>
    <p:embeddedFont>
      <p:font typeface="HelloButtons" panose="020B0604020202020204" charset="0"/>
      <p:regular r:id="rId11"/>
    </p:embeddedFont>
    <p:embeddedFont>
      <p:font typeface="HelloEtchASketch" panose="020B0604020202020204" charset="0"/>
      <p:regular r:id="rId12"/>
    </p:embeddedFont>
    <p:embeddedFont>
      <p:font typeface="KG Miss Kindergarten" panose="020B0604020202020204" charset="0"/>
      <p:regular r:id="rId13"/>
    </p:embeddedFont>
    <p:embeddedFont>
      <p:font typeface="KG Miss Kindy Chunky" panose="020B0604020202020204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2" d="100"/>
          <a:sy n="82" d="100"/>
        </p:scale>
        <p:origin x="1392" y="-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CE74C37-FE53-4CED-ADCB-73299B2E6CB6}"/>
              </a:ext>
            </a:extLst>
          </p:cNvPr>
          <p:cNvSpPr/>
          <p:nvPr/>
        </p:nvSpPr>
        <p:spPr>
          <a:xfrm>
            <a:off x="444814" y="1857471"/>
            <a:ext cx="3288986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10A645-1BDF-4930-9D6D-EFB9C24D5F5E}"/>
              </a:ext>
            </a:extLst>
          </p:cNvPr>
          <p:cNvSpPr/>
          <p:nvPr/>
        </p:nvSpPr>
        <p:spPr>
          <a:xfrm>
            <a:off x="3986774" y="1857471"/>
            <a:ext cx="3291840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41ACF8D-F9C0-4B86-9869-E85C588FF7F1}"/>
              </a:ext>
            </a:extLst>
          </p:cNvPr>
          <p:cNvSpPr/>
          <p:nvPr/>
        </p:nvSpPr>
        <p:spPr>
          <a:xfrm>
            <a:off x="444814" y="4995874"/>
            <a:ext cx="6833800" cy="3405966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3916E3E-7A91-428D-AFB1-3BE897A88A81}"/>
              </a:ext>
            </a:extLst>
          </p:cNvPr>
          <p:cNvSpPr/>
          <p:nvPr/>
        </p:nvSpPr>
        <p:spPr>
          <a:xfrm>
            <a:off x="444814" y="8519342"/>
            <a:ext cx="6833800" cy="92908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38010D-361B-4E47-A4DE-F1D2E005DB97}"/>
              </a:ext>
            </a:extLst>
          </p:cNvPr>
          <p:cNvSpPr txBox="1"/>
          <p:nvPr/>
        </p:nvSpPr>
        <p:spPr>
          <a:xfrm>
            <a:off x="158765" y="8569969"/>
            <a:ext cx="7409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Spelling Words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376157-C01B-4399-83BE-5F2EB46DE535}"/>
              </a:ext>
            </a:extLst>
          </p:cNvPr>
          <p:cNvSpPr txBox="1"/>
          <p:nvPr/>
        </p:nvSpPr>
        <p:spPr>
          <a:xfrm>
            <a:off x="442863" y="2346330"/>
            <a:ext cx="32889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Oct. 22: Unity Day (Wear orange).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The cost for snack is $1.00.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A Weekly Reading Overview page will be sent home each week to practice skills with your child. Also, nightly homework will be assigned in your child’s take home binder.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We are still only reading and recording books read at school, but will begin the 2</a:t>
            </a:r>
            <a:r>
              <a:rPr lang="en-US" sz="1200" baseline="30000" dirty="0">
                <a:latin typeface="KG Miss Kindergarten" panose="02000000000000000000" pitchFamily="2" charset="0"/>
                <a:ea typeface="HelloAnnie" panose="02000603000000000000" pitchFamily="2" charset="0"/>
              </a:rPr>
              <a:t>nd</a:t>
            </a: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 nine weeks schoolwide AR Challenge.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17E82D-7D04-4B7F-8878-DB81F9F609F5}"/>
              </a:ext>
            </a:extLst>
          </p:cNvPr>
          <p:cNvSpPr txBox="1"/>
          <p:nvPr/>
        </p:nvSpPr>
        <p:spPr>
          <a:xfrm>
            <a:off x="3986774" y="2352583"/>
            <a:ext cx="3120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Oct. 24: Final day to send items  for Service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Oct. 27: Be a Champion Read forms are due.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Oct. 27-31 Red </a:t>
            </a:r>
            <a:r>
              <a:rPr lang="en-US" sz="1200">
                <a:latin typeface="KG Miss Kindergarten" panose="02000000000000000000" pitchFamily="2" charset="0"/>
                <a:ea typeface="HelloAnnie" panose="02000603000000000000" pitchFamily="2" charset="0"/>
              </a:rPr>
              <a:t>Ribbon Week</a:t>
            </a:r>
            <a:endParaRPr lang="en-US" sz="12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Oct. 28: Fall Picture Retakes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Oct. 30: Monster Mash candy due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Oct. 31: Monster Mash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147130-4098-409C-87E5-DFA07D17889A}"/>
              </a:ext>
            </a:extLst>
          </p:cNvPr>
          <p:cNvSpPr txBox="1"/>
          <p:nvPr/>
        </p:nvSpPr>
        <p:spPr>
          <a:xfrm>
            <a:off x="1985560" y="8788658"/>
            <a:ext cx="3625223" cy="457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No Spelling Test will be given until Unit 7.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4985F5A-DB13-4528-AB88-BFB170C2D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52783"/>
              </p:ext>
            </p:extLst>
          </p:nvPr>
        </p:nvGraphicFramePr>
        <p:xfrm>
          <a:off x="709863" y="5190235"/>
          <a:ext cx="6568752" cy="3300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859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5336893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79553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Phonics: short e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ea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),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sh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th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ch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, tch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Comprehension: Compare &amp; Contrast, Setting &amp; Characters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Vocabulary: bud, covered, melted, evaporate, cycle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10/24 Read the Words &amp; Comprehension (Practice)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61875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Declarative/Telling Sentences, Writing: Describing an animal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Penmanship: Lowercase letters h and f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10/18 Dictation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61875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Topic 7: Extend the Counting Sequence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10/23 Minor grade taken 10/24 Topic 7 Test (Review pages will be sent home Thursday for you to review).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55982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Science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NA (We will alternate weeks for SS/Science.)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  <a:tr h="61875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Social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Studies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Purpose &amp; Structure of Government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169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B9AD6F4-62FB-4AC4-AA75-968C7D88884B}"/>
              </a:ext>
            </a:extLst>
          </p:cNvPr>
          <p:cNvSpPr txBox="1"/>
          <p:nvPr/>
        </p:nvSpPr>
        <p:spPr>
          <a:xfrm>
            <a:off x="417463" y="1887926"/>
            <a:ext cx="315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What’s Happening </a:t>
            </a:r>
          </a:p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This Week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A6A329-5C65-41B8-A7B5-3F412F2F4A27}"/>
              </a:ext>
            </a:extLst>
          </p:cNvPr>
          <p:cNvSpPr txBox="1"/>
          <p:nvPr/>
        </p:nvSpPr>
        <p:spPr>
          <a:xfrm>
            <a:off x="1848732" y="4987320"/>
            <a:ext cx="377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75BF43-3AEE-46E2-AC91-D18EEA6DB8B6}"/>
              </a:ext>
            </a:extLst>
          </p:cNvPr>
          <p:cNvSpPr txBox="1"/>
          <p:nvPr/>
        </p:nvSpPr>
        <p:spPr>
          <a:xfrm>
            <a:off x="4037574" y="1889736"/>
            <a:ext cx="297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Upcoming Events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92B26E-0A6A-4141-9D9B-994ACCB6DB1E}"/>
              </a:ext>
            </a:extLst>
          </p:cNvPr>
          <p:cNvSpPr txBox="1"/>
          <p:nvPr/>
        </p:nvSpPr>
        <p:spPr bwMode="white">
          <a:xfrm>
            <a:off x="59551" y="191678"/>
            <a:ext cx="7508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KG Miss Kindergarten" panose="020B0604020202020204" charset="0"/>
                <a:ea typeface="HelloBoomerang" panose="02000603000000000000" pitchFamily="2" charset="0"/>
              </a:rPr>
              <a:t>Branning’s Buzz</a:t>
            </a:r>
            <a:endParaRPr lang="en-US" sz="4800" dirty="0">
              <a:solidFill>
                <a:schemeClr val="bg1"/>
              </a:solidFill>
              <a:latin typeface="KG Miss Kindergarten" panose="020B0604020202020204" charset="0"/>
              <a:ea typeface="HelloEtchASketch" panose="02000603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539C27-80BC-4A39-817B-67D93EECF5F8}"/>
              </a:ext>
            </a:extLst>
          </p:cNvPr>
          <p:cNvSpPr txBox="1"/>
          <p:nvPr/>
        </p:nvSpPr>
        <p:spPr>
          <a:xfrm>
            <a:off x="155818" y="1304035"/>
            <a:ext cx="4579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Week of</a:t>
            </a:r>
            <a:r>
              <a:rPr lang="en-US" sz="1600" dirty="0">
                <a:latin typeface="KG Miss Kindy Chunky" panose="02000000000000000000" pitchFamily="2" charset="0"/>
                <a:ea typeface="HelloButtons" panose="02000603000000000000" pitchFamily="2" charset="0"/>
              </a:rPr>
              <a:t>: Oct. 20-24, 2025</a:t>
            </a:r>
          </a:p>
        </p:txBody>
      </p:sp>
    </p:spTree>
    <p:extLst>
      <p:ext uri="{BB962C8B-B14F-4D97-AF65-F5344CB8AC3E}">
        <p14:creationId xmlns:p14="http://schemas.microsoft.com/office/powerpoint/2010/main" val="3994532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271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HelloEtchASketch</vt:lpstr>
      <vt:lpstr>Calibri</vt:lpstr>
      <vt:lpstr>Arial</vt:lpstr>
      <vt:lpstr>HelloAnnie</vt:lpstr>
      <vt:lpstr>HelloBoomerang</vt:lpstr>
      <vt:lpstr>HelloButtons</vt:lpstr>
      <vt:lpstr>KG Miss Kindergarten</vt:lpstr>
      <vt:lpstr>Calibri Light</vt:lpstr>
      <vt:lpstr>KG Miss Kindy Chunky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Wendy Branning</cp:lastModifiedBy>
  <cp:revision>25</cp:revision>
  <cp:lastPrinted>2025-10-20T12:23:15Z</cp:lastPrinted>
  <dcterms:created xsi:type="dcterms:W3CDTF">2016-10-11T18:59:43Z</dcterms:created>
  <dcterms:modified xsi:type="dcterms:W3CDTF">2025-10-20T12:27:55Z</dcterms:modified>
</cp:coreProperties>
</file>