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6" y="5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38922" y="6880204"/>
            <a:ext cx="5177155" cy="1809180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dirty="0">
                <a:latin typeface="Modern Love Grunge" panose="04070805081005020601" pitchFamily="82" charset="0"/>
                <a:ea typeface="Alexis Marie" panose="02000603000000000000" pitchFamily="2" charset="0"/>
              </a:rPr>
              <a:t>SPECIAL SHOUT OUTS: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dirty="0">
                <a:latin typeface="Modern Love Grunge" panose="04070805081005020601" pitchFamily="82" charset="0"/>
                <a:ea typeface="DotumChe" pitchFamily="49" charset="-127"/>
              </a:rPr>
              <a:t>Happy birthday to Damien- April 13</a:t>
            </a:r>
            <a:r>
              <a:rPr lang="en-US" altLang="en-US" sz="1600" baseline="30000" dirty="0">
                <a:latin typeface="Modern Love Grunge" panose="04070805081005020601" pitchFamily="82" charset="0"/>
                <a:ea typeface="DotumChe" pitchFamily="49" charset="-127"/>
              </a:rPr>
              <a:t>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00" baseline="30000" dirty="0">
              <a:latin typeface="Modern Love Grunge" panose="04070805081005020601" pitchFamily="82" charset="0"/>
              <a:ea typeface="DotumChe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aseline="30000" dirty="0">
                <a:latin typeface="Modern Love Grunge" panose="04070805081005020601" pitchFamily="82" charset="0"/>
                <a:ea typeface="DotumChe" pitchFamily="49" charset="-127"/>
              </a:rPr>
              <a:t>Congratulations to our March Character Kid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aseline="30000" dirty="0">
                <a:latin typeface="Modern Love Grunge" panose="04070805081005020601" pitchFamily="82" charset="0"/>
                <a:ea typeface="DotumChe" pitchFamily="49" charset="-127"/>
              </a:rPr>
              <a:t> </a:t>
            </a:r>
            <a:r>
              <a:rPr lang="en-US" altLang="en-US" sz="2000" baseline="30000" dirty="0">
                <a:latin typeface="Modern Love Grunge" panose="04070805081005020601" pitchFamily="82" charset="0"/>
                <a:ea typeface="DotumChe" pitchFamily="49" charset="-127"/>
              </a:rPr>
              <a:t>(For Honesty)- </a:t>
            </a:r>
            <a:r>
              <a:rPr lang="en-US" altLang="en-US" sz="2400" baseline="30000" dirty="0">
                <a:latin typeface="Modern Love Grunge" panose="04070805081005020601" pitchFamily="82" charset="0"/>
                <a:ea typeface="DotumChe" pitchFamily="49" charset="-127"/>
              </a:rPr>
              <a:t>Addison Benefield</a:t>
            </a:r>
            <a:r>
              <a:rPr lang="en-US" altLang="en-US" sz="2400" dirty="0">
                <a:latin typeface="Modern Love Grunge" panose="04070805081005020601" pitchFamily="82" charset="0"/>
                <a:ea typeface="DotumChe" pitchFamily="49" charset="-127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dirty="0">
                <a:latin typeface="Arial Rounded MT Bold" pitchFamily="34" charset="0"/>
                <a:ea typeface="Alexis Marie" panose="02000603000000000000" pitchFamily="2" charset="0"/>
              </a:rPr>
              <a:t>***You and your child will need to bring a face mask to wear inside </a:t>
            </a:r>
            <a:r>
              <a:rPr lang="en-US" altLang="en-US" sz="1300">
                <a:latin typeface="Arial Rounded MT Bold" pitchFamily="34" charset="0"/>
                <a:ea typeface="Alexis Marie" panose="02000603000000000000" pitchFamily="2" charset="0"/>
              </a:rPr>
              <a:t>the Capitol </a:t>
            </a:r>
            <a:r>
              <a:rPr lang="en-US" altLang="en-US" sz="1300" dirty="0">
                <a:latin typeface="Arial Rounded MT Bold" pitchFamily="34" charset="0"/>
                <a:ea typeface="Alexis Marie" panose="02000603000000000000" pitchFamily="2" charset="0"/>
              </a:rPr>
              <a:t>building, if required to enter. ***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88832" y="6546850"/>
            <a:ext cx="4959668" cy="441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       Things to Know</a:t>
            </a:r>
            <a:r>
              <a:rPr kumimoji="0" lang="en-US" altLang="en-US" sz="2400" b="1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52850" y="2053209"/>
            <a:ext cx="3034665" cy="3115691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Impact" panose="020B0806030902050204" pitchFamily="34" charset="0"/>
              <a:ea typeface="DotumChe" pitchFamily="49" charset="-127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Wednesday, April 13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- ICE CREAM Day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Thursday, April 14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- 4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 grade field trip to Montgomery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April 15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South Alabama basketball game for ACAP celebration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April 18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-April 22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nd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Spring Break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April 29</a:t>
            </a:r>
            <a:r>
              <a:rPr lang="en-US" altLang="en-US" sz="1400" baseline="30000" dirty="0">
                <a:latin typeface="Impact" panose="020B080603090205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- School Dance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Impact" panose="020B0806030902050204" pitchFamily="34" charset="0"/>
              <a:ea typeface="DotumChe" pitchFamily="49" charset="-127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Impact" panose="020B0806030902050204" pitchFamily="34" charset="0"/>
                <a:ea typeface="DotumChe" pitchFamily="49" charset="-127"/>
              </a:rPr>
              <a:t>****Please don’t forget registration for next year.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latin typeface="Impact" panose="020B0806030902050204" pitchFamily="34" charset="0"/>
              <a:ea typeface="DotumChe" pitchFamily="49" charset="-127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u="sng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This week: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Music -Monday,  April 4</a:t>
            </a:r>
            <a:r>
              <a:rPr lang="en-US" altLang="en-US" sz="1200" baseline="300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th</a:t>
            </a:r>
            <a:r>
              <a:rPr lang="en-US" altLang="en-US" sz="1200" dirty="0">
                <a:latin typeface="Segoe UI" panose="020B0502040204020203" pitchFamily="34" charset="0"/>
                <a:ea typeface="DotumChe" pitchFamily="49" charset="-127"/>
                <a:cs typeface="Segoe UI" panose="020B0502040204020203" pitchFamily="34" charset="0"/>
              </a:rPr>
              <a:t> @ 1:00pm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27500" y="1614391"/>
            <a:ext cx="2634615" cy="707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173858"/>
            <a:ext cx="3578860" cy="302044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I hope you all enjoyed the nice weekend. We are gearing up for our last week before Spring Break. We also have our 4</a:t>
            </a:r>
            <a:r>
              <a:rPr lang="en-US" altLang="en-US" sz="1200" b="1" baseline="30000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th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grade field trip to Montgomery. Please see the attached letter and agenda for Thursday. If you have not turned in a medical form for your child, I need this ASAP.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If you have any questions or concerns, please contact </a:t>
            </a:r>
            <a:r>
              <a:rPr lang="en-US" altLang="en-US" sz="1200" b="1" dirty="0" err="1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me,</a:t>
            </a:r>
            <a:r>
              <a:rPr lang="en-US" altLang="en-US" sz="1200" b="1" dirty="0" err="1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</a:rPr>
              <a:t>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1200" b="1" dirty="0">
              <a:latin typeface="Cavolini" panose="03000502040302020204" pitchFamily="66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latin typeface="Britannic Bold" panose="020B0903060703020204" pitchFamily="34" charset="0"/>
                <a:ea typeface="DotumChe" pitchFamily="49" charset="-127"/>
              </a:rPr>
              <a:t>Thank you again to everyone that brought snack items for ACAP and for our Dirt Cake activity we completed for Science last week. I greatly appreciate your help.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9375" y="5438776"/>
            <a:ext cx="6699250" cy="1141073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Reading- </a:t>
            </a:r>
            <a:r>
              <a:rPr lang="en-US" alt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Dramas/Plays- </a:t>
            </a:r>
            <a:r>
              <a:rPr lang="en-US" altLang="en-US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Wednesday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 </a:t>
            </a:r>
            <a:r>
              <a:rPr lang="en-US" altLang="en-US" sz="13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Adjectives – Quiz Wednesday </a:t>
            </a:r>
            <a:endParaRPr lang="en-US" altLang="en-US" sz="1300" b="1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</a:t>
            </a:r>
            <a:r>
              <a:rPr lang="en-US" alt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Adding and Subtracting Fractions </a:t>
            </a:r>
            <a:r>
              <a:rPr lang="en-US" altLang="en-US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Wednesday - Fact drill Friday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 – </a:t>
            </a:r>
            <a:r>
              <a:rPr lang="en-US" altLang="en-US" sz="1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Types of Rocks, Soil, Rock Layers and Plate Tectonics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3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Friday (we will spend awhile reviewing from Wednesday before the test)</a:t>
            </a:r>
            <a:endParaRPr lang="en-US" altLang="en-US" sz="13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3018" y="1683321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5" y="510413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67619" y="8674100"/>
            <a:ext cx="5055235" cy="394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20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92249" y="1321668"/>
            <a:ext cx="5098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April 11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- 15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2022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81057</TotalTime>
  <Words>288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5" baseType="lpstr">
      <vt:lpstr>Arial</vt:lpstr>
      <vt:lpstr>Arial Rounded MT Bold</vt:lpstr>
      <vt:lpstr>Britannic Bold</vt:lpstr>
      <vt:lpstr>Calibri</vt:lpstr>
      <vt:lpstr>Calibri Light</vt:lpstr>
      <vt:lpstr>Cavolini</vt:lpstr>
      <vt:lpstr>Comic Sans MS</vt:lpstr>
      <vt:lpstr>Impact</vt:lpstr>
      <vt:lpstr>Ink Free</vt:lpstr>
      <vt:lpstr>KG Blank Space Sketch</vt:lpstr>
      <vt:lpstr>Modern Love Grunge</vt:lpstr>
      <vt:lpstr>Segoe UI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217</cp:revision>
  <cp:lastPrinted>2022-04-11T16:05:00Z</cp:lastPrinted>
  <dcterms:created xsi:type="dcterms:W3CDTF">2015-08-28T12:35:00Z</dcterms:created>
  <dcterms:modified xsi:type="dcterms:W3CDTF">2022-04-25T02:05:00Z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