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9753600" cy="13004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7789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>
      <p:cViewPr varScale="1">
        <p:scale>
          <a:sx n="55" d="100"/>
          <a:sy n="55" d="100"/>
        </p:scale>
        <p:origin x="31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21"/>
          </p:nvPr>
        </p:nvSpPr>
        <p:spPr>
          <a:xfrm>
            <a:off x="1204912" y="3321050"/>
            <a:ext cx="7334251" cy="48920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952500" y="7883525"/>
            <a:ext cx="7848600" cy="1066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8988425"/>
            <a:ext cx="7848600" cy="84772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58118" y="9779000"/>
            <a:ext cx="427839" cy="4445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609600" y="2844800"/>
            <a:ext cx="11424050" cy="762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952500" y="5264150"/>
            <a:ext cx="7848600" cy="24765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038350" y="3321050"/>
            <a:ext cx="9267825" cy="6178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14375" y="3321050"/>
            <a:ext cx="4000500" cy="299085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14375" y="6416675"/>
            <a:ext cx="4000500" cy="307657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714375" y="3178175"/>
            <a:ext cx="8324850" cy="161925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714375" y="3178175"/>
            <a:ext cx="8324850" cy="161925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14375" y="4797425"/>
            <a:ext cx="8324850" cy="4714875"/>
          </a:xfrm>
          <a:prstGeom prst="rect">
            <a:avLst/>
          </a:prstGeom>
        </p:spPr>
        <p:txBody>
          <a:bodyPr anchor="ctr"/>
          <a:lstStyle>
            <a:lvl1pPr marL="592666" indent="-592666" algn="l">
              <a:spcBef>
                <a:spcPts val="5600"/>
              </a:spcBef>
              <a:buSzPct val="75000"/>
              <a:buChar char="•"/>
              <a:defRPr sz="4800"/>
            </a:lvl1pPr>
            <a:lvl2pPr marL="1037165" indent="-592666" algn="l">
              <a:spcBef>
                <a:spcPts val="5600"/>
              </a:spcBef>
              <a:buSzPct val="75000"/>
              <a:buChar char="•"/>
              <a:defRPr sz="4800"/>
            </a:lvl2pPr>
            <a:lvl3pPr marL="1481665" indent="-592665" algn="l">
              <a:spcBef>
                <a:spcPts val="5600"/>
              </a:spcBef>
              <a:buSzPct val="75000"/>
              <a:buChar char="•"/>
              <a:defRPr sz="4800"/>
            </a:lvl3pPr>
            <a:lvl4pPr marL="1926165" indent="-592665" algn="l">
              <a:spcBef>
                <a:spcPts val="5600"/>
              </a:spcBef>
              <a:buSzPct val="75000"/>
              <a:buChar char="•"/>
              <a:defRPr sz="4800"/>
            </a:lvl4pPr>
            <a:lvl5pPr marL="2370665" indent="-592665" algn="l">
              <a:spcBef>
                <a:spcPts val="5600"/>
              </a:spcBef>
              <a:buSzPct val="75000"/>
              <a:buChar char="•"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3400425" y="4797425"/>
            <a:ext cx="7072314" cy="47148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714375" y="3178175"/>
            <a:ext cx="8324850" cy="161925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14375" y="4797425"/>
            <a:ext cx="4000500" cy="4714875"/>
          </a:xfrm>
          <a:prstGeom prst="rect">
            <a:avLst/>
          </a:prstGeom>
        </p:spPr>
        <p:txBody>
          <a:bodyPr anchor="ctr"/>
          <a:lstStyle>
            <a:lvl1pPr marL="440871" indent="-440871" algn="l">
              <a:spcBef>
                <a:spcPts val="4200"/>
              </a:spcBef>
              <a:buSzPct val="75000"/>
              <a:buChar char="•"/>
              <a:defRPr sz="3600"/>
            </a:lvl1pPr>
            <a:lvl2pPr marL="783771" indent="-440871" algn="l">
              <a:spcBef>
                <a:spcPts val="4200"/>
              </a:spcBef>
              <a:buSzPct val="75000"/>
              <a:buChar char="•"/>
              <a:defRPr sz="3600"/>
            </a:lvl2pPr>
            <a:lvl3pPr marL="1126670" indent="-440871" algn="l">
              <a:spcBef>
                <a:spcPts val="4200"/>
              </a:spcBef>
              <a:buSzPct val="75000"/>
              <a:buChar char="•"/>
              <a:defRPr sz="3600"/>
            </a:lvl3pPr>
            <a:lvl4pPr marL="1469570" indent="-440870" algn="l">
              <a:spcBef>
                <a:spcPts val="4200"/>
              </a:spcBef>
              <a:buSzPct val="75000"/>
              <a:buChar char="•"/>
              <a:defRPr sz="3600"/>
            </a:lvl4pPr>
            <a:lvl5pPr marL="1812470" indent="-440870" algn="l">
              <a:spcBef>
                <a:spcPts val="4200"/>
              </a:spcBef>
              <a:buSzPct val="75000"/>
              <a:buChar char="•"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14375" y="3797300"/>
            <a:ext cx="8324850" cy="5410200"/>
          </a:xfrm>
          <a:prstGeom prst="rect">
            <a:avLst/>
          </a:prstGeom>
        </p:spPr>
        <p:txBody>
          <a:bodyPr anchor="ctr"/>
          <a:lstStyle>
            <a:lvl1pPr marL="592666" indent="-592666" algn="l">
              <a:spcBef>
                <a:spcPts val="5600"/>
              </a:spcBef>
              <a:buSzPct val="75000"/>
              <a:buChar char="•"/>
              <a:defRPr sz="4800"/>
            </a:lvl1pPr>
            <a:lvl2pPr marL="1037165" indent="-592666" algn="l">
              <a:spcBef>
                <a:spcPts val="5600"/>
              </a:spcBef>
              <a:buSzPct val="75000"/>
              <a:buChar char="•"/>
              <a:defRPr sz="4800"/>
            </a:lvl2pPr>
            <a:lvl3pPr marL="1481665" indent="-592665" algn="l">
              <a:spcBef>
                <a:spcPts val="5600"/>
              </a:spcBef>
              <a:buSzPct val="75000"/>
              <a:buChar char="•"/>
              <a:defRPr sz="4800"/>
            </a:lvl3pPr>
            <a:lvl4pPr marL="1926165" indent="-592665" algn="l">
              <a:spcBef>
                <a:spcPts val="5600"/>
              </a:spcBef>
              <a:buSzPct val="75000"/>
              <a:buChar char="•"/>
              <a:defRPr sz="4800"/>
            </a:lvl4pPr>
            <a:lvl5pPr marL="2370665" indent="-592665" algn="l">
              <a:spcBef>
                <a:spcPts val="5600"/>
              </a:spcBef>
              <a:buSzPct val="75000"/>
              <a:buChar char="•"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5010150" y="6615010"/>
            <a:ext cx="4543427" cy="30305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4876800" y="3509860"/>
            <a:ext cx="4400550" cy="29337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1781175" y="3511550"/>
            <a:ext cx="8982075" cy="59880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7616825"/>
            <a:ext cx="7848600" cy="5588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952500" y="5883275"/>
            <a:ext cx="7848600" cy="838201"/>
          </a:xfrm>
          <a:prstGeom prst="rect">
            <a:avLst/>
          </a:prstGeom>
        </p:spPr>
        <p:txBody>
          <a:bodyPr anchor="ctr"/>
          <a:lstStyle/>
          <a:p>
            <a:pPr>
              <a:defRPr sz="5000"/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073525"/>
            <a:ext cx="7848600" cy="247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6616700"/>
            <a:ext cx="7848600" cy="847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658118" y="9783761"/>
            <a:ext cx="427839" cy="444501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7789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5211B1-319A-C321-D77A-E4540F95C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045" y="3881518"/>
            <a:ext cx="2203939" cy="33400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0C62C9-9A85-3E5B-8EF1-DB10A67BA0BA}"/>
              </a:ext>
            </a:extLst>
          </p:cNvPr>
          <p:cNvSpPr/>
          <p:nvPr/>
        </p:nvSpPr>
        <p:spPr>
          <a:xfrm>
            <a:off x="1266092" y="4101743"/>
            <a:ext cx="4173415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 to third grade! My name is Mrs. Herring and I am so excited to be at Holtville Elementary. </a:t>
            </a:r>
          </a:p>
          <a:p>
            <a:pPr algn="ctr"/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F2D38E-4BAD-165A-440C-FB51757A5906}"/>
              </a:ext>
            </a:extLst>
          </p:cNvPr>
          <p:cNvSpPr/>
          <p:nvPr/>
        </p:nvSpPr>
        <p:spPr>
          <a:xfrm>
            <a:off x="867508" y="7221583"/>
            <a:ext cx="499338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graduated from Auburn University at Montgomery with a degree in Elementary Education. I am the head volleyball coach and assistant softball coach at Holtville High School. I love to be outdoors, read, and I love iced coffee.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8EB19C-89F6-419E-7AF1-046CA33F6D0B}"/>
              </a:ext>
            </a:extLst>
          </p:cNvPr>
          <p:cNvSpPr/>
          <p:nvPr/>
        </p:nvSpPr>
        <p:spPr>
          <a:xfrm>
            <a:off x="4784435" y="60407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1286CD-5BF0-146C-9817-61E12239A920}"/>
              </a:ext>
            </a:extLst>
          </p:cNvPr>
          <p:cNvSpPr txBox="1"/>
          <p:nvPr/>
        </p:nvSpPr>
        <p:spPr>
          <a:xfrm>
            <a:off x="6330462" y="8144912"/>
            <a:ext cx="2977661" cy="4401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Drink: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Alani/Coffee</a:t>
            </a:r>
          </a:p>
          <a:p>
            <a:pPr algn="l"/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Food: Pizza</a:t>
            </a:r>
          </a:p>
          <a:p>
            <a:pPr algn="l"/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Color: Blue/Pink</a:t>
            </a:r>
          </a:p>
          <a:p>
            <a:pPr algn="l"/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Candy: Sour gummy worms</a:t>
            </a:r>
          </a:p>
          <a:p>
            <a:pPr algn="l"/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Store: TJ MAXX</a:t>
            </a:r>
          </a:p>
          <a:p>
            <a:pPr algn="l"/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Movie: Frozen II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DA9EEC-9DE6-199C-F484-C1194D3E5B22}"/>
              </a:ext>
            </a:extLst>
          </p:cNvPr>
          <p:cNvSpPr/>
          <p:nvPr/>
        </p:nvSpPr>
        <p:spPr>
          <a:xfrm>
            <a:off x="597856" y="11763464"/>
            <a:ext cx="54296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loryn.herring@elmoreco.com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7789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7789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7789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7789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</vt:lpstr>
      <vt:lpstr>Helvetica Light</vt:lpstr>
      <vt:lpstr>Helvetica Neue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loryn praytor</cp:lastModifiedBy>
  <cp:revision>1</cp:revision>
  <dcterms:modified xsi:type="dcterms:W3CDTF">2024-09-03T00:01:39Z</dcterms:modified>
</cp:coreProperties>
</file>