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Lst>
  <p:sldSz cx="10080625" cy="7559675"/>
  <p:notesSz cx="7772400" cy="10058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joXG36y9Qcm0nwBQBzoOfbnb68S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542" y="60"/>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sldNum" idx="12"/>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l" rtl="0">
              <a:lnSpc>
                <a:spcPct val="93000"/>
              </a:lnSpc>
              <a:spcBef>
                <a:spcPts val="0"/>
              </a:spcBef>
              <a:spcAft>
                <a:spcPts val="0"/>
              </a:spcAft>
              <a:buNone/>
            </a:pPr>
            <a:fld id="{00000000-1234-1234-1234-123412341234}" type="slidenum">
              <a:rPr lang="en-US" sz="1800" b="0" i="0" u="none" strike="noStrike" cap="none">
                <a:solidFill>
                  <a:srgbClr val="000000"/>
                </a:solidFill>
                <a:latin typeface="Arial"/>
                <a:ea typeface="Arial"/>
                <a:cs typeface="Arial"/>
                <a:sym typeface="Arial"/>
              </a:rPr>
              <a:t>‹#›</a:t>
            </a:fld>
            <a:endParaRPr dirty="0"/>
          </a:p>
        </p:txBody>
      </p:sp>
      <p:sp>
        <p:nvSpPr>
          <p:cNvPr id="4" name="Google Shape;4;n"/>
          <p:cNvSpPr>
            <a:spLocks noGrp="1" noRot="1" noChangeAspect="1"/>
          </p:cNvSpPr>
          <p:nvPr>
            <p:ph type="sldImg" idx="2"/>
          </p:nvPr>
        </p:nvSpPr>
        <p:spPr>
          <a:xfrm>
            <a:off x="1138237" y="763587"/>
            <a:ext cx="5494337" cy="377031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 name="Google Shape;5;n"/>
          <p:cNvSpPr txBox="1">
            <a:spLocks noGrp="1"/>
          </p:cNvSpPr>
          <p:nvPr>
            <p:ph type="body" idx="1"/>
          </p:nvPr>
        </p:nvSpPr>
        <p:spPr>
          <a:xfrm>
            <a:off x="777875" y="4776787"/>
            <a:ext cx="6216650" cy="4524375"/>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6" name="Google Shape;6;n"/>
          <p:cNvSpPr txBox="1">
            <a:spLocks noGrp="1"/>
          </p:cNvSpPr>
          <p:nvPr>
            <p:ph type="hdr" idx="3"/>
          </p:nvPr>
        </p:nvSpPr>
        <p:spPr>
          <a:xfrm>
            <a:off x="0" y="0"/>
            <a:ext cx="3371850" cy="501650"/>
          </a:xfrm>
          <a:prstGeom prst="rect">
            <a:avLst/>
          </a:prstGeom>
          <a:noFill/>
          <a:ln>
            <a:noFill/>
          </a:ln>
        </p:spPr>
        <p:txBody>
          <a:bodyPr spcFirstLastPara="1" wrap="square" lIns="0" tIns="0" rIns="0" bIns="0" anchor="t" anchorCtr="0">
            <a:noAutofit/>
          </a:bodyPr>
          <a:lstStyle>
            <a:lvl1pPr marR="0" lvl="0" algn="l" rtl="0">
              <a:lnSpc>
                <a:spcPct val="95000"/>
              </a:lnSpc>
              <a:spcBef>
                <a:spcPts val="0"/>
              </a:spcBef>
              <a:spcAft>
                <a:spcPts val="0"/>
              </a:spcAft>
              <a:buSzPts val="1400"/>
              <a:buNone/>
              <a:defRPr sz="1400" b="0" i="0" u="none">
                <a:solidFill>
                  <a:srgbClr val="000000"/>
                </a:solidFill>
                <a:latin typeface="Times New Roman"/>
                <a:ea typeface="Times New Roman"/>
                <a:cs typeface="Times New Roman"/>
                <a:sym typeface="Times New Roman"/>
              </a:defRPr>
            </a:lvl1pPr>
            <a:lvl2pPr marR="0" lvl="1"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dirty="0"/>
          </a:p>
        </p:txBody>
      </p:sp>
      <p:sp>
        <p:nvSpPr>
          <p:cNvPr id="7" name="Google Shape;7;n"/>
          <p:cNvSpPr txBox="1">
            <a:spLocks noGrp="1"/>
          </p:cNvSpPr>
          <p:nvPr>
            <p:ph type="dt" idx="10"/>
          </p:nvPr>
        </p:nvSpPr>
        <p:spPr>
          <a:xfrm>
            <a:off x="4398962" y="0"/>
            <a:ext cx="3371850" cy="501650"/>
          </a:xfrm>
          <a:prstGeom prst="rect">
            <a:avLst/>
          </a:prstGeom>
          <a:noFill/>
          <a:ln>
            <a:noFill/>
          </a:ln>
        </p:spPr>
        <p:txBody>
          <a:bodyPr spcFirstLastPara="1" wrap="square" lIns="0" tIns="0" rIns="0" bIns="0" anchor="t" anchorCtr="0">
            <a:noAutofit/>
          </a:bodyPr>
          <a:lstStyle>
            <a:lvl1pPr marR="0" lvl="0" algn="r" rtl="0">
              <a:lnSpc>
                <a:spcPct val="95000"/>
              </a:lnSpc>
              <a:spcBef>
                <a:spcPts val="0"/>
              </a:spcBef>
              <a:spcAft>
                <a:spcPts val="0"/>
              </a:spcAft>
              <a:buSzPts val="1400"/>
              <a:buNone/>
              <a:defRPr sz="1400" b="0" i="0" u="none">
                <a:solidFill>
                  <a:srgbClr val="000000"/>
                </a:solidFill>
                <a:latin typeface="Times New Roman"/>
                <a:ea typeface="Times New Roman"/>
                <a:cs typeface="Times New Roman"/>
                <a:sym typeface="Times New Roman"/>
              </a:defRPr>
            </a:lvl1pPr>
            <a:lvl2pPr marR="0" lvl="1"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dirty="0"/>
          </a:p>
        </p:txBody>
      </p:sp>
      <p:sp>
        <p:nvSpPr>
          <p:cNvPr id="8" name="Google Shape;8;n"/>
          <p:cNvSpPr txBox="1">
            <a:spLocks noGrp="1"/>
          </p:cNvSpPr>
          <p:nvPr>
            <p:ph type="ftr" idx="11"/>
          </p:nvPr>
        </p:nvSpPr>
        <p:spPr>
          <a:xfrm>
            <a:off x="0" y="9555162"/>
            <a:ext cx="3371850" cy="501650"/>
          </a:xfrm>
          <a:prstGeom prst="rect">
            <a:avLst/>
          </a:prstGeom>
          <a:noFill/>
          <a:ln>
            <a:noFill/>
          </a:ln>
        </p:spPr>
        <p:txBody>
          <a:bodyPr spcFirstLastPara="1" wrap="square" lIns="0" tIns="0" rIns="0" bIns="0" anchor="b" anchorCtr="0">
            <a:noAutofit/>
          </a:bodyPr>
          <a:lstStyle>
            <a:lvl1pPr marR="0" lvl="0" algn="l" rtl="0">
              <a:lnSpc>
                <a:spcPct val="95000"/>
              </a:lnSpc>
              <a:spcBef>
                <a:spcPts val="0"/>
              </a:spcBef>
              <a:spcAft>
                <a:spcPts val="0"/>
              </a:spcAft>
              <a:buSzPts val="1400"/>
              <a:buNone/>
              <a:defRPr sz="1400" b="0" i="0" u="none">
                <a:solidFill>
                  <a:srgbClr val="000000"/>
                </a:solidFill>
                <a:latin typeface="Times New Roman"/>
                <a:ea typeface="Times New Roman"/>
                <a:cs typeface="Times New Roman"/>
                <a:sym typeface="Times New Roman"/>
              </a:defRPr>
            </a:lvl1pPr>
            <a:lvl2pPr marR="0" lvl="1"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dirty="0"/>
          </a:p>
        </p:txBody>
      </p:sp>
      <p:sp>
        <p:nvSpPr>
          <p:cNvPr id="9" name="Google Shape;9;n"/>
          <p:cNvSpPr txBox="1">
            <a:spLocks noGrp="1"/>
          </p:cNvSpPr>
          <p:nvPr>
            <p:ph type="sldNum" idx="4"/>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a:t>
            </a:fld>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a:spLocks noGrp="1" noRot="1" noChangeAspect="1"/>
          </p:cNvSpPr>
          <p:nvPr>
            <p:ph type="sldImg" idx="2"/>
          </p:nvPr>
        </p:nvSpPr>
        <p:spPr>
          <a:xfrm>
            <a:off x="1563688" y="965200"/>
            <a:ext cx="4643437" cy="34813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7" name="Google Shape;37;p1: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0:notes"/>
          <p:cNvSpPr>
            <a:spLocks noGrp="1" noRot="1" noChangeAspect="1"/>
          </p:cNvSpPr>
          <p:nvPr>
            <p:ph type="sldImg" idx="2"/>
          </p:nvPr>
        </p:nvSpPr>
        <p:spPr>
          <a:xfrm>
            <a:off x="1563688" y="965200"/>
            <a:ext cx="4643437" cy="34813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06" name="Google Shape;106;p10: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1:notes"/>
          <p:cNvSpPr>
            <a:spLocks noGrp="1" noRot="1" noChangeAspect="1"/>
          </p:cNvSpPr>
          <p:nvPr>
            <p:ph type="sldImg" idx="2"/>
          </p:nvPr>
        </p:nvSpPr>
        <p:spPr>
          <a:xfrm>
            <a:off x="1563688" y="965200"/>
            <a:ext cx="4643437" cy="34813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13" name="Google Shape;113;p11: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2:notes"/>
          <p:cNvSpPr>
            <a:spLocks noGrp="1" noRot="1" noChangeAspect="1"/>
          </p:cNvSpPr>
          <p:nvPr>
            <p:ph type="sldImg" idx="2"/>
          </p:nvPr>
        </p:nvSpPr>
        <p:spPr>
          <a:xfrm>
            <a:off x="1563688" y="965200"/>
            <a:ext cx="4643437" cy="34813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21" name="Google Shape;121;p12: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4:notes"/>
          <p:cNvSpPr>
            <a:spLocks noGrp="1" noRot="1" noChangeAspect="1"/>
          </p:cNvSpPr>
          <p:nvPr>
            <p:ph type="sldImg" idx="2"/>
          </p:nvPr>
        </p:nvSpPr>
        <p:spPr>
          <a:xfrm>
            <a:off x="1563688" y="965200"/>
            <a:ext cx="4643437" cy="34813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30" name="Google Shape;130;p14: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6:notes"/>
          <p:cNvSpPr>
            <a:spLocks noGrp="1" noRot="1" noChangeAspect="1"/>
          </p:cNvSpPr>
          <p:nvPr>
            <p:ph type="sldImg" idx="2"/>
          </p:nvPr>
        </p:nvSpPr>
        <p:spPr>
          <a:xfrm>
            <a:off x="1563688" y="965200"/>
            <a:ext cx="4643437" cy="34813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47" name="Google Shape;147;p16: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2:notes"/>
          <p:cNvSpPr>
            <a:spLocks noGrp="1" noRot="1" noChangeAspect="1"/>
          </p:cNvSpPr>
          <p:nvPr>
            <p:ph type="sldImg" idx="2"/>
          </p:nvPr>
        </p:nvSpPr>
        <p:spPr>
          <a:xfrm>
            <a:off x="1563688" y="965200"/>
            <a:ext cx="4643437" cy="34813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5" name="Google Shape;45;p2: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13e4e6e093f_0_6:notes"/>
          <p:cNvSpPr txBox="1">
            <a:spLocks noGrp="1"/>
          </p:cNvSpPr>
          <p:nvPr>
            <p:ph type="sldNum" idx="12"/>
          </p:nvPr>
        </p:nvSpPr>
        <p:spPr>
          <a:xfrm>
            <a:off x="4398962" y="9555162"/>
            <a:ext cx="3372000" cy="5016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Font typeface="Arial"/>
              <a:buNone/>
            </a:pPr>
            <a:fld id="{00000000-1234-1234-1234-123412341234}" type="slidenum">
              <a:rPr lang="en-US"/>
              <a:t>3</a:t>
            </a:fld>
            <a:endParaRPr sz="1400" dirty="0"/>
          </a:p>
        </p:txBody>
      </p:sp>
      <p:sp>
        <p:nvSpPr>
          <p:cNvPr id="51" name="Google Shape;51;g13e4e6e093f_0_6:notes"/>
          <p:cNvSpPr>
            <a:spLocks noGrp="1" noRot="1" noChangeAspect="1"/>
          </p:cNvSpPr>
          <p:nvPr>
            <p:ph type="sldImg" idx="2"/>
          </p:nvPr>
        </p:nvSpPr>
        <p:spPr>
          <a:xfrm>
            <a:off x="1371600" y="763588"/>
            <a:ext cx="5027613" cy="3770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3e4e6e093f_0_6:notes"/>
          <p:cNvSpPr txBox="1">
            <a:spLocks noGrp="1"/>
          </p:cNvSpPr>
          <p:nvPr>
            <p:ph type="body" idx="1"/>
          </p:nvPr>
        </p:nvSpPr>
        <p:spPr>
          <a:xfrm>
            <a:off x="777875" y="4776787"/>
            <a:ext cx="6216600" cy="45243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dirty="0"/>
          </a:p>
        </p:txBody>
      </p:sp>
      <p:sp>
        <p:nvSpPr>
          <p:cNvPr id="53" name="Google Shape;53;g13e4e6e093f_0_6:notes"/>
          <p:cNvSpPr txBox="1">
            <a:spLocks noGrp="1"/>
          </p:cNvSpPr>
          <p:nvPr>
            <p:ph type="sldNum" idx="3"/>
          </p:nvPr>
        </p:nvSpPr>
        <p:spPr>
          <a:xfrm>
            <a:off x="4398962" y="9555162"/>
            <a:ext cx="3372000" cy="5016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n-US"/>
              <a:t>3</a:t>
            </a:fld>
            <a:endParaRPr dirty="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4:notes"/>
          <p:cNvSpPr>
            <a:spLocks noGrp="1" noRot="1" noChangeAspect="1"/>
          </p:cNvSpPr>
          <p:nvPr>
            <p:ph type="sldImg" idx="2"/>
          </p:nvPr>
        </p:nvSpPr>
        <p:spPr>
          <a:xfrm>
            <a:off x="1563688" y="965200"/>
            <a:ext cx="4643437" cy="34813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60" name="Google Shape;60;p4: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5: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66" name="Google Shape;66;p5: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6:notes"/>
          <p:cNvSpPr>
            <a:spLocks noGrp="1" noRot="1" noChangeAspect="1"/>
          </p:cNvSpPr>
          <p:nvPr>
            <p:ph type="sldImg" idx="2"/>
          </p:nvPr>
        </p:nvSpPr>
        <p:spPr>
          <a:xfrm>
            <a:off x="1563688" y="965200"/>
            <a:ext cx="4643437" cy="34813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73" name="Google Shape;73;p6: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7:notes"/>
          <p:cNvSpPr>
            <a:spLocks noGrp="1" noRot="1" noChangeAspect="1"/>
          </p:cNvSpPr>
          <p:nvPr>
            <p:ph type="sldImg" idx="2"/>
          </p:nvPr>
        </p:nvSpPr>
        <p:spPr>
          <a:xfrm>
            <a:off x="1563688" y="965200"/>
            <a:ext cx="4643437" cy="34813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81" name="Google Shape;81;p7: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8:notes"/>
          <p:cNvSpPr>
            <a:spLocks noGrp="1" noRot="1" noChangeAspect="1"/>
          </p:cNvSpPr>
          <p:nvPr>
            <p:ph type="sldImg" idx="2"/>
          </p:nvPr>
        </p:nvSpPr>
        <p:spPr>
          <a:xfrm>
            <a:off x="1563688" y="965200"/>
            <a:ext cx="4643437" cy="34813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89" name="Google Shape;89;p8: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9:notes"/>
          <p:cNvSpPr>
            <a:spLocks noGrp="1" noRot="1" noChangeAspect="1"/>
          </p:cNvSpPr>
          <p:nvPr>
            <p:ph type="sldImg" idx="2"/>
          </p:nvPr>
        </p:nvSpPr>
        <p:spPr>
          <a:xfrm>
            <a:off x="1563688" y="965200"/>
            <a:ext cx="4643437" cy="34813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97" name="Google Shape;97;p9: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ext on left, text on right" type="twoColTx">
  <p:cSld name="TITLE_AND_TWO_COLUMNS">
    <p:spTree>
      <p:nvGrpSpPr>
        <p:cNvPr id="1" name="Shape 16"/>
        <p:cNvGrpSpPr/>
        <p:nvPr/>
      </p:nvGrpSpPr>
      <p:grpSpPr>
        <a:xfrm>
          <a:off x="0" y="0"/>
          <a:ext cx="0" cy="0"/>
          <a:chOff x="0" y="0"/>
          <a:chExt cx="0" cy="0"/>
        </a:xfrm>
      </p:grpSpPr>
      <p:sp>
        <p:nvSpPr>
          <p:cNvPr id="17" name="Google Shape;17;p19"/>
          <p:cNvSpPr txBox="1">
            <a:spLocks noGrp="1"/>
          </p:cNvSpPr>
          <p:nvPr>
            <p:ph type="dt" idx="10"/>
          </p:nvPr>
        </p:nvSpPr>
        <p:spPr>
          <a:xfrm>
            <a:off x="503237" y="7031037"/>
            <a:ext cx="2346325" cy="519112"/>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dirty="0"/>
          </a:p>
        </p:txBody>
      </p:sp>
      <p:sp>
        <p:nvSpPr>
          <p:cNvPr id="18" name="Google Shape;18;p19"/>
          <p:cNvSpPr txBox="1">
            <a:spLocks noGrp="1"/>
          </p:cNvSpPr>
          <p:nvPr>
            <p:ph type="ftr" idx="11"/>
          </p:nvPr>
        </p:nvSpPr>
        <p:spPr>
          <a:xfrm>
            <a:off x="3448050" y="7031037"/>
            <a:ext cx="3194050" cy="519112"/>
          </a:xfrm>
          <a:prstGeom prst="rect">
            <a:avLst/>
          </a:prstGeom>
          <a:noFill/>
          <a:ln>
            <a:noFill/>
          </a:ln>
        </p:spPr>
        <p:txBody>
          <a:bodyPr spcFirstLastPara="1" wrap="square" lIns="0" tIns="0" rIns="0" bIns="0" anchor="t" anchorCtr="0">
            <a:noAutofit/>
          </a:bodyPr>
          <a:lstStyle>
            <a:lvl1pPr lvl="0" algn="ctr">
              <a:lnSpc>
                <a:spcPct val="95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dirty="0"/>
          </a:p>
        </p:txBody>
      </p:sp>
      <p:sp>
        <p:nvSpPr>
          <p:cNvPr id="19" name="Google Shape;19;p19"/>
          <p:cNvSpPr txBox="1">
            <a:spLocks noGrp="1"/>
          </p:cNvSpPr>
          <p:nvPr>
            <p:ph type="sldNum" idx="12"/>
          </p:nvPr>
        </p:nvSpPr>
        <p:spPr>
          <a:xfrm>
            <a:off x="7227887" y="7031037"/>
            <a:ext cx="2346325" cy="519112"/>
          </a:xfrm>
          <a:prstGeom prst="rect">
            <a:avLst/>
          </a:prstGeom>
          <a:noFill/>
          <a:ln>
            <a:noFill/>
          </a:ln>
        </p:spPr>
        <p:txBody>
          <a:bodyPr spcFirstLastPara="1" wrap="square" lIns="0" tIns="0" rIns="0" bIns="0" anchor="t" anchorCtr="0">
            <a:noAutofit/>
          </a:bodyPr>
          <a:lstStyle>
            <a:lvl1pPr marL="0" lvl="0" indent="0" algn="r">
              <a:lnSpc>
                <a:spcPct val="95000"/>
              </a:lnSpc>
              <a:spcBef>
                <a:spcPts val="0"/>
              </a:spcBef>
              <a:spcAft>
                <a:spcPts val="0"/>
              </a:spcAft>
              <a:buNone/>
              <a:defRPr sz="1400">
                <a:latin typeface="Times New Roman"/>
                <a:ea typeface="Times New Roman"/>
                <a:cs typeface="Times New Roman"/>
                <a:sym typeface="Times New Roman"/>
              </a:defRPr>
            </a:lvl1pPr>
            <a:lvl2pPr marL="0" lvl="1" indent="0" algn="r">
              <a:lnSpc>
                <a:spcPct val="95000"/>
              </a:lnSpc>
              <a:spcBef>
                <a:spcPts val="0"/>
              </a:spcBef>
              <a:spcAft>
                <a:spcPts val="0"/>
              </a:spcAft>
              <a:buNone/>
              <a:defRPr sz="1400">
                <a:latin typeface="Times New Roman"/>
                <a:ea typeface="Times New Roman"/>
                <a:cs typeface="Times New Roman"/>
                <a:sym typeface="Times New Roman"/>
              </a:defRPr>
            </a:lvl2pPr>
            <a:lvl3pPr marL="0" lvl="2" indent="0" algn="r">
              <a:lnSpc>
                <a:spcPct val="95000"/>
              </a:lnSpc>
              <a:spcBef>
                <a:spcPts val="0"/>
              </a:spcBef>
              <a:spcAft>
                <a:spcPts val="0"/>
              </a:spcAft>
              <a:buNone/>
              <a:defRPr sz="1400">
                <a:latin typeface="Times New Roman"/>
                <a:ea typeface="Times New Roman"/>
                <a:cs typeface="Times New Roman"/>
                <a:sym typeface="Times New Roman"/>
              </a:defRPr>
            </a:lvl3pPr>
            <a:lvl4pPr marL="0" lvl="3" indent="0" algn="r">
              <a:lnSpc>
                <a:spcPct val="95000"/>
              </a:lnSpc>
              <a:spcBef>
                <a:spcPts val="0"/>
              </a:spcBef>
              <a:spcAft>
                <a:spcPts val="0"/>
              </a:spcAft>
              <a:buNone/>
              <a:defRPr sz="1400">
                <a:latin typeface="Times New Roman"/>
                <a:ea typeface="Times New Roman"/>
                <a:cs typeface="Times New Roman"/>
                <a:sym typeface="Times New Roman"/>
              </a:defRPr>
            </a:lvl4pPr>
            <a:lvl5pPr marL="0" lvl="4" indent="0" algn="r">
              <a:lnSpc>
                <a:spcPct val="95000"/>
              </a:lnSpc>
              <a:spcBef>
                <a:spcPts val="0"/>
              </a:spcBef>
              <a:spcAft>
                <a:spcPts val="0"/>
              </a:spcAft>
              <a:buNone/>
              <a:defRPr sz="1400">
                <a:latin typeface="Times New Roman"/>
                <a:ea typeface="Times New Roman"/>
                <a:cs typeface="Times New Roman"/>
                <a:sym typeface="Times New Roman"/>
              </a:defRPr>
            </a:lvl5pPr>
            <a:lvl6pPr marL="0" lvl="5" indent="0" algn="r">
              <a:lnSpc>
                <a:spcPct val="95000"/>
              </a:lnSpc>
              <a:spcBef>
                <a:spcPts val="0"/>
              </a:spcBef>
              <a:spcAft>
                <a:spcPts val="0"/>
              </a:spcAft>
              <a:buNone/>
              <a:defRPr sz="1400">
                <a:latin typeface="Times New Roman"/>
                <a:ea typeface="Times New Roman"/>
                <a:cs typeface="Times New Roman"/>
                <a:sym typeface="Times New Roman"/>
              </a:defRPr>
            </a:lvl6pPr>
            <a:lvl7pPr marL="0" lvl="6" indent="0" algn="r">
              <a:lnSpc>
                <a:spcPct val="95000"/>
              </a:lnSpc>
              <a:spcBef>
                <a:spcPts val="0"/>
              </a:spcBef>
              <a:spcAft>
                <a:spcPts val="0"/>
              </a:spcAft>
              <a:buNone/>
              <a:defRPr sz="1400">
                <a:latin typeface="Times New Roman"/>
                <a:ea typeface="Times New Roman"/>
                <a:cs typeface="Times New Roman"/>
                <a:sym typeface="Times New Roman"/>
              </a:defRPr>
            </a:lvl7pPr>
            <a:lvl8pPr marL="0" lvl="7" indent="0" algn="r">
              <a:lnSpc>
                <a:spcPct val="95000"/>
              </a:lnSpc>
              <a:spcBef>
                <a:spcPts val="0"/>
              </a:spcBef>
              <a:spcAft>
                <a:spcPts val="0"/>
              </a:spcAft>
              <a:buNone/>
              <a:defRPr sz="1400">
                <a:latin typeface="Times New Roman"/>
                <a:ea typeface="Times New Roman"/>
                <a:cs typeface="Times New Roman"/>
                <a:sym typeface="Times New Roman"/>
              </a:defRPr>
            </a:lvl8pPr>
            <a:lvl9pPr marL="0" lvl="8" indent="0" algn="r">
              <a:lnSpc>
                <a:spcPct val="95000"/>
              </a:lnSpc>
              <a:spcBef>
                <a:spcPts val="0"/>
              </a:spcBef>
              <a:spcAft>
                <a:spcPts val="0"/>
              </a:spcAft>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mc:AlternateContent xmlns:mc="http://schemas.openxmlformats.org/markup-compatibility/2006">
    <mc:Choice xmlns:p14="http://schemas.microsoft.com/office/powerpoint/2010/main" Requires="p14">
      <p:transition p14:dur="250" advTm="7168">
        <p:sndAc>
          <p:stSnd>
            <p:snd r:embed="rId1" name="camera.wav"/>
          </p:stSnd>
        </p:sndAc>
      </p:transition>
    </mc:Choice>
    <mc:Fallback>
      <p:transition advTm="7168">
        <p:sndAc>
          <p:stSnd>
            <p:snd r:embed="rId1" name="camera.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ext" type="tx">
  <p:cSld name="TITLE_AND_BODY">
    <p:spTree>
      <p:nvGrpSpPr>
        <p:cNvPr id="1" name="Shape 20"/>
        <p:cNvGrpSpPr/>
        <p:nvPr/>
      </p:nvGrpSpPr>
      <p:grpSpPr>
        <a:xfrm>
          <a:off x="0" y="0"/>
          <a:ext cx="0" cy="0"/>
          <a:chOff x="0" y="0"/>
          <a:chExt cx="0" cy="0"/>
        </a:xfrm>
      </p:grpSpPr>
      <p:sp>
        <p:nvSpPr>
          <p:cNvPr id="21" name="Google Shape;21;p20"/>
          <p:cNvSpPr txBox="1">
            <a:spLocks noGrp="1"/>
          </p:cNvSpPr>
          <p:nvPr>
            <p:ph type="title"/>
          </p:nvPr>
        </p:nvSpPr>
        <p:spPr>
          <a:xfrm>
            <a:off x="360362" y="373062"/>
            <a:ext cx="9358312" cy="957262"/>
          </a:xfrm>
          <a:prstGeom prst="rect">
            <a:avLst/>
          </a:prstGeom>
          <a:noFill/>
          <a:ln>
            <a:noFill/>
          </a:ln>
        </p:spPr>
        <p:txBody>
          <a:bodyPr spcFirstLastPara="1" wrap="square" lIns="0" tIns="0" rIns="0" bIns="0" anchor="ctr" anchorCtr="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22" name="Google Shape;22;p20"/>
          <p:cNvSpPr txBox="1">
            <a:spLocks noGrp="1"/>
          </p:cNvSpPr>
          <p:nvPr>
            <p:ph type="body" idx="1"/>
          </p:nvPr>
        </p:nvSpPr>
        <p:spPr>
          <a:xfrm>
            <a:off x="539750" y="2519362"/>
            <a:ext cx="9034462" cy="4383087"/>
          </a:xfrm>
          <a:prstGeom prst="rect">
            <a:avLst/>
          </a:prstGeom>
          <a:noFill/>
          <a:ln>
            <a:noFill/>
          </a:ln>
        </p:spPr>
        <p:txBody>
          <a:bodyPr spcFirstLastPara="1" wrap="square" lIns="0" tIns="28200"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00"/>
              </a:spcBef>
              <a:spcAft>
                <a:spcPts val="0"/>
              </a:spcAft>
              <a:buSzPts val="1400"/>
              <a:buNone/>
              <a:defRPr/>
            </a:lvl2pPr>
            <a:lvl3pPr marL="1371600" lvl="2" indent="-228600" algn="l">
              <a:lnSpc>
                <a:spcPct val="93000"/>
              </a:lnSpc>
              <a:spcBef>
                <a:spcPts val="1100"/>
              </a:spcBef>
              <a:spcAft>
                <a:spcPts val="0"/>
              </a:spcAft>
              <a:buSzPts val="1400"/>
              <a:buNone/>
              <a:defRPr/>
            </a:lvl3pPr>
            <a:lvl4pPr marL="1828800" lvl="3" indent="-228600" algn="l">
              <a:lnSpc>
                <a:spcPct val="93000"/>
              </a:lnSpc>
              <a:spcBef>
                <a:spcPts val="800"/>
              </a:spcBef>
              <a:spcAft>
                <a:spcPts val="0"/>
              </a:spcAft>
              <a:buSzPts val="1400"/>
              <a:buNone/>
              <a:defRPr/>
            </a:lvl4pPr>
            <a:lvl5pPr marL="2286000" lvl="4" indent="-228600" algn="l">
              <a:lnSpc>
                <a:spcPct val="93000"/>
              </a:lnSpc>
              <a:spcBef>
                <a:spcPts val="500"/>
              </a:spcBef>
              <a:spcAft>
                <a:spcPts val="0"/>
              </a:spcAft>
              <a:buSzPts val="1400"/>
              <a:buNone/>
              <a:defRPr/>
            </a:lvl5pPr>
            <a:lvl6pPr marL="2743200" lvl="5" indent="-228600" algn="l">
              <a:lnSpc>
                <a:spcPct val="93000"/>
              </a:lnSpc>
              <a:spcBef>
                <a:spcPts val="200"/>
              </a:spcBef>
              <a:spcAft>
                <a:spcPts val="0"/>
              </a:spcAft>
              <a:buSzPts val="1400"/>
              <a:buNone/>
              <a:defRPr/>
            </a:lvl6pPr>
            <a:lvl7pPr marL="3200400" lvl="6" indent="-228600" algn="l">
              <a:lnSpc>
                <a:spcPct val="93000"/>
              </a:lnSpc>
              <a:spcBef>
                <a:spcPts val="200"/>
              </a:spcBef>
              <a:spcAft>
                <a:spcPts val="0"/>
              </a:spcAft>
              <a:buSzPts val="1400"/>
              <a:buNone/>
              <a:defRPr/>
            </a:lvl7pPr>
            <a:lvl8pPr marL="3657600" lvl="7" indent="-228600" algn="l">
              <a:lnSpc>
                <a:spcPct val="93000"/>
              </a:lnSpc>
              <a:spcBef>
                <a:spcPts val="200"/>
              </a:spcBef>
              <a:spcAft>
                <a:spcPts val="0"/>
              </a:spcAft>
              <a:buSzPts val="1400"/>
              <a:buNone/>
              <a:defRPr/>
            </a:lvl8pPr>
            <a:lvl9pPr marL="4114800" lvl="8" indent="-228600" algn="l">
              <a:lnSpc>
                <a:spcPct val="93000"/>
              </a:lnSpc>
              <a:spcBef>
                <a:spcPts val="200"/>
              </a:spcBef>
              <a:spcAft>
                <a:spcPts val="200"/>
              </a:spcAft>
              <a:buSzPts val="1400"/>
              <a:buNone/>
              <a:defRPr/>
            </a:lvl9pPr>
          </a:lstStyle>
          <a:p>
            <a:endParaRPr/>
          </a:p>
        </p:txBody>
      </p:sp>
      <p:sp>
        <p:nvSpPr>
          <p:cNvPr id="23" name="Google Shape;23;p20"/>
          <p:cNvSpPr txBox="1">
            <a:spLocks noGrp="1"/>
          </p:cNvSpPr>
          <p:nvPr>
            <p:ph type="dt" idx="10"/>
          </p:nvPr>
        </p:nvSpPr>
        <p:spPr>
          <a:xfrm>
            <a:off x="503237" y="7031037"/>
            <a:ext cx="2346325" cy="519112"/>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dirty="0"/>
          </a:p>
        </p:txBody>
      </p:sp>
      <p:sp>
        <p:nvSpPr>
          <p:cNvPr id="24" name="Google Shape;24;p20"/>
          <p:cNvSpPr txBox="1">
            <a:spLocks noGrp="1"/>
          </p:cNvSpPr>
          <p:nvPr>
            <p:ph type="ftr" idx="11"/>
          </p:nvPr>
        </p:nvSpPr>
        <p:spPr>
          <a:xfrm>
            <a:off x="3448050" y="7031037"/>
            <a:ext cx="3194050" cy="519112"/>
          </a:xfrm>
          <a:prstGeom prst="rect">
            <a:avLst/>
          </a:prstGeom>
          <a:noFill/>
          <a:ln>
            <a:noFill/>
          </a:ln>
        </p:spPr>
        <p:txBody>
          <a:bodyPr spcFirstLastPara="1" wrap="square" lIns="0" tIns="0" rIns="0" bIns="0" anchor="t" anchorCtr="0">
            <a:noAutofit/>
          </a:bodyPr>
          <a:lstStyle>
            <a:lvl1pPr lvl="0" algn="ctr">
              <a:lnSpc>
                <a:spcPct val="95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dirty="0"/>
          </a:p>
        </p:txBody>
      </p:sp>
      <p:sp>
        <p:nvSpPr>
          <p:cNvPr id="25" name="Google Shape;25;p20"/>
          <p:cNvSpPr txBox="1">
            <a:spLocks noGrp="1"/>
          </p:cNvSpPr>
          <p:nvPr>
            <p:ph type="sldNum" idx="12"/>
          </p:nvPr>
        </p:nvSpPr>
        <p:spPr>
          <a:xfrm>
            <a:off x="7227887" y="7031037"/>
            <a:ext cx="2346325" cy="519112"/>
          </a:xfrm>
          <a:prstGeom prst="rect">
            <a:avLst/>
          </a:prstGeom>
          <a:noFill/>
          <a:ln>
            <a:noFill/>
          </a:ln>
        </p:spPr>
        <p:txBody>
          <a:bodyPr spcFirstLastPara="1" wrap="square" lIns="0" tIns="0" rIns="0" bIns="0" anchor="t" anchorCtr="0">
            <a:noAutofit/>
          </a:bodyPr>
          <a:lstStyle>
            <a:lvl1pPr marL="0" lvl="0" indent="0" algn="r">
              <a:lnSpc>
                <a:spcPct val="95000"/>
              </a:lnSpc>
              <a:spcBef>
                <a:spcPts val="0"/>
              </a:spcBef>
              <a:spcAft>
                <a:spcPts val="0"/>
              </a:spcAft>
              <a:buNone/>
              <a:defRPr sz="1400">
                <a:latin typeface="Times New Roman"/>
                <a:ea typeface="Times New Roman"/>
                <a:cs typeface="Times New Roman"/>
                <a:sym typeface="Times New Roman"/>
              </a:defRPr>
            </a:lvl1pPr>
            <a:lvl2pPr marL="0" lvl="1" indent="0" algn="r">
              <a:lnSpc>
                <a:spcPct val="95000"/>
              </a:lnSpc>
              <a:spcBef>
                <a:spcPts val="0"/>
              </a:spcBef>
              <a:spcAft>
                <a:spcPts val="0"/>
              </a:spcAft>
              <a:buNone/>
              <a:defRPr sz="1400">
                <a:latin typeface="Times New Roman"/>
                <a:ea typeface="Times New Roman"/>
                <a:cs typeface="Times New Roman"/>
                <a:sym typeface="Times New Roman"/>
              </a:defRPr>
            </a:lvl2pPr>
            <a:lvl3pPr marL="0" lvl="2" indent="0" algn="r">
              <a:lnSpc>
                <a:spcPct val="95000"/>
              </a:lnSpc>
              <a:spcBef>
                <a:spcPts val="0"/>
              </a:spcBef>
              <a:spcAft>
                <a:spcPts val="0"/>
              </a:spcAft>
              <a:buNone/>
              <a:defRPr sz="1400">
                <a:latin typeface="Times New Roman"/>
                <a:ea typeface="Times New Roman"/>
                <a:cs typeface="Times New Roman"/>
                <a:sym typeface="Times New Roman"/>
              </a:defRPr>
            </a:lvl3pPr>
            <a:lvl4pPr marL="0" lvl="3" indent="0" algn="r">
              <a:lnSpc>
                <a:spcPct val="95000"/>
              </a:lnSpc>
              <a:spcBef>
                <a:spcPts val="0"/>
              </a:spcBef>
              <a:spcAft>
                <a:spcPts val="0"/>
              </a:spcAft>
              <a:buNone/>
              <a:defRPr sz="1400">
                <a:latin typeface="Times New Roman"/>
                <a:ea typeface="Times New Roman"/>
                <a:cs typeface="Times New Roman"/>
                <a:sym typeface="Times New Roman"/>
              </a:defRPr>
            </a:lvl4pPr>
            <a:lvl5pPr marL="0" lvl="4" indent="0" algn="r">
              <a:lnSpc>
                <a:spcPct val="95000"/>
              </a:lnSpc>
              <a:spcBef>
                <a:spcPts val="0"/>
              </a:spcBef>
              <a:spcAft>
                <a:spcPts val="0"/>
              </a:spcAft>
              <a:buNone/>
              <a:defRPr sz="1400">
                <a:latin typeface="Times New Roman"/>
                <a:ea typeface="Times New Roman"/>
                <a:cs typeface="Times New Roman"/>
                <a:sym typeface="Times New Roman"/>
              </a:defRPr>
            </a:lvl5pPr>
            <a:lvl6pPr marL="0" lvl="5" indent="0" algn="r">
              <a:lnSpc>
                <a:spcPct val="95000"/>
              </a:lnSpc>
              <a:spcBef>
                <a:spcPts val="0"/>
              </a:spcBef>
              <a:spcAft>
                <a:spcPts val="0"/>
              </a:spcAft>
              <a:buNone/>
              <a:defRPr sz="1400">
                <a:latin typeface="Times New Roman"/>
                <a:ea typeface="Times New Roman"/>
                <a:cs typeface="Times New Roman"/>
                <a:sym typeface="Times New Roman"/>
              </a:defRPr>
            </a:lvl6pPr>
            <a:lvl7pPr marL="0" lvl="6" indent="0" algn="r">
              <a:lnSpc>
                <a:spcPct val="95000"/>
              </a:lnSpc>
              <a:spcBef>
                <a:spcPts val="0"/>
              </a:spcBef>
              <a:spcAft>
                <a:spcPts val="0"/>
              </a:spcAft>
              <a:buNone/>
              <a:defRPr sz="1400">
                <a:latin typeface="Times New Roman"/>
                <a:ea typeface="Times New Roman"/>
                <a:cs typeface="Times New Roman"/>
                <a:sym typeface="Times New Roman"/>
              </a:defRPr>
            </a:lvl7pPr>
            <a:lvl8pPr marL="0" lvl="7" indent="0" algn="r">
              <a:lnSpc>
                <a:spcPct val="95000"/>
              </a:lnSpc>
              <a:spcBef>
                <a:spcPts val="0"/>
              </a:spcBef>
              <a:spcAft>
                <a:spcPts val="0"/>
              </a:spcAft>
              <a:buNone/>
              <a:defRPr sz="1400">
                <a:latin typeface="Times New Roman"/>
                <a:ea typeface="Times New Roman"/>
                <a:cs typeface="Times New Roman"/>
                <a:sym typeface="Times New Roman"/>
              </a:defRPr>
            </a:lvl8pPr>
            <a:lvl9pPr marL="0" lvl="8" indent="0" algn="r">
              <a:lnSpc>
                <a:spcPct val="95000"/>
              </a:lnSpc>
              <a:spcBef>
                <a:spcPts val="0"/>
              </a:spcBef>
              <a:spcAft>
                <a:spcPts val="0"/>
              </a:spcAft>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mc:AlternateContent xmlns:mc="http://schemas.openxmlformats.org/markup-compatibility/2006">
    <mc:Choice xmlns:p14="http://schemas.microsoft.com/office/powerpoint/2010/main" Requires="p14">
      <p:transition p14:dur="250" advTm="7168">
        <p:sndAc>
          <p:stSnd>
            <p:snd r:embed="rId1" name="camera.wav"/>
          </p:stSnd>
        </p:sndAc>
      </p:transition>
    </mc:Choice>
    <mc:Fallback>
      <p:transition advTm="7168">
        <p:sndAc>
          <p:stSnd>
            <p:snd r:embed="rId1" name="camera.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wo objects on left, text on right" type="twoObjAndTx">
  <p:cSld name="TWO_OBJECTS_AND_TEXT">
    <p:spTree>
      <p:nvGrpSpPr>
        <p:cNvPr id="1" name="Shape 26"/>
        <p:cNvGrpSpPr/>
        <p:nvPr/>
      </p:nvGrpSpPr>
      <p:grpSpPr>
        <a:xfrm>
          <a:off x="0" y="0"/>
          <a:ext cx="0" cy="0"/>
          <a:chOff x="0" y="0"/>
          <a:chExt cx="0" cy="0"/>
        </a:xfrm>
      </p:grpSpPr>
      <p:sp>
        <p:nvSpPr>
          <p:cNvPr id="27" name="Google Shape;27;p21"/>
          <p:cNvSpPr txBox="1">
            <a:spLocks noGrp="1"/>
          </p:cNvSpPr>
          <p:nvPr>
            <p:ph type="dt" idx="10"/>
          </p:nvPr>
        </p:nvSpPr>
        <p:spPr>
          <a:xfrm>
            <a:off x="503237" y="7031037"/>
            <a:ext cx="2346325" cy="519112"/>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dirty="0"/>
          </a:p>
        </p:txBody>
      </p:sp>
      <p:sp>
        <p:nvSpPr>
          <p:cNvPr id="28" name="Google Shape;28;p21"/>
          <p:cNvSpPr txBox="1">
            <a:spLocks noGrp="1"/>
          </p:cNvSpPr>
          <p:nvPr>
            <p:ph type="ftr" idx="11"/>
          </p:nvPr>
        </p:nvSpPr>
        <p:spPr>
          <a:xfrm>
            <a:off x="3448050" y="7031037"/>
            <a:ext cx="3194050" cy="519112"/>
          </a:xfrm>
          <a:prstGeom prst="rect">
            <a:avLst/>
          </a:prstGeom>
          <a:noFill/>
          <a:ln>
            <a:noFill/>
          </a:ln>
        </p:spPr>
        <p:txBody>
          <a:bodyPr spcFirstLastPara="1" wrap="square" lIns="0" tIns="0" rIns="0" bIns="0" anchor="t" anchorCtr="0">
            <a:noAutofit/>
          </a:bodyPr>
          <a:lstStyle>
            <a:lvl1pPr lvl="0" algn="ctr">
              <a:lnSpc>
                <a:spcPct val="95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dirty="0"/>
          </a:p>
        </p:txBody>
      </p:sp>
      <p:sp>
        <p:nvSpPr>
          <p:cNvPr id="29" name="Google Shape;29;p21"/>
          <p:cNvSpPr txBox="1">
            <a:spLocks noGrp="1"/>
          </p:cNvSpPr>
          <p:nvPr>
            <p:ph type="sldNum" idx="12"/>
          </p:nvPr>
        </p:nvSpPr>
        <p:spPr>
          <a:xfrm>
            <a:off x="7227887" y="7031037"/>
            <a:ext cx="2346325" cy="519112"/>
          </a:xfrm>
          <a:prstGeom prst="rect">
            <a:avLst/>
          </a:prstGeom>
          <a:noFill/>
          <a:ln>
            <a:noFill/>
          </a:ln>
        </p:spPr>
        <p:txBody>
          <a:bodyPr spcFirstLastPara="1" wrap="square" lIns="0" tIns="0" rIns="0" bIns="0" anchor="t" anchorCtr="0">
            <a:noAutofit/>
          </a:bodyPr>
          <a:lstStyle>
            <a:lvl1pPr marL="0" lvl="0" indent="0" algn="r">
              <a:lnSpc>
                <a:spcPct val="95000"/>
              </a:lnSpc>
              <a:spcBef>
                <a:spcPts val="0"/>
              </a:spcBef>
              <a:spcAft>
                <a:spcPts val="0"/>
              </a:spcAft>
              <a:buNone/>
              <a:defRPr sz="1400">
                <a:latin typeface="Times New Roman"/>
                <a:ea typeface="Times New Roman"/>
                <a:cs typeface="Times New Roman"/>
                <a:sym typeface="Times New Roman"/>
              </a:defRPr>
            </a:lvl1pPr>
            <a:lvl2pPr marL="0" lvl="1" indent="0" algn="r">
              <a:lnSpc>
                <a:spcPct val="95000"/>
              </a:lnSpc>
              <a:spcBef>
                <a:spcPts val="0"/>
              </a:spcBef>
              <a:spcAft>
                <a:spcPts val="0"/>
              </a:spcAft>
              <a:buNone/>
              <a:defRPr sz="1400">
                <a:latin typeface="Times New Roman"/>
                <a:ea typeface="Times New Roman"/>
                <a:cs typeface="Times New Roman"/>
                <a:sym typeface="Times New Roman"/>
              </a:defRPr>
            </a:lvl2pPr>
            <a:lvl3pPr marL="0" lvl="2" indent="0" algn="r">
              <a:lnSpc>
                <a:spcPct val="95000"/>
              </a:lnSpc>
              <a:spcBef>
                <a:spcPts val="0"/>
              </a:spcBef>
              <a:spcAft>
                <a:spcPts val="0"/>
              </a:spcAft>
              <a:buNone/>
              <a:defRPr sz="1400">
                <a:latin typeface="Times New Roman"/>
                <a:ea typeface="Times New Roman"/>
                <a:cs typeface="Times New Roman"/>
                <a:sym typeface="Times New Roman"/>
              </a:defRPr>
            </a:lvl3pPr>
            <a:lvl4pPr marL="0" lvl="3" indent="0" algn="r">
              <a:lnSpc>
                <a:spcPct val="95000"/>
              </a:lnSpc>
              <a:spcBef>
                <a:spcPts val="0"/>
              </a:spcBef>
              <a:spcAft>
                <a:spcPts val="0"/>
              </a:spcAft>
              <a:buNone/>
              <a:defRPr sz="1400">
                <a:latin typeface="Times New Roman"/>
                <a:ea typeface="Times New Roman"/>
                <a:cs typeface="Times New Roman"/>
                <a:sym typeface="Times New Roman"/>
              </a:defRPr>
            </a:lvl4pPr>
            <a:lvl5pPr marL="0" lvl="4" indent="0" algn="r">
              <a:lnSpc>
                <a:spcPct val="95000"/>
              </a:lnSpc>
              <a:spcBef>
                <a:spcPts val="0"/>
              </a:spcBef>
              <a:spcAft>
                <a:spcPts val="0"/>
              </a:spcAft>
              <a:buNone/>
              <a:defRPr sz="1400">
                <a:latin typeface="Times New Roman"/>
                <a:ea typeface="Times New Roman"/>
                <a:cs typeface="Times New Roman"/>
                <a:sym typeface="Times New Roman"/>
              </a:defRPr>
            </a:lvl5pPr>
            <a:lvl6pPr marL="0" lvl="5" indent="0" algn="r">
              <a:lnSpc>
                <a:spcPct val="95000"/>
              </a:lnSpc>
              <a:spcBef>
                <a:spcPts val="0"/>
              </a:spcBef>
              <a:spcAft>
                <a:spcPts val="0"/>
              </a:spcAft>
              <a:buNone/>
              <a:defRPr sz="1400">
                <a:latin typeface="Times New Roman"/>
                <a:ea typeface="Times New Roman"/>
                <a:cs typeface="Times New Roman"/>
                <a:sym typeface="Times New Roman"/>
              </a:defRPr>
            </a:lvl6pPr>
            <a:lvl7pPr marL="0" lvl="6" indent="0" algn="r">
              <a:lnSpc>
                <a:spcPct val="95000"/>
              </a:lnSpc>
              <a:spcBef>
                <a:spcPts val="0"/>
              </a:spcBef>
              <a:spcAft>
                <a:spcPts val="0"/>
              </a:spcAft>
              <a:buNone/>
              <a:defRPr sz="1400">
                <a:latin typeface="Times New Roman"/>
                <a:ea typeface="Times New Roman"/>
                <a:cs typeface="Times New Roman"/>
                <a:sym typeface="Times New Roman"/>
              </a:defRPr>
            </a:lvl7pPr>
            <a:lvl8pPr marL="0" lvl="7" indent="0" algn="r">
              <a:lnSpc>
                <a:spcPct val="95000"/>
              </a:lnSpc>
              <a:spcBef>
                <a:spcPts val="0"/>
              </a:spcBef>
              <a:spcAft>
                <a:spcPts val="0"/>
              </a:spcAft>
              <a:buNone/>
              <a:defRPr sz="1400">
                <a:latin typeface="Times New Roman"/>
                <a:ea typeface="Times New Roman"/>
                <a:cs typeface="Times New Roman"/>
                <a:sym typeface="Times New Roman"/>
              </a:defRPr>
            </a:lvl8pPr>
            <a:lvl9pPr marL="0" lvl="8" indent="0" algn="r">
              <a:lnSpc>
                <a:spcPct val="95000"/>
              </a:lnSpc>
              <a:spcBef>
                <a:spcPts val="0"/>
              </a:spcBef>
              <a:spcAft>
                <a:spcPts val="0"/>
              </a:spcAft>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mc:AlternateContent xmlns:mc="http://schemas.openxmlformats.org/markup-compatibility/2006">
    <mc:Choice xmlns:p14="http://schemas.microsoft.com/office/powerpoint/2010/main" Requires="p14">
      <p:transition p14:dur="250" advTm="7168">
        <p:sndAc>
          <p:stSnd>
            <p:snd r:embed="rId1" name="camera.wav"/>
          </p:stSnd>
        </p:sndAc>
      </p:transition>
    </mc:Choice>
    <mc:Fallback>
      <p:transition advTm="7168">
        <p:sndAc>
          <p:stSnd>
            <p:snd r:embed="rId1" name="camera.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22"/>
          <p:cNvSpPr txBox="1">
            <a:spLocks noGrp="1"/>
          </p:cNvSpPr>
          <p:nvPr>
            <p:ph type="title"/>
          </p:nvPr>
        </p:nvSpPr>
        <p:spPr>
          <a:xfrm>
            <a:off x="360362" y="373062"/>
            <a:ext cx="9358312" cy="957262"/>
          </a:xfrm>
          <a:prstGeom prst="rect">
            <a:avLst/>
          </a:prstGeom>
          <a:noFill/>
          <a:ln>
            <a:noFill/>
          </a:ln>
        </p:spPr>
        <p:txBody>
          <a:bodyPr spcFirstLastPara="1" wrap="square" lIns="0" tIns="0" rIns="0" bIns="0" anchor="ctr" anchorCtr="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32" name="Google Shape;32;p22"/>
          <p:cNvSpPr txBox="1">
            <a:spLocks noGrp="1"/>
          </p:cNvSpPr>
          <p:nvPr>
            <p:ph type="dt" idx="10"/>
          </p:nvPr>
        </p:nvSpPr>
        <p:spPr>
          <a:xfrm>
            <a:off x="503237" y="7031037"/>
            <a:ext cx="2346325" cy="519112"/>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dirty="0"/>
          </a:p>
        </p:txBody>
      </p:sp>
      <p:sp>
        <p:nvSpPr>
          <p:cNvPr id="33" name="Google Shape;33;p22"/>
          <p:cNvSpPr txBox="1">
            <a:spLocks noGrp="1"/>
          </p:cNvSpPr>
          <p:nvPr>
            <p:ph type="ftr" idx="11"/>
          </p:nvPr>
        </p:nvSpPr>
        <p:spPr>
          <a:xfrm>
            <a:off x="3448050" y="7031037"/>
            <a:ext cx="3194050" cy="519112"/>
          </a:xfrm>
          <a:prstGeom prst="rect">
            <a:avLst/>
          </a:prstGeom>
          <a:noFill/>
          <a:ln>
            <a:noFill/>
          </a:ln>
        </p:spPr>
        <p:txBody>
          <a:bodyPr spcFirstLastPara="1" wrap="square" lIns="0" tIns="0" rIns="0" bIns="0" anchor="t" anchorCtr="0">
            <a:noAutofit/>
          </a:bodyPr>
          <a:lstStyle>
            <a:lvl1pPr lvl="0" algn="ctr">
              <a:lnSpc>
                <a:spcPct val="95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dirty="0"/>
          </a:p>
        </p:txBody>
      </p:sp>
      <p:sp>
        <p:nvSpPr>
          <p:cNvPr id="34" name="Google Shape;34;p22"/>
          <p:cNvSpPr txBox="1">
            <a:spLocks noGrp="1"/>
          </p:cNvSpPr>
          <p:nvPr>
            <p:ph type="sldNum" idx="12"/>
          </p:nvPr>
        </p:nvSpPr>
        <p:spPr>
          <a:xfrm>
            <a:off x="7227887" y="7031037"/>
            <a:ext cx="2346325" cy="519112"/>
          </a:xfrm>
          <a:prstGeom prst="rect">
            <a:avLst/>
          </a:prstGeom>
          <a:noFill/>
          <a:ln>
            <a:noFill/>
          </a:ln>
        </p:spPr>
        <p:txBody>
          <a:bodyPr spcFirstLastPara="1" wrap="square" lIns="0" tIns="0" rIns="0" bIns="0" anchor="t" anchorCtr="0">
            <a:noAutofit/>
          </a:bodyPr>
          <a:lstStyle>
            <a:lvl1pPr marL="0" lvl="0" indent="0" algn="r">
              <a:lnSpc>
                <a:spcPct val="95000"/>
              </a:lnSpc>
              <a:spcBef>
                <a:spcPts val="0"/>
              </a:spcBef>
              <a:spcAft>
                <a:spcPts val="0"/>
              </a:spcAft>
              <a:buNone/>
              <a:defRPr sz="1400">
                <a:latin typeface="Times New Roman"/>
                <a:ea typeface="Times New Roman"/>
                <a:cs typeface="Times New Roman"/>
                <a:sym typeface="Times New Roman"/>
              </a:defRPr>
            </a:lvl1pPr>
            <a:lvl2pPr marL="0" lvl="1" indent="0" algn="r">
              <a:lnSpc>
                <a:spcPct val="95000"/>
              </a:lnSpc>
              <a:spcBef>
                <a:spcPts val="0"/>
              </a:spcBef>
              <a:spcAft>
                <a:spcPts val="0"/>
              </a:spcAft>
              <a:buNone/>
              <a:defRPr sz="1400">
                <a:latin typeface="Times New Roman"/>
                <a:ea typeface="Times New Roman"/>
                <a:cs typeface="Times New Roman"/>
                <a:sym typeface="Times New Roman"/>
              </a:defRPr>
            </a:lvl2pPr>
            <a:lvl3pPr marL="0" lvl="2" indent="0" algn="r">
              <a:lnSpc>
                <a:spcPct val="95000"/>
              </a:lnSpc>
              <a:spcBef>
                <a:spcPts val="0"/>
              </a:spcBef>
              <a:spcAft>
                <a:spcPts val="0"/>
              </a:spcAft>
              <a:buNone/>
              <a:defRPr sz="1400">
                <a:latin typeface="Times New Roman"/>
                <a:ea typeface="Times New Roman"/>
                <a:cs typeface="Times New Roman"/>
                <a:sym typeface="Times New Roman"/>
              </a:defRPr>
            </a:lvl3pPr>
            <a:lvl4pPr marL="0" lvl="3" indent="0" algn="r">
              <a:lnSpc>
                <a:spcPct val="95000"/>
              </a:lnSpc>
              <a:spcBef>
                <a:spcPts val="0"/>
              </a:spcBef>
              <a:spcAft>
                <a:spcPts val="0"/>
              </a:spcAft>
              <a:buNone/>
              <a:defRPr sz="1400">
                <a:latin typeface="Times New Roman"/>
                <a:ea typeface="Times New Roman"/>
                <a:cs typeface="Times New Roman"/>
                <a:sym typeface="Times New Roman"/>
              </a:defRPr>
            </a:lvl4pPr>
            <a:lvl5pPr marL="0" lvl="4" indent="0" algn="r">
              <a:lnSpc>
                <a:spcPct val="95000"/>
              </a:lnSpc>
              <a:spcBef>
                <a:spcPts val="0"/>
              </a:spcBef>
              <a:spcAft>
                <a:spcPts val="0"/>
              </a:spcAft>
              <a:buNone/>
              <a:defRPr sz="1400">
                <a:latin typeface="Times New Roman"/>
                <a:ea typeface="Times New Roman"/>
                <a:cs typeface="Times New Roman"/>
                <a:sym typeface="Times New Roman"/>
              </a:defRPr>
            </a:lvl5pPr>
            <a:lvl6pPr marL="0" lvl="5" indent="0" algn="r">
              <a:lnSpc>
                <a:spcPct val="95000"/>
              </a:lnSpc>
              <a:spcBef>
                <a:spcPts val="0"/>
              </a:spcBef>
              <a:spcAft>
                <a:spcPts val="0"/>
              </a:spcAft>
              <a:buNone/>
              <a:defRPr sz="1400">
                <a:latin typeface="Times New Roman"/>
                <a:ea typeface="Times New Roman"/>
                <a:cs typeface="Times New Roman"/>
                <a:sym typeface="Times New Roman"/>
              </a:defRPr>
            </a:lvl6pPr>
            <a:lvl7pPr marL="0" lvl="6" indent="0" algn="r">
              <a:lnSpc>
                <a:spcPct val="95000"/>
              </a:lnSpc>
              <a:spcBef>
                <a:spcPts val="0"/>
              </a:spcBef>
              <a:spcAft>
                <a:spcPts val="0"/>
              </a:spcAft>
              <a:buNone/>
              <a:defRPr sz="1400">
                <a:latin typeface="Times New Roman"/>
                <a:ea typeface="Times New Roman"/>
                <a:cs typeface="Times New Roman"/>
                <a:sym typeface="Times New Roman"/>
              </a:defRPr>
            </a:lvl7pPr>
            <a:lvl8pPr marL="0" lvl="7" indent="0" algn="r">
              <a:lnSpc>
                <a:spcPct val="95000"/>
              </a:lnSpc>
              <a:spcBef>
                <a:spcPts val="0"/>
              </a:spcBef>
              <a:spcAft>
                <a:spcPts val="0"/>
              </a:spcAft>
              <a:buNone/>
              <a:defRPr sz="1400">
                <a:latin typeface="Times New Roman"/>
                <a:ea typeface="Times New Roman"/>
                <a:cs typeface="Times New Roman"/>
                <a:sym typeface="Times New Roman"/>
              </a:defRPr>
            </a:lvl8pPr>
            <a:lvl9pPr marL="0" lvl="8" indent="0" algn="r">
              <a:lnSpc>
                <a:spcPct val="95000"/>
              </a:lnSpc>
              <a:spcBef>
                <a:spcPts val="0"/>
              </a:spcBef>
              <a:spcAft>
                <a:spcPts val="0"/>
              </a:spcAft>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mc:AlternateContent xmlns:mc="http://schemas.openxmlformats.org/markup-compatibility/2006">
    <mc:Choice xmlns:p14="http://schemas.microsoft.com/office/powerpoint/2010/main" Requires="p14">
      <p:transition p14:dur="250" advTm="7168">
        <p:sndAc>
          <p:stSnd>
            <p:snd r:embed="rId1" name="camera.wav"/>
          </p:stSnd>
        </p:sndAc>
      </p:transition>
    </mc:Choice>
    <mc:Fallback>
      <p:transition advTm="7168">
        <p:sndAc>
          <p:stSnd>
            <p:snd r:embed="rId1" name="camera.wav"/>
          </p:stSnd>
        </p:sndAc>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10"/>
        <p:cNvGrpSpPr/>
        <p:nvPr/>
      </p:nvGrpSpPr>
      <p:grpSpPr>
        <a:xfrm>
          <a:off x="0" y="0"/>
          <a:ext cx="0" cy="0"/>
          <a:chOff x="0" y="0"/>
          <a:chExt cx="0" cy="0"/>
        </a:xfrm>
      </p:grpSpPr>
      <p:sp>
        <p:nvSpPr>
          <p:cNvPr id="11" name="Google Shape;11;p18"/>
          <p:cNvSpPr txBox="1">
            <a:spLocks noGrp="1"/>
          </p:cNvSpPr>
          <p:nvPr>
            <p:ph type="title"/>
          </p:nvPr>
        </p:nvSpPr>
        <p:spPr>
          <a:xfrm>
            <a:off x="360362" y="373062"/>
            <a:ext cx="9358312" cy="957262"/>
          </a:xfrm>
          <a:prstGeom prst="rect">
            <a:avLst/>
          </a:prstGeom>
          <a:noFill/>
          <a:ln>
            <a:noFill/>
          </a:ln>
        </p:spPr>
        <p:txBody>
          <a:bodyPr spcFirstLastPara="1" wrap="square" lIns="0" tIns="0" rIns="0" bIns="0" anchor="ctr" anchorCtr="0">
            <a:noAutofit/>
          </a:bodyPr>
          <a:lstStyle>
            <a:lvl1pPr marR="0" lvl="0" algn="ctr" rtl="0">
              <a:lnSpc>
                <a:spcPct val="93000"/>
              </a:lnSpc>
              <a:spcBef>
                <a:spcPts val="0"/>
              </a:spcBef>
              <a:spcAft>
                <a:spcPts val="0"/>
              </a:spcAft>
              <a:buSzPts val="1400"/>
              <a:buNone/>
              <a:defRPr sz="41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SzPts val="1400"/>
              <a:buNone/>
              <a:defRPr sz="41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SzPts val="1400"/>
              <a:buNone/>
              <a:defRPr sz="41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SzPts val="1400"/>
              <a:buNone/>
              <a:defRPr sz="41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SzPts val="1400"/>
              <a:buNone/>
              <a:defRPr sz="41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SzPts val="1400"/>
              <a:buNone/>
              <a:defRPr sz="41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SzPts val="1400"/>
              <a:buNone/>
              <a:defRPr sz="41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SzPts val="1400"/>
              <a:buNone/>
              <a:defRPr sz="41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SzPts val="1400"/>
              <a:buNone/>
              <a:defRPr sz="4100" b="0" i="0" u="none" strike="noStrike" cap="none">
                <a:solidFill>
                  <a:srgbClr val="000000"/>
                </a:solidFill>
                <a:latin typeface="Arial"/>
                <a:ea typeface="Arial"/>
                <a:cs typeface="Arial"/>
                <a:sym typeface="Arial"/>
              </a:defRPr>
            </a:lvl9pPr>
          </a:lstStyle>
          <a:p>
            <a:endParaRPr/>
          </a:p>
        </p:txBody>
      </p:sp>
      <p:sp>
        <p:nvSpPr>
          <p:cNvPr id="12" name="Google Shape;12;p18"/>
          <p:cNvSpPr txBox="1">
            <a:spLocks noGrp="1"/>
          </p:cNvSpPr>
          <p:nvPr>
            <p:ph type="body" idx="1"/>
          </p:nvPr>
        </p:nvSpPr>
        <p:spPr>
          <a:xfrm>
            <a:off x="539750" y="2519362"/>
            <a:ext cx="9034462" cy="4383087"/>
          </a:xfrm>
          <a:prstGeom prst="rect">
            <a:avLst/>
          </a:prstGeom>
          <a:noFill/>
          <a:ln>
            <a:noFill/>
          </a:ln>
        </p:spPr>
        <p:txBody>
          <a:bodyPr spcFirstLastPara="1" wrap="square" lIns="0" tIns="28200" rIns="0" bIns="0" anchor="t" anchorCtr="0">
            <a:noAutofit/>
          </a:bodyPr>
          <a:lstStyle>
            <a:lvl1pPr marL="457200" marR="0" lvl="0" indent="-228600" algn="l" rtl="0">
              <a:lnSpc>
                <a:spcPct val="93000"/>
              </a:lnSpc>
              <a:spcBef>
                <a:spcPts val="0"/>
              </a:spcBef>
              <a:spcAft>
                <a:spcPts val="0"/>
              </a:spcAft>
              <a:buSzPts val="1400"/>
              <a:buNone/>
              <a:defRPr sz="3200" b="0" i="0" u="none" strike="noStrike" cap="none">
                <a:solidFill>
                  <a:srgbClr val="000000"/>
                </a:solidFill>
                <a:latin typeface="Arial"/>
                <a:ea typeface="Arial"/>
                <a:cs typeface="Arial"/>
                <a:sym typeface="Arial"/>
              </a:defRPr>
            </a:lvl1pPr>
            <a:lvl2pPr marL="914400" marR="0" lvl="1" indent="-228600" algn="l" rtl="0">
              <a:lnSpc>
                <a:spcPct val="93000"/>
              </a:lnSpc>
              <a:spcBef>
                <a:spcPts val="1400"/>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l" rtl="0">
              <a:lnSpc>
                <a:spcPct val="93000"/>
              </a:lnSpc>
              <a:spcBef>
                <a:spcPts val="1100"/>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l" rtl="0">
              <a:lnSpc>
                <a:spcPct val="93000"/>
              </a:lnSpc>
              <a:spcBef>
                <a:spcPts val="800"/>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rtl="0">
              <a:lnSpc>
                <a:spcPct val="93000"/>
              </a:lnSpc>
              <a:spcBef>
                <a:spcPts val="500"/>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228600" algn="l" rtl="0">
              <a:lnSpc>
                <a:spcPct val="93000"/>
              </a:lnSpc>
              <a:spcBef>
                <a:spcPts val="200"/>
              </a:spcBef>
              <a:spcAft>
                <a:spcPts val="0"/>
              </a:spcAft>
              <a:buSzPts val="1400"/>
              <a:buNone/>
              <a:defRPr sz="2000" b="0" i="0" u="none" strike="noStrike" cap="none">
                <a:solidFill>
                  <a:srgbClr val="000000"/>
                </a:solidFill>
                <a:latin typeface="Arial"/>
                <a:ea typeface="Arial"/>
                <a:cs typeface="Arial"/>
                <a:sym typeface="Arial"/>
              </a:defRPr>
            </a:lvl6pPr>
            <a:lvl7pPr marL="3200400" marR="0" lvl="6" indent="-228600" algn="l" rtl="0">
              <a:lnSpc>
                <a:spcPct val="93000"/>
              </a:lnSpc>
              <a:spcBef>
                <a:spcPts val="200"/>
              </a:spcBef>
              <a:spcAft>
                <a:spcPts val="0"/>
              </a:spcAft>
              <a:buSzPts val="1400"/>
              <a:buNone/>
              <a:defRPr sz="2000" b="0" i="0" u="none" strike="noStrike" cap="none">
                <a:solidFill>
                  <a:srgbClr val="000000"/>
                </a:solidFill>
                <a:latin typeface="Arial"/>
                <a:ea typeface="Arial"/>
                <a:cs typeface="Arial"/>
                <a:sym typeface="Arial"/>
              </a:defRPr>
            </a:lvl7pPr>
            <a:lvl8pPr marL="3657600" marR="0" lvl="7" indent="-228600" algn="l" rtl="0">
              <a:lnSpc>
                <a:spcPct val="93000"/>
              </a:lnSpc>
              <a:spcBef>
                <a:spcPts val="200"/>
              </a:spcBef>
              <a:spcAft>
                <a:spcPts val="0"/>
              </a:spcAft>
              <a:buSzPts val="1400"/>
              <a:buNone/>
              <a:defRPr sz="2000" b="0" i="0" u="none" strike="noStrike" cap="none">
                <a:solidFill>
                  <a:srgbClr val="000000"/>
                </a:solidFill>
                <a:latin typeface="Arial"/>
                <a:ea typeface="Arial"/>
                <a:cs typeface="Arial"/>
                <a:sym typeface="Arial"/>
              </a:defRPr>
            </a:lvl8pPr>
            <a:lvl9pPr marL="4114800" marR="0" lvl="8" indent="-228600" algn="l" rtl="0">
              <a:lnSpc>
                <a:spcPct val="93000"/>
              </a:lnSpc>
              <a:spcBef>
                <a:spcPts val="200"/>
              </a:spcBef>
              <a:spcAft>
                <a:spcPts val="200"/>
              </a:spcAft>
              <a:buSzPts val="1400"/>
              <a:buNone/>
              <a:defRPr sz="2000" b="0" i="0" u="none" strike="noStrike" cap="none">
                <a:solidFill>
                  <a:srgbClr val="000000"/>
                </a:solidFill>
                <a:latin typeface="Arial"/>
                <a:ea typeface="Arial"/>
                <a:cs typeface="Arial"/>
                <a:sym typeface="Arial"/>
              </a:defRPr>
            </a:lvl9pPr>
          </a:lstStyle>
          <a:p>
            <a:endParaRPr/>
          </a:p>
        </p:txBody>
      </p:sp>
      <p:sp>
        <p:nvSpPr>
          <p:cNvPr id="13" name="Google Shape;13;p18"/>
          <p:cNvSpPr txBox="1">
            <a:spLocks noGrp="1"/>
          </p:cNvSpPr>
          <p:nvPr>
            <p:ph type="dt" idx="10"/>
          </p:nvPr>
        </p:nvSpPr>
        <p:spPr>
          <a:xfrm>
            <a:off x="503237" y="7031037"/>
            <a:ext cx="2346325" cy="519112"/>
          </a:xfrm>
          <a:prstGeom prst="rect">
            <a:avLst/>
          </a:prstGeom>
          <a:noFill/>
          <a:ln>
            <a:noFill/>
          </a:ln>
        </p:spPr>
        <p:txBody>
          <a:bodyPr spcFirstLastPara="1" wrap="square" lIns="0" tIns="0" rIns="0" bIns="0" anchor="t" anchorCtr="0">
            <a:noAutofit/>
          </a:bodyPr>
          <a:lstStyle>
            <a:lvl1pPr marR="0" lvl="0" algn="l" rtl="0">
              <a:lnSpc>
                <a:spcPct val="95000"/>
              </a:lnSpc>
              <a:spcBef>
                <a:spcPts val="0"/>
              </a:spcBef>
              <a:spcAft>
                <a:spcPts val="0"/>
              </a:spcAft>
              <a:buSzPts val="1400"/>
              <a:buNone/>
              <a:defRPr sz="1400" b="0" i="0" u="none">
                <a:solidFill>
                  <a:srgbClr val="000000"/>
                </a:solidFill>
                <a:latin typeface="Times New Roman"/>
                <a:ea typeface="Times New Roman"/>
                <a:cs typeface="Times New Roman"/>
                <a:sym typeface="Times New Roman"/>
              </a:defRPr>
            </a:lvl1pPr>
            <a:lvl2pPr marR="0" lvl="1"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dirty="0"/>
          </a:p>
        </p:txBody>
      </p:sp>
      <p:sp>
        <p:nvSpPr>
          <p:cNvPr id="14" name="Google Shape;14;p18"/>
          <p:cNvSpPr txBox="1">
            <a:spLocks noGrp="1"/>
          </p:cNvSpPr>
          <p:nvPr>
            <p:ph type="ftr" idx="11"/>
          </p:nvPr>
        </p:nvSpPr>
        <p:spPr>
          <a:xfrm>
            <a:off x="3448050" y="7031037"/>
            <a:ext cx="3194050" cy="519112"/>
          </a:xfrm>
          <a:prstGeom prst="rect">
            <a:avLst/>
          </a:prstGeom>
          <a:noFill/>
          <a:ln>
            <a:noFill/>
          </a:ln>
        </p:spPr>
        <p:txBody>
          <a:bodyPr spcFirstLastPara="1" wrap="square" lIns="0" tIns="0" rIns="0" bIns="0" anchor="t" anchorCtr="0">
            <a:noAutofit/>
          </a:bodyPr>
          <a:lstStyle>
            <a:lvl1pPr marR="0" lvl="0" algn="ctr" rtl="0">
              <a:lnSpc>
                <a:spcPct val="95000"/>
              </a:lnSpc>
              <a:spcBef>
                <a:spcPts val="0"/>
              </a:spcBef>
              <a:spcAft>
                <a:spcPts val="0"/>
              </a:spcAft>
              <a:buSzPts val="1400"/>
              <a:buNone/>
              <a:defRPr sz="1400" b="0" i="0" u="none">
                <a:solidFill>
                  <a:srgbClr val="000000"/>
                </a:solidFill>
                <a:latin typeface="Times New Roman"/>
                <a:ea typeface="Times New Roman"/>
                <a:cs typeface="Times New Roman"/>
                <a:sym typeface="Times New Roman"/>
              </a:defRPr>
            </a:lvl1pPr>
            <a:lvl2pPr marR="0" lvl="1"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dirty="0"/>
          </a:p>
        </p:txBody>
      </p:sp>
      <p:sp>
        <p:nvSpPr>
          <p:cNvPr id="15" name="Google Shape;15;p18"/>
          <p:cNvSpPr txBox="1">
            <a:spLocks noGrp="1"/>
          </p:cNvSpPr>
          <p:nvPr>
            <p:ph type="sldNum" idx="12"/>
          </p:nvPr>
        </p:nvSpPr>
        <p:spPr>
          <a:xfrm>
            <a:off x="7227887" y="7031037"/>
            <a:ext cx="2346325" cy="519112"/>
          </a:xfrm>
          <a:prstGeom prst="rect">
            <a:avLst/>
          </a:prstGeom>
          <a:noFill/>
          <a:ln>
            <a:noFill/>
          </a:ln>
        </p:spPr>
        <p:txBody>
          <a:bodyPr spcFirstLastPara="1" wrap="square" lIns="0" tIns="0" rIns="0" bIns="0" anchor="t" anchorCtr="0">
            <a:noAutofit/>
          </a:bodyPr>
          <a:lstStyle>
            <a:lvl1pPr marL="0" marR="0" lvl="0"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1pPr>
            <a:lvl2pPr marL="0" marR="0" lvl="1"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2pPr>
            <a:lvl3pPr marL="0" marR="0" lvl="2"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3pPr>
            <a:lvl4pPr marL="0" marR="0" lvl="3"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4pPr>
            <a:lvl5pPr marL="0" marR="0" lvl="4"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5pPr>
            <a:lvl6pPr marL="0" marR="0" lvl="5"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6pPr>
            <a:lvl7pPr marL="0" marR="0" lvl="6"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7pPr>
            <a:lvl8pPr marL="0" marR="0" lvl="7"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8pPr>
            <a:lvl9pPr marL="0" marR="0" lvl="8"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dirty="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mc:Choice xmlns:p14="http://schemas.microsoft.com/office/powerpoint/2010/main" Requires="p14">
      <p:transition p14:dur="250" advTm="7168">
        <p:sndAc>
          <p:stSnd>
            <p:snd r:embed="rId6" name="camera.wav"/>
          </p:stSnd>
        </p:sndAc>
      </p:transition>
    </mc:Choice>
    <mc:Fallback>
      <p:transition advTm="7168">
        <p:sndAc>
          <p:stSnd>
            <p:snd r:embed="rId6" name="camera.wav"/>
          </p:stSnd>
        </p:sndAc>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oleObject" Target="../embeddings/oleObject1.bin"/><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oleObject" Target="../embeddings/oleObject2.bin"/><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38"/>
        <p:cNvGrpSpPr/>
        <p:nvPr/>
      </p:nvGrpSpPr>
      <p:grpSpPr>
        <a:xfrm>
          <a:off x="0" y="0"/>
          <a:ext cx="0" cy="0"/>
          <a:chOff x="0" y="0"/>
          <a:chExt cx="0" cy="0"/>
        </a:xfrm>
      </p:grpSpPr>
      <p:sp>
        <p:nvSpPr>
          <p:cNvPr id="39" name="Google Shape;39;p1"/>
          <p:cNvSpPr txBox="1">
            <a:spLocks noGrp="1"/>
          </p:cNvSpPr>
          <p:nvPr>
            <p:ph type="title" idx="4294967295"/>
          </p:nvPr>
        </p:nvSpPr>
        <p:spPr>
          <a:xfrm>
            <a:off x="719137" y="185737"/>
            <a:ext cx="8332787" cy="1779587"/>
          </a:xfrm>
          <a:prstGeom prst="rect">
            <a:avLst/>
          </a:prstGeom>
          <a:noFill/>
          <a:ln>
            <a:noFill/>
          </a:ln>
        </p:spPr>
        <p:txBody>
          <a:bodyPr spcFirstLastPara="1" wrap="square" lIns="0" tIns="20150" rIns="0" bIns="0" anchor="ctr" anchorCtr="0">
            <a:noAutofit/>
          </a:bodyPr>
          <a:lstStyle/>
          <a:p>
            <a:pPr marL="0" marR="0" lvl="0" indent="0" algn="ctr" rtl="0">
              <a:lnSpc>
                <a:spcPct val="93000"/>
              </a:lnSpc>
              <a:spcBef>
                <a:spcPts val="0"/>
              </a:spcBef>
              <a:spcAft>
                <a:spcPts val="0"/>
              </a:spcAft>
              <a:buClr>
                <a:srgbClr val="000000"/>
              </a:buClr>
              <a:buSzPts val="4100"/>
              <a:buFont typeface="Arial"/>
              <a:buNone/>
            </a:pPr>
            <a:r>
              <a:rPr lang="en-US" sz="4100" b="0" i="0" u="none" dirty="0">
                <a:solidFill>
                  <a:srgbClr val="000000"/>
                </a:solidFill>
                <a:latin typeface="Arial"/>
                <a:ea typeface="Arial"/>
                <a:cs typeface="Arial"/>
                <a:sym typeface="Arial"/>
              </a:rPr>
              <a:t>WELCOME TO Mrs. Dani</a:t>
            </a:r>
            <a:r>
              <a:rPr lang="en-US" dirty="0"/>
              <a:t>els</a:t>
            </a:r>
            <a:endParaRPr dirty="0"/>
          </a:p>
          <a:p>
            <a:pPr marL="0" marR="0" lvl="0" indent="0" algn="ctr" rtl="0">
              <a:lnSpc>
                <a:spcPct val="93000"/>
              </a:lnSpc>
              <a:spcBef>
                <a:spcPts val="0"/>
              </a:spcBef>
              <a:spcAft>
                <a:spcPts val="0"/>
              </a:spcAft>
              <a:buClr>
                <a:srgbClr val="000000"/>
              </a:buClr>
              <a:buSzPts val="4100"/>
              <a:buFont typeface="Arial"/>
              <a:buNone/>
            </a:pPr>
            <a:r>
              <a:rPr lang="en-US" sz="4100" b="0" i="0" u="none" dirty="0">
                <a:solidFill>
                  <a:srgbClr val="000000"/>
                </a:solidFill>
                <a:latin typeface="Arial"/>
                <a:ea typeface="Arial"/>
                <a:cs typeface="Arial"/>
                <a:sym typeface="Arial"/>
              </a:rPr>
              <a:t>SECOND GRADE CLASS</a:t>
            </a:r>
            <a:br>
              <a:rPr lang="en-US" sz="4100" b="0" i="0" u="none" dirty="0">
                <a:solidFill>
                  <a:srgbClr val="000000"/>
                </a:solidFill>
                <a:latin typeface="Arial"/>
                <a:ea typeface="Arial"/>
                <a:cs typeface="Arial"/>
                <a:sym typeface="Arial"/>
              </a:rPr>
            </a:br>
            <a:r>
              <a:rPr lang="en-US" sz="4100" b="0" i="0" u="none" dirty="0">
                <a:solidFill>
                  <a:srgbClr val="000000"/>
                </a:solidFill>
                <a:latin typeface="Arial"/>
                <a:ea typeface="Arial"/>
                <a:cs typeface="Arial"/>
                <a:sym typeface="Arial"/>
              </a:rPr>
              <a:t>20</a:t>
            </a:r>
            <a:r>
              <a:rPr lang="en-US" dirty="0"/>
              <a:t>23-2024</a:t>
            </a:r>
            <a:endParaRPr dirty="0"/>
          </a:p>
        </p:txBody>
      </p:sp>
      <p:graphicFrame>
        <p:nvGraphicFramePr>
          <p:cNvPr id="40" name="Google Shape;40;p1"/>
          <p:cNvGraphicFramePr/>
          <p:nvPr/>
        </p:nvGraphicFramePr>
        <p:xfrm>
          <a:off x="-3382962" y="2573337"/>
          <a:ext cx="2160587" cy="369887"/>
        </p:xfrm>
        <a:graphic>
          <a:graphicData uri="http://schemas.openxmlformats.org/presentationml/2006/ole">
            <mc:AlternateContent xmlns:mc="http://schemas.openxmlformats.org/markup-compatibility/2006">
              <mc:Choice xmlns:v="urn:schemas-microsoft-com:vml" Requires="v">
                <p:oleObj r:id="rId5" imgW="2160587" imgH="369887" progId="">
                  <p:embed/>
                </p:oleObj>
              </mc:Choice>
              <mc:Fallback>
                <p:oleObj r:id="rId5" imgW="2160587" imgH="369887" progId="">
                  <p:embed/>
                  <p:pic>
                    <p:nvPicPr>
                      <p:cNvPr id="40" name="Google Shape;40;p1"/>
                      <p:cNvPicPr preferRelativeResize="0"/>
                      <p:nvPr/>
                    </p:nvPicPr>
                    <p:blipFill rotWithShape="1">
                      <a:blip r:embed="rId6">
                        <a:alphaModFix/>
                      </a:blip>
                      <a:srcRect/>
                      <a:stretch/>
                    </p:blipFill>
                    <p:spPr>
                      <a:xfrm>
                        <a:off x="-3382962" y="2573337"/>
                        <a:ext cx="2160587" cy="369887"/>
                      </a:xfrm>
                      <a:prstGeom prst="rect">
                        <a:avLst/>
                      </a:prstGeom>
                      <a:noFill/>
                      <a:ln>
                        <a:noFill/>
                      </a:ln>
                    </p:spPr>
                  </p:pic>
                </p:oleObj>
              </mc:Fallback>
            </mc:AlternateContent>
          </a:graphicData>
        </a:graphic>
      </p:graphicFrame>
      <p:sp>
        <p:nvSpPr>
          <p:cNvPr id="41" name="Google Shape;41;p1"/>
          <p:cNvSpPr txBox="1">
            <a:spLocks noGrp="1"/>
          </p:cNvSpPr>
          <p:nvPr>
            <p:ph type="body" idx="4294967295"/>
          </p:nvPr>
        </p:nvSpPr>
        <p:spPr>
          <a:xfrm>
            <a:off x="5200362" y="2332762"/>
            <a:ext cx="4107000" cy="4881338"/>
          </a:xfrm>
          <a:prstGeom prst="rect">
            <a:avLst/>
          </a:prstGeom>
          <a:noFill/>
          <a:ln>
            <a:noFill/>
          </a:ln>
        </p:spPr>
        <p:txBody>
          <a:bodyPr spcFirstLastPara="1" wrap="square" lIns="0" tIns="28200" rIns="0" bIns="0" anchor="t" anchorCtr="0">
            <a:noAutofit/>
          </a:bodyPr>
          <a:lstStyle/>
          <a:p>
            <a:pPr marL="342900" marR="0" lvl="0" indent="-342900" algn="l" rtl="0">
              <a:lnSpc>
                <a:spcPct val="93000"/>
              </a:lnSpc>
              <a:spcBef>
                <a:spcPts val="0"/>
              </a:spcBef>
              <a:spcAft>
                <a:spcPts val="0"/>
              </a:spcAft>
              <a:buNone/>
            </a:pPr>
            <a:r>
              <a:rPr lang="en-US" sz="3700" dirty="0"/>
              <a:t>Hello, My name is Mrs. Daniels. I am excited to be starting my 19</a:t>
            </a:r>
            <a:r>
              <a:rPr lang="en-US" sz="3700" baseline="30000" dirty="0"/>
              <a:t>th</a:t>
            </a:r>
            <a:r>
              <a:rPr lang="en-US" sz="3700" dirty="0"/>
              <a:t> year teaching. I am also excited to be your child’s second grade teacher this year. </a:t>
            </a:r>
            <a:endParaRPr sz="3700" b="0" i="0" u="none" dirty="0">
              <a:solidFill>
                <a:srgbClr val="000000"/>
              </a:solidFill>
              <a:latin typeface="Arial"/>
              <a:ea typeface="Arial"/>
              <a:cs typeface="Arial"/>
              <a:sym typeface="Arial"/>
            </a:endParaRPr>
          </a:p>
        </p:txBody>
      </p:sp>
      <p:pic>
        <p:nvPicPr>
          <p:cNvPr id="1028" name="Picture 4" descr="Lights Camera Action Bulletin Board Set by Becca Lehew | TpT">
            <a:extLst>
              <a:ext uri="{FF2B5EF4-FFF2-40B4-BE49-F238E27FC236}">
                <a16:creationId xmlns:a16="http://schemas.microsoft.com/office/drawing/2014/main" id="{79A959C4-D660-AA41-56FB-FD8C6AA69F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1" y="2573337"/>
            <a:ext cx="4348466" cy="39254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250" advTm="7168">
        <p:sndAc>
          <p:stSnd>
            <p:snd r:embed="rId3" name="camera.wav"/>
          </p:stSnd>
        </p:sndAc>
      </p:transition>
    </mc:Choice>
    <mc:Fallback>
      <p:transition advTm="7168">
        <p:sndAc>
          <p:stSnd>
            <p:snd r:embed="rId3" name="camera.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07"/>
        <p:cNvGrpSpPr/>
        <p:nvPr/>
      </p:nvGrpSpPr>
      <p:grpSpPr>
        <a:xfrm>
          <a:off x="0" y="0"/>
          <a:ext cx="0" cy="0"/>
          <a:chOff x="0" y="0"/>
          <a:chExt cx="0" cy="0"/>
        </a:xfrm>
      </p:grpSpPr>
      <p:sp>
        <p:nvSpPr>
          <p:cNvPr id="108" name="Google Shape;108;p10"/>
          <p:cNvSpPr txBox="1">
            <a:spLocks noGrp="1"/>
          </p:cNvSpPr>
          <p:nvPr>
            <p:ph type="title" idx="4294967295"/>
          </p:nvPr>
        </p:nvSpPr>
        <p:spPr>
          <a:xfrm>
            <a:off x="741350" y="129600"/>
            <a:ext cx="8607300" cy="1832400"/>
          </a:xfrm>
          <a:prstGeom prst="rect">
            <a:avLst/>
          </a:prstGeom>
          <a:noFill/>
          <a:ln>
            <a:noFill/>
          </a:ln>
        </p:spPr>
        <p:txBody>
          <a:bodyPr spcFirstLastPara="1" wrap="square" lIns="0" tIns="20150" rIns="0" bIns="0" anchor="ctr" anchorCtr="0">
            <a:noAutofit/>
          </a:bodyPr>
          <a:lstStyle/>
          <a:p>
            <a:pPr marL="0" marR="0" lvl="0" indent="0" algn="ctr" rtl="0">
              <a:lnSpc>
                <a:spcPct val="93000"/>
              </a:lnSpc>
              <a:spcBef>
                <a:spcPts val="0"/>
              </a:spcBef>
              <a:spcAft>
                <a:spcPts val="0"/>
              </a:spcAft>
              <a:buClr>
                <a:srgbClr val="000000"/>
              </a:buClr>
              <a:buSzPts val="4100"/>
              <a:buFont typeface="Arial"/>
              <a:buNone/>
            </a:pPr>
            <a:r>
              <a:rPr lang="en-US" sz="4100" b="0" i="0" u="none" dirty="0">
                <a:solidFill>
                  <a:srgbClr val="000000"/>
                </a:solidFill>
                <a:latin typeface="Arial"/>
                <a:ea typeface="Arial"/>
                <a:cs typeface="Arial"/>
                <a:sym typeface="Arial"/>
              </a:rPr>
              <a:t> Attention Getters!! </a:t>
            </a:r>
            <a:r>
              <a:rPr lang="en-US" dirty="0"/>
              <a:t>And Listening Skills</a:t>
            </a:r>
            <a:endParaRPr dirty="0"/>
          </a:p>
        </p:txBody>
      </p:sp>
      <p:sp>
        <p:nvSpPr>
          <p:cNvPr id="109" name="Google Shape;109;p10"/>
          <p:cNvSpPr txBox="1">
            <a:spLocks noGrp="1"/>
          </p:cNvSpPr>
          <p:nvPr>
            <p:ph type="body" idx="4294967295"/>
          </p:nvPr>
        </p:nvSpPr>
        <p:spPr>
          <a:xfrm>
            <a:off x="822325" y="2138362"/>
            <a:ext cx="4106862" cy="4656137"/>
          </a:xfrm>
          <a:prstGeom prst="rect">
            <a:avLst/>
          </a:prstGeom>
          <a:noFill/>
          <a:ln>
            <a:noFill/>
          </a:ln>
        </p:spPr>
        <p:txBody>
          <a:bodyPr spcFirstLastPara="1" wrap="square" lIns="0" tIns="21225" rIns="0" bIns="0" anchor="t" anchorCtr="0">
            <a:noAutofit/>
          </a:bodyPr>
          <a:lstStyle/>
          <a:p>
            <a:pPr marL="342900" marR="0" lvl="0" indent="-342900" algn="l" rtl="0">
              <a:lnSpc>
                <a:spcPct val="93000"/>
              </a:lnSpc>
              <a:spcBef>
                <a:spcPts val="0"/>
              </a:spcBef>
              <a:spcAft>
                <a:spcPts val="0"/>
              </a:spcAft>
              <a:buNone/>
            </a:pPr>
            <a:r>
              <a:rPr lang="en-US" sz="3200" b="0" i="0" u="none" dirty="0">
                <a:solidFill>
                  <a:srgbClr val="000000"/>
                </a:solidFill>
                <a:latin typeface="Arial"/>
                <a:ea typeface="Arial"/>
                <a:cs typeface="Arial"/>
                <a:sym typeface="Arial"/>
              </a:rPr>
              <a:t>Rules for good listening</a:t>
            </a:r>
          </a:p>
          <a:p>
            <a:pPr marL="342900" marR="0" lvl="0" indent="-342900" algn="l" rtl="0">
              <a:lnSpc>
                <a:spcPct val="93000"/>
              </a:lnSpc>
              <a:spcBef>
                <a:spcPts val="0"/>
              </a:spcBef>
              <a:spcAft>
                <a:spcPts val="0"/>
              </a:spcAft>
              <a:buNone/>
            </a:pPr>
            <a:r>
              <a:rPr lang="en-US" dirty="0"/>
              <a:t>Eyes are watching</a:t>
            </a:r>
          </a:p>
          <a:p>
            <a:pPr marL="342900" marR="0" lvl="0" indent="-342900" algn="l" rtl="0">
              <a:lnSpc>
                <a:spcPct val="93000"/>
              </a:lnSpc>
              <a:spcBef>
                <a:spcPts val="0"/>
              </a:spcBef>
              <a:spcAft>
                <a:spcPts val="0"/>
              </a:spcAft>
              <a:buNone/>
            </a:pPr>
            <a:r>
              <a:rPr lang="en-US" sz="3200" b="0" i="0" u="none" dirty="0">
                <a:solidFill>
                  <a:srgbClr val="000000"/>
                </a:solidFill>
                <a:latin typeface="Arial"/>
                <a:ea typeface="Arial"/>
                <a:cs typeface="Arial"/>
                <a:sym typeface="Arial"/>
              </a:rPr>
              <a:t>Ears are listening</a:t>
            </a:r>
          </a:p>
          <a:p>
            <a:pPr marL="342900" marR="0" lvl="0" indent="-342900" algn="l" rtl="0">
              <a:lnSpc>
                <a:spcPct val="93000"/>
              </a:lnSpc>
              <a:spcBef>
                <a:spcPts val="0"/>
              </a:spcBef>
              <a:spcAft>
                <a:spcPts val="0"/>
              </a:spcAft>
              <a:buNone/>
            </a:pPr>
            <a:r>
              <a:rPr lang="en-US" sz="3200" b="0" i="0" u="none" dirty="0">
                <a:solidFill>
                  <a:srgbClr val="000000"/>
                </a:solidFill>
                <a:latin typeface="Arial"/>
                <a:ea typeface="Arial"/>
                <a:cs typeface="Arial"/>
                <a:sym typeface="Arial"/>
              </a:rPr>
              <a:t>Lips are closed</a:t>
            </a:r>
          </a:p>
          <a:p>
            <a:pPr marL="342900" marR="0" lvl="0" indent="-342900" algn="l" rtl="0">
              <a:lnSpc>
                <a:spcPct val="93000"/>
              </a:lnSpc>
              <a:spcBef>
                <a:spcPts val="0"/>
              </a:spcBef>
              <a:spcAft>
                <a:spcPts val="0"/>
              </a:spcAft>
              <a:buNone/>
            </a:pPr>
            <a:r>
              <a:rPr lang="en-US" dirty="0"/>
              <a:t>Hands are still</a:t>
            </a:r>
          </a:p>
          <a:p>
            <a:pPr marL="342900" marR="0" lvl="0" indent="-342900" algn="l" rtl="0">
              <a:lnSpc>
                <a:spcPct val="93000"/>
              </a:lnSpc>
              <a:spcBef>
                <a:spcPts val="0"/>
              </a:spcBef>
              <a:spcAft>
                <a:spcPts val="0"/>
              </a:spcAft>
              <a:buNone/>
            </a:pPr>
            <a:r>
              <a:rPr lang="en-US" dirty="0"/>
              <a:t>Feet are quiet</a:t>
            </a:r>
            <a:endParaRPr sz="3200" b="0" i="0" u="none" dirty="0">
              <a:solidFill>
                <a:srgbClr val="000000"/>
              </a:solidFill>
              <a:latin typeface="Arial"/>
              <a:ea typeface="Arial"/>
              <a:cs typeface="Arial"/>
              <a:sym typeface="Arial"/>
            </a:endParaRPr>
          </a:p>
        </p:txBody>
      </p:sp>
      <p:sp>
        <p:nvSpPr>
          <p:cNvPr id="110" name="Google Shape;110;p10"/>
          <p:cNvSpPr txBox="1">
            <a:spLocks noGrp="1"/>
          </p:cNvSpPr>
          <p:nvPr>
            <p:ph type="body" idx="4294967295"/>
          </p:nvPr>
        </p:nvSpPr>
        <p:spPr>
          <a:xfrm>
            <a:off x="5135562" y="2138362"/>
            <a:ext cx="4106862" cy="4384675"/>
          </a:xfrm>
          <a:prstGeom prst="rect">
            <a:avLst/>
          </a:prstGeom>
          <a:noFill/>
          <a:ln>
            <a:noFill/>
          </a:ln>
        </p:spPr>
        <p:txBody>
          <a:bodyPr spcFirstLastPara="1" wrap="square" lIns="0" tIns="21225" rIns="0" bIns="0" anchor="t" anchorCtr="0">
            <a:noAutofit/>
          </a:bodyPr>
          <a:lstStyle/>
          <a:p>
            <a:pPr marL="498475" marR="0" lvl="0" indent="-428625" algn="l" rtl="0">
              <a:lnSpc>
                <a:spcPct val="93000"/>
              </a:lnSpc>
              <a:spcBef>
                <a:spcPts val="0"/>
              </a:spcBef>
              <a:spcAft>
                <a:spcPts val="0"/>
              </a:spcAft>
              <a:buClr>
                <a:srgbClr val="99284C"/>
              </a:buClr>
              <a:buSzPts val="2400"/>
              <a:buFont typeface="Noto Sans Symbols"/>
              <a:buChar char="◆"/>
            </a:pPr>
            <a:r>
              <a:rPr lang="en-US" sz="3200" b="0" i="0" u="none" dirty="0">
                <a:solidFill>
                  <a:srgbClr val="000000"/>
                </a:solidFill>
                <a:latin typeface="Arial"/>
                <a:ea typeface="Arial"/>
                <a:cs typeface="Arial"/>
                <a:sym typeface="Arial"/>
              </a:rPr>
              <a:t>Attention: </a:t>
            </a:r>
            <a:endParaRPr dirty="0"/>
          </a:p>
          <a:p>
            <a:pPr marL="498475" marR="0" lvl="0" indent="-428625" algn="l" rtl="0">
              <a:lnSpc>
                <a:spcPct val="93000"/>
              </a:lnSpc>
              <a:spcBef>
                <a:spcPts val="1400"/>
              </a:spcBef>
              <a:spcAft>
                <a:spcPts val="0"/>
              </a:spcAft>
              <a:buClr>
                <a:srgbClr val="99284C"/>
              </a:buClr>
              <a:buSzPts val="1050"/>
              <a:buFont typeface="Noto Sans Symbols"/>
              <a:buChar char="◆"/>
            </a:pPr>
            <a:r>
              <a:rPr lang="en-US" sz="1200" dirty="0"/>
              <a:t>Teacher: ready to rock</a:t>
            </a:r>
          </a:p>
          <a:p>
            <a:pPr marL="498475" marR="0" lvl="0" indent="-428625" algn="l" rtl="0">
              <a:lnSpc>
                <a:spcPct val="93000"/>
              </a:lnSpc>
              <a:spcBef>
                <a:spcPts val="1400"/>
              </a:spcBef>
              <a:spcAft>
                <a:spcPts val="0"/>
              </a:spcAft>
              <a:buClr>
                <a:srgbClr val="99284C"/>
              </a:buClr>
              <a:buSzPts val="1050"/>
              <a:buFont typeface="Noto Sans Symbols"/>
              <a:buChar char="◆"/>
            </a:pPr>
            <a:r>
              <a:rPr lang="en-US" sz="1200" dirty="0"/>
              <a:t>Students-ready to roll</a:t>
            </a:r>
            <a:endParaRPr sz="1200" dirty="0"/>
          </a:p>
          <a:p>
            <a:pPr marL="498475" marR="0" lvl="0" indent="-454025" algn="l" rtl="0">
              <a:lnSpc>
                <a:spcPct val="93000"/>
              </a:lnSpc>
              <a:spcBef>
                <a:spcPts val="1400"/>
              </a:spcBef>
              <a:spcAft>
                <a:spcPts val="0"/>
              </a:spcAft>
              <a:buClr>
                <a:srgbClr val="99284C"/>
              </a:buClr>
              <a:buSzPts val="1450"/>
              <a:buFont typeface="Noto Sans Symbols"/>
              <a:buChar char="◆"/>
            </a:pPr>
            <a:r>
              <a:rPr lang="en-US" sz="1800" dirty="0"/>
              <a:t>Teacher and Students</a:t>
            </a:r>
            <a:r>
              <a:rPr lang="en-US" sz="1800" b="0" i="0" u="none" dirty="0">
                <a:solidFill>
                  <a:srgbClr val="000000"/>
                </a:solidFill>
                <a:latin typeface="Arial"/>
                <a:ea typeface="Arial"/>
                <a:cs typeface="Arial"/>
                <a:sym typeface="Arial"/>
              </a:rPr>
              <a:t>: Hocus Pocus Everyone Focus</a:t>
            </a:r>
            <a:endParaRPr sz="3600" dirty="0"/>
          </a:p>
          <a:p>
            <a:pPr marL="498475" marR="0" lvl="0" indent="-428625" algn="l" rtl="0">
              <a:lnSpc>
                <a:spcPct val="93000"/>
              </a:lnSpc>
              <a:spcBef>
                <a:spcPts val="1400"/>
              </a:spcBef>
              <a:spcAft>
                <a:spcPts val="0"/>
              </a:spcAft>
              <a:buClr>
                <a:srgbClr val="000000"/>
              </a:buClr>
              <a:buSzPts val="1400"/>
              <a:buFont typeface="Arial"/>
              <a:buNone/>
            </a:pPr>
            <a:endParaRPr sz="1800" b="0" i="0" u="none" dirty="0">
              <a:solidFill>
                <a:srgbClr val="000000"/>
              </a:solidFill>
              <a:latin typeface="Arial"/>
              <a:ea typeface="Arial"/>
              <a:cs typeface="Arial"/>
              <a:sym typeface="Arial"/>
            </a:endParaRPr>
          </a:p>
          <a:p>
            <a:pPr marL="498475" marR="0" lvl="0" indent="-454025" algn="l" rtl="0">
              <a:lnSpc>
                <a:spcPct val="93000"/>
              </a:lnSpc>
              <a:spcBef>
                <a:spcPts val="1400"/>
              </a:spcBef>
              <a:spcAft>
                <a:spcPts val="0"/>
              </a:spcAft>
              <a:buClr>
                <a:srgbClr val="99284C"/>
              </a:buClr>
              <a:buSzPts val="1450"/>
              <a:buFont typeface="Noto Sans Symbols"/>
              <a:buChar char="◆"/>
            </a:pPr>
            <a:r>
              <a:rPr lang="en-US" sz="1800" b="0" i="0" u="none" dirty="0">
                <a:solidFill>
                  <a:srgbClr val="000000"/>
                </a:solidFill>
                <a:latin typeface="Arial"/>
                <a:ea typeface="Arial"/>
                <a:cs typeface="Arial"/>
                <a:sym typeface="Arial"/>
              </a:rPr>
              <a:t> Attention: 1 2 3 Holding up my fingers</a:t>
            </a:r>
            <a:endParaRPr sz="3600" dirty="0"/>
          </a:p>
          <a:p>
            <a:pPr marL="498475" marR="0" lvl="0" indent="-454025" algn="l" rtl="0">
              <a:lnSpc>
                <a:spcPct val="93000"/>
              </a:lnSpc>
              <a:spcBef>
                <a:spcPts val="1400"/>
              </a:spcBef>
              <a:spcAft>
                <a:spcPts val="0"/>
              </a:spcAft>
              <a:buClr>
                <a:srgbClr val="99284C"/>
              </a:buClr>
              <a:buSzPts val="1450"/>
              <a:buFont typeface="Noto Sans Symbols"/>
              <a:buChar char="◆"/>
            </a:pPr>
            <a:r>
              <a:rPr lang="en-US" sz="1800" b="0" i="0" u="none" dirty="0">
                <a:solidFill>
                  <a:srgbClr val="000000"/>
                </a:solidFill>
                <a:latin typeface="Arial"/>
                <a:ea typeface="Arial"/>
                <a:cs typeface="Arial"/>
                <a:sym typeface="Arial"/>
              </a:rPr>
              <a:t>Attention 1, 2, 3, 4, 5</a:t>
            </a:r>
            <a:endParaRPr sz="3600" dirty="0"/>
          </a:p>
          <a:p>
            <a:pPr marL="498475" marR="0" lvl="0" indent="-428625" algn="l" rtl="0">
              <a:lnSpc>
                <a:spcPct val="93000"/>
              </a:lnSpc>
              <a:spcBef>
                <a:spcPts val="1400"/>
              </a:spcBef>
              <a:spcAft>
                <a:spcPts val="0"/>
              </a:spcAft>
              <a:buClr>
                <a:srgbClr val="000000"/>
              </a:buClr>
              <a:buSzPts val="1400"/>
              <a:buFont typeface="Arial"/>
              <a:buNone/>
            </a:pPr>
            <a:endParaRPr sz="1800" b="0" i="0" u="none" dirty="0">
              <a:solidFill>
                <a:srgbClr val="000000"/>
              </a:solidFill>
              <a:latin typeface="Arial"/>
              <a:ea typeface="Arial"/>
              <a:cs typeface="Arial"/>
              <a:sym typeface="Arial"/>
            </a:endParaRPr>
          </a:p>
          <a:p>
            <a:pPr marL="498475" marR="0" lvl="0" indent="-454025" algn="l" rtl="0">
              <a:lnSpc>
                <a:spcPct val="93000"/>
              </a:lnSpc>
              <a:spcBef>
                <a:spcPts val="1400"/>
              </a:spcBef>
              <a:spcAft>
                <a:spcPts val="0"/>
              </a:spcAft>
              <a:buClr>
                <a:srgbClr val="99284C"/>
              </a:buClr>
              <a:buSzPts val="1450"/>
              <a:buFont typeface="Noto Sans Symbols"/>
              <a:buChar char="◆"/>
            </a:pPr>
            <a:r>
              <a:rPr lang="en-US" sz="1800" b="0" i="0" u="none" dirty="0">
                <a:solidFill>
                  <a:srgbClr val="000000"/>
                </a:solidFill>
                <a:latin typeface="Arial"/>
                <a:ea typeface="Arial"/>
                <a:cs typeface="Arial"/>
                <a:sym typeface="Arial"/>
              </a:rPr>
              <a:t>When I hold up all 5 fingers, that means no talking or when I am silent no talking</a:t>
            </a:r>
            <a:endParaRPr sz="3600" dirty="0"/>
          </a:p>
          <a:p>
            <a:pPr marL="498475" marR="0" lvl="0" indent="-428625" algn="l" rtl="0">
              <a:lnSpc>
                <a:spcPct val="93000"/>
              </a:lnSpc>
              <a:spcBef>
                <a:spcPts val="1400"/>
              </a:spcBef>
              <a:spcAft>
                <a:spcPts val="0"/>
              </a:spcAft>
              <a:buClr>
                <a:srgbClr val="000000"/>
              </a:buClr>
              <a:buSzPts val="1400"/>
              <a:buFont typeface="Arial"/>
              <a:buNone/>
            </a:pPr>
            <a:endParaRPr sz="1800" b="0" i="0" u="none" dirty="0">
              <a:solidFill>
                <a:srgbClr val="000000"/>
              </a:solidFill>
              <a:latin typeface="Arial"/>
              <a:ea typeface="Arial"/>
              <a:cs typeface="Arial"/>
              <a:sym typeface="Arial"/>
            </a:endParaRPr>
          </a:p>
          <a:p>
            <a:pPr marL="342900" marR="0" lvl="0" indent="0" algn="l" rtl="0">
              <a:lnSpc>
                <a:spcPct val="93000"/>
              </a:lnSpc>
              <a:spcBef>
                <a:spcPts val="1400"/>
              </a:spcBef>
              <a:spcAft>
                <a:spcPts val="0"/>
              </a:spcAft>
              <a:buNone/>
            </a:pPr>
            <a:endParaRPr sz="3600" dirty="0"/>
          </a:p>
          <a:p>
            <a:pPr marL="498475" marR="0" lvl="0" indent="-428625" algn="l" rtl="0">
              <a:lnSpc>
                <a:spcPct val="93000"/>
              </a:lnSpc>
              <a:spcBef>
                <a:spcPts val="1400"/>
              </a:spcBef>
              <a:spcAft>
                <a:spcPts val="0"/>
              </a:spcAft>
              <a:buClr>
                <a:srgbClr val="000000"/>
              </a:buClr>
              <a:buSzPts val="1400"/>
              <a:buFont typeface="Arial"/>
              <a:buNone/>
            </a:pPr>
            <a:endParaRPr sz="1400" b="0" i="0" u="none" dirty="0">
              <a:solidFill>
                <a:srgbClr val="000000"/>
              </a:solidFill>
              <a:latin typeface="Arial"/>
              <a:ea typeface="Arial"/>
              <a:cs typeface="Arial"/>
              <a:sym typeface="Arial"/>
            </a:endParaRPr>
          </a:p>
          <a:p>
            <a:pPr marL="342900" marR="0" lvl="0" indent="-342900" algn="l" rtl="0">
              <a:lnSpc>
                <a:spcPct val="93000"/>
              </a:lnSpc>
              <a:spcBef>
                <a:spcPts val="1400"/>
              </a:spcBef>
              <a:spcAft>
                <a:spcPts val="0"/>
              </a:spcAft>
              <a:buNone/>
            </a:pPr>
            <a:endParaRPr sz="1400" b="0" i="0" u="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p14:dur="250" advTm="7168">
        <p:sndAc>
          <p:stSnd>
            <p:snd r:embed="rId3" name="camera.wav"/>
          </p:stSnd>
        </p:sndAc>
      </p:transition>
    </mc:Choice>
    <mc:Fallback>
      <p:transition advTm="7168">
        <p:sndAc>
          <p:stSnd>
            <p:snd r:embed="rId3" name="camera.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14"/>
        <p:cNvGrpSpPr/>
        <p:nvPr/>
      </p:nvGrpSpPr>
      <p:grpSpPr>
        <a:xfrm>
          <a:off x="0" y="0"/>
          <a:ext cx="0" cy="0"/>
          <a:chOff x="0" y="0"/>
          <a:chExt cx="0" cy="0"/>
        </a:xfrm>
      </p:grpSpPr>
      <p:sp>
        <p:nvSpPr>
          <p:cNvPr id="115" name="Google Shape;115;p11"/>
          <p:cNvSpPr txBox="1">
            <a:spLocks noGrp="1"/>
          </p:cNvSpPr>
          <p:nvPr>
            <p:ph type="title" idx="4294967295"/>
          </p:nvPr>
        </p:nvSpPr>
        <p:spPr>
          <a:xfrm>
            <a:off x="522514" y="0"/>
            <a:ext cx="8826273" cy="1962149"/>
          </a:xfrm>
          <a:prstGeom prst="rect">
            <a:avLst/>
          </a:prstGeom>
          <a:noFill/>
          <a:ln>
            <a:noFill/>
          </a:ln>
        </p:spPr>
        <p:txBody>
          <a:bodyPr spcFirstLastPara="1" wrap="square" lIns="0" tIns="20150" rIns="0" bIns="0" anchor="ctr" anchorCtr="0">
            <a:noAutofit/>
          </a:bodyPr>
          <a:lstStyle/>
          <a:p>
            <a:pPr marL="0" marR="0" lvl="0" indent="0" algn="ctr" rtl="0">
              <a:lnSpc>
                <a:spcPct val="93000"/>
              </a:lnSpc>
              <a:spcBef>
                <a:spcPts val="0"/>
              </a:spcBef>
              <a:spcAft>
                <a:spcPts val="0"/>
              </a:spcAft>
              <a:buClr>
                <a:srgbClr val="000000"/>
              </a:buClr>
              <a:buSzPts val="4100"/>
              <a:buFont typeface="Arial"/>
              <a:buNone/>
            </a:pPr>
            <a:r>
              <a:rPr lang="en-US" sz="4100" b="0" i="0" u="none" dirty="0">
                <a:solidFill>
                  <a:srgbClr val="000000"/>
                </a:solidFill>
                <a:latin typeface="Arial"/>
                <a:ea typeface="Arial"/>
                <a:cs typeface="Arial"/>
                <a:sym typeface="Arial"/>
              </a:rPr>
              <a:t>Sharpening Pencils and Restroom</a:t>
            </a:r>
            <a:endParaRPr dirty="0"/>
          </a:p>
        </p:txBody>
      </p:sp>
      <p:sp>
        <p:nvSpPr>
          <p:cNvPr id="116" name="Google Shape;116;p11"/>
          <p:cNvSpPr txBox="1">
            <a:spLocks noGrp="1"/>
          </p:cNvSpPr>
          <p:nvPr>
            <p:ph type="body" idx="4294967295"/>
          </p:nvPr>
        </p:nvSpPr>
        <p:spPr>
          <a:xfrm>
            <a:off x="822325" y="2138362"/>
            <a:ext cx="4106862" cy="4384675"/>
          </a:xfrm>
          <a:prstGeom prst="rect">
            <a:avLst/>
          </a:prstGeom>
          <a:noFill/>
          <a:ln>
            <a:noFill/>
          </a:ln>
        </p:spPr>
        <p:txBody>
          <a:bodyPr spcFirstLastPara="1" wrap="square" lIns="0" tIns="21225" rIns="0" bIns="0" anchor="t" anchorCtr="0">
            <a:noAutofit/>
          </a:bodyPr>
          <a:lstStyle/>
          <a:p>
            <a:pPr marL="498475" marR="0" lvl="0" indent="-428625" algn="l" rtl="0">
              <a:lnSpc>
                <a:spcPct val="93000"/>
              </a:lnSpc>
              <a:spcBef>
                <a:spcPts val="0"/>
              </a:spcBef>
              <a:spcAft>
                <a:spcPts val="0"/>
              </a:spcAft>
              <a:buClr>
                <a:srgbClr val="99284C"/>
              </a:buClr>
              <a:buSzPts val="2400"/>
              <a:buFont typeface="Noto Sans Symbols"/>
              <a:buChar char="◆"/>
            </a:pPr>
            <a:r>
              <a:rPr lang="en-US" sz="2400" b="0" i="0" u="none" dirty="0">
                <a:solidFill>
                  <a:srgbClr val="000000"/>
                </a:solidFill>
                <a:latin typeface="Arial"/>
                <a:ea typeface="Arial"/>
                <a:cs typeface="Arial"/>
                <a:sym typeface="Arial"/>
              </a:rPr>
              <a:t>Restroom will be used after breakfast, lunch, and snack. If there is an emergency, you will be allowed to go! No one will ask to use the restroom all day unless I have a medical excuse from your doctor or parents! Unless it is a real emergency.</a:t>
            </a:r>
          </a:p>
          <a:p>
            <a:pPr marL="498475" marR="0" lvl="0" indent="-428625" algn="l" rtl="0">
              <a:lnSpc>
                <a:spcPct val="93000"/>
              </a:lnSpc>
              <a:spcBef>
                <a:spcPts val="0"/>
              </a:spcBef>
              <a:spcAft>
                <a:spcPts val="0"/>
              </a:spcAft>
              <a:buClr>
                <a:srgbClr val="99284C"/>
              </a:buClr>
              <a:buSzPts val="2400"/>
              <a:buFont typeface="Noto Sans Symbols"/>
              <a:buChar char="◆"/>
            </a:pPr>
            <a:r>
              <a:rPr lang="en-US" sz="2400" dirty="0"/>
              <a:t>Only 3 boys and girls are allowed in restroom at all times.</a:t>
            </a:r>
            <a:endParaRPr sz="2400" dirty="0"/>
          </a:p>
        </p:txBody>
      </p:sp>
      <p:sp>
        <p:nvSpPr>
          <p:cNvPr id="117" name="Google Shape;117;p11"/>
          <p:cNvSpPr txBox="1">
            <a:spLocks noGrp="1"/>
          </p:cNvSpPr>
          <p:nvPr>
            <p:ph type="body" idx="4294967295"/>
          </p:nvPr>
        </p:nvSpPr>
        <p:spPr>
          <a:xfrm>
            <a:off x="5469225" y="2138346"/>
            <a:ext cx="4107000" cy="5788800"/>
          </a:xfrm>
          <a:prstGeom prst="rect">
            <a:avLst/>
          </a:prstGeom>
          <a:noFill/>
          <a:ln>
            <a:noFill/>
          </a:ln>
        </p:spPr>
        <p:txBody>
          <a:bodyPr spcFirstLastPara="1" wrap="square" lIns="0" tIns="21225" rIns="0" bIns="0" anchor="t" anchorCtr="0">
            <a:noAutofit/>
          </a:bodyPr>
          <a:lstStyle/>
          <a:p>
            <a:pPr marL="498475" marR="0" lvl="0" indent="-492125" algn="l" rtl="0">
              <a:lnSpc>
                <a:spcPct val="93000"/>
              </a:lnSpc>
              <a:spcBef>
                <a:spcPts val="0"/>
              </a:spcBef>
              <a:spcAft>
                <a:spcPts val="0"/>
              </a:spcAft>
              <a:buClr>
                <a:srgbClr val="99284C"/>
              </a:buClr>
              <a:buSzPts val="2800"/>
              <a:buFont typeface="Noto Sans Symbols"/>
              <a:buChar char="◆"/>
            </a:pPr>
            <a:r>
              <a:rPr lang="en-US" sz="3400" dirty="0">
                <a:solidFill>
                  <a:srgbClr val="333333"/>
                </a:solidFill>
              </a:rPr>
              <a:t>You will sharpen 5 pencils on Monday and Wednesday.</a:t>
            </a:r>
            <a:endParaRPr sz="4200" dirty="0"/>
          </a:p>
          <a:p>
            <a:pPr marL="498475" marR="0" lvl="0" indent="-428625" algn="l" rtl="0">
              <a:lnSpc>
                <a:spcPct val="93000"/>
              </a:lnSpc>
              <a:spcBef>
                <a:spcPts val="0"/>
              </a:spcBef>
              <a:spcAft>
                <a:spcPts val="0"/>
              </a:spcAft>
              <a:buClr>
                <a:srgbClr val="99284C"/>
              </a:buClr>
              <a:buSzPts val="1800"/>
              <a:buFont typeface="Noto Sans Symbols"/>
              <a:buChar char="◆"/>
            </a:pPr>
            <a:endParaRPr dirty="0"/>
          </a:p>
        </p:txBody>
      </p:sp>
    </p:spTree>
  </p:cSld>
  <p:clrMapOvr>
    <a:masterClrMapping/>
  </p:clrMapOvr>
  <mc:AlternateContent xmlns:mc="http://schemas.openxmlformats.org/markup-compatibility/2006">
    <mc:Choice xmlns:p14="http://schemas.microsoft.com/office/powerpoint/2010/main" Requires="p14">
      <p:transition p14:dur="250" advTm="7168">
        <p:sndAc>
          <p:stSnd>
            <p:snd r:embed="rId3" name="camera.wav"/>
          </p:stSnd>
        </p:sndAc>
      </p:transition>
    </mc:Choice>
    <mc:Fallback>
      <p:transition advTm="7168">
        <p:sndAc>
          <p:stSnd>
            <p:snd r:embed="rId3" name="camera.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22"/>
        <p:cNvGrpSpPr/>
        <p:nvPr/>
      </p:nvGrpSpPr>
      <p:grpSpPr>
        <a:xfrm>
          <a:off x="0" y="0"/>
          <a:ext cx="0" cy="0"/>
          <a:chOff x="0" y="0"/>
          <a:chExt cx="0" cy="0"/>
        </a:xfrm>
      </p:grpSpPr>
      <p:sp>
        <p:nvSpPr>
          <p:cNvPr id="123" name="Google Shape;123;p12"/>
          <p:cNvSpPr txBox="1">
            <a:spLocks noGrp="1"/>
          </p:cNvSpPr>
          <p:nvPr>
            <p:ph type="title" idx="4294967295"/>
          </p:nvPr>
        </p:nvSpPr>
        <p:spPr>
          <a:xfrm>
            <a:off x="741350" y="280800"/>
            <a:ext cx="8607300" cy="1360800"/>
          </a:xfrm>
          <a:prstGeom prst="rect">
            <a:avLst/>
          </a:prstGeom>
          <a:noFill/>
          <a:ln>
            <a:noFill/>
          </a:ln>
        </p:spPr>
        <p:txBody>
          <a:bodyPr spcFirstLastPara="1" wrap="square" lIns="0" tIns="20150" rIns="0" bIns="0" anchor="ctr" anchorCtr="0">
            <a:noAutofit/>
          </a:bodyPr>
          <a:lstStyle/>
          <a:p>
            <a:pPr marL="0" marR="0" lvl="0" indent="0" algn="ctr" rtl="0">
              <a:lnSpc>
                <a:spcPct val="93000"/>
              </a:lnSpc>
              <a:spcBef>
                <a:spcPts val="0"/>
              </a:spcBef>
              <a:spcAft>
                <a:spcPts val="0"/>
              </a:spcAft>
              <a:buClr>
                <a:srgbClr val="000000"/>
              </a:buClr>
              <a:buSzPts val="4100"/>
              <a:buFont typeface="Arial"/>
              <a:buNone/>
            </a:pPr>
            <a:r>
              <a:rPr lang="en-US" sz="4100" b="0" i="0" u="none" dirty="0">
                <a:solidFill>
                  <a:srgbClr val="000000"/>
                </a:solidFill>
                <a:latin typeface="Arial"/>
                <a:ea typeface="Arial"/>
                <a:cs typeface="Arial"/>
                <a:sym typeface="Arial"/>
              </a:rPr>
              <a:t>Hallways and Cafeteria</a:t>
            </a:r>
            <a:endParaRPr dirty="0"/>
          </a:p>
        </p:txBody>
      </p:sp>
      <p:sp>
        <p:nvSpPr>
          <p:cNvPr id="124" name="Google Shape;124;p12"/>
          <p:cNvSpPr txBox="1">
            <a:spLocks noGrp="1"/>
          </p:cNvSpPr>
          <p:nvPr>
            <p:ph type="body" idx="4294967295"/>
          </p:nvPr>
        </p:nvSpPr>
        <p:spPr>
          <a:xfrm>
            <a:off x="822325" y="2138362"/>
            <a:ext cx="4106862" cy="2090737"/>
          </a:xfrm>
          <a:prstGeom prst="rect">
            <a:avLst/>
          </a:prstGeom>
          <a:noFill/>
          <a:ln>
            <a:noFill/>
          </a:ln>
        </p:spPr>
        <p:txBody>
          <a:bodyPr spcFirstLastPara="1" wrap="square" lIns="0" tIns="21225" rIns="0" bIns="0" anchor="t" anchorCtr="0">
            <a:noAutofit/>
          </a:bodyPr>
          <a:lstStyle/>
          <a:p>
            <a:pPr marL="498475" marR="0" lvl="0" indent="-428625" algn="l" rtl="0">
              <a:lnSpc>
                <a:spcPct val="93000"/>
              </a:lnSpc>
              <a:spcBef>
                <a:spcPts val="0"/>
              </a:spcBef>
              <a:spcAft>
                <a:spcPts val="0"/>
              </a:spcAft>
              <a:buClr>
                <a:srgbClr val="99284C"/>
              </a:buClr>
              <a:buSzPts val="2400"/>
              <a:buFont typeface="Noto Sans Symbols"/>
              <a:buChar char="◆"/>
            </a:pPr>
            <a:r>
              <a:rPr lang="en-US" sz="3200" b="0" i="0" u="none" dirty="0">
                <a:solidFill>
                  <a:srgbClr val="000000"/>
                </a:solidFill>
                <a:latin typeface="Arial"/>
                <a:ea typeface="Arial"/>
                <a:cs typeface="Arial"/>
                <a:sym typeface="Arial"/>
              </a:rPr>
              <a:t>In the cafeteria, you will get your plate, eat your food, and then you will be allowed to talk using your inside voices only! No running is allowed!</a:t>
            </a:r>
            <a:endParaRPr dirty="0"/>
          </a:p>
        </p:txBody>
      </p:sp>
      <p:sp>
        <p:nvSpPr>
          <p:cNvPr id="125" name="Google Shape;125;p12"/>
          <p:cNvSpPr txBox="1"/>
          <p:nvPr/>
        </p:nvSpPr>
        <p:spPr>
          <a:xfrm>
            <a:off x="822325" y="4427537"/>
            <a:ext cx="4106862" cy="2090737"/>
          </a:xfrm>
          <a:prstGeom prst="rect">
            <a:avLst/>
          </a:prstGeom>
          <a:noFill/>
          <a:ln>
            <a:noFill/>
          </a:ln>
        </p:spPr>
        <p:txBody>
          <a:bodyPr spcFirstLastPara="1" wrap="square" lIns="0" tIns="21225" rIns="0" bIns="0" anchor="t" anchorCtr="0">
            <a:noAutofit/>
          </a:bodyPr>
          <a:lstStyle/>
          <a:p>
            <a:pPr marL="0" marR="0" lvl="0" indent="0" algn="l" rtl="0">
              <a:lnSpc>
                <a:spcPct val="93000"/>
              </a:lnSpc>
              <a:spcBef>
                <a:spcPts val="0"/>
              </a:spcBef>
              <a:spcAft>
                <a:spcPts val="0"/>
              </a:spcAft>
              <a:buNone/>
            </a:pPr>
            <a:endParaRPr dirty="0"/>
          </a:p>
        </p:txBody>
      </p:sp>
      <p:sp>
        <p:nvSpPr>
          <p:cNvPr id="126" name="Google Shape;126;p12"/>
          <p:cNvSpPr/>
          <p:nvPr/>
        </p:nvSpPr>
        <p:spPr>
          <a:xfrm>
            <a:off x="5135562" y="2138362"/>
            <a:ext cx="4106862" cy="4384675"/>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dirty="0">
              <a:solidFill>
                <a:srgbClr val="000000"/>
              </a:solidFill>
              <a:latin typeface="Arial"/>
              <a:ea typeface="Arial"/>
              <a:cs typeface="Arial"/>
              <a:sym typeface="Arial"/>
            </a:endParaRPr>
          </a:p>
        </p:txBody>
      </p:sp>
      <p:pic>
        <p:nvPicPr>
          <p:cNvPr id="10242" name="Picture 2" descr="Image result for lights camera actions lunchroom">
            <a:extLst>
              <a:ext uri="{FF2B5EF4-FFF2-40B4-BE49-F238E27FC236}">
                <a16:creationId xmlns:a16="http://schemas.microsoft.com/office/drawing/2014/main" id="{7E46E9A9-4DBD-25B7-186C-03242A3725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4129" y="2253344"/>
            <a:ext cx="3984171" cy="42649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250" advTm="7168">
        <p:sndAc>
          <p:stSnd>
            <p:snd r:embed="rId3" name="camera.wav"/>
          </p:stSnd>
        </p:sndAc>
      </p:transition>
    </mc:Choice>
    <mc:Fallback>
      <p:transition advTm="7168">
        <p:sndAc>
          <p:stSnd>
            <p:snd r:embed="rId3" name="camera.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31"/>
        <p:cNvGrpSpPr/>
        <p:nvPr/>
      </p:nvGrpSpPr>
      <p:grpSpPr>
        <a:xfrm>
          <a:off x="0" y="0"/>
          <a:ext cx="0" cy="0"/>
          <a:chOff x="0" y="0"/>
          <a:chExt cx="0" cy="0"/>
        </a:xfrm>
      </p:grpSpPr>
      <p:sp>
        <p:nvSpPr>
          <p:cNvPr id="132" name="Google Shape;132;p14"/>
          <p:cNvSpPr txBox="1">
            <a:spLocks noGrp="1"/>
          </p:cNvSpPr>
          <p:nvPr>
            <p:ph type="title" idx="4294967295"/>
          </p:nvPr>
        </p:nvSpPr>
        <p:spPr>
          <a:xfrm>
            <a:off x="741350" y="323975"/>
            <a:ext cx="8607300" cy="1638300"/>
          </a:xfrm>
          <a:prstGeom prst="rect">
            <a:avLst/>
          </a:prstGeom>
          <a:noFill/>
          <a:ln>
            <a:noFill/>
          </a:ln>
        </p:spPr>
        <p:txBody>
          <a:bodyPr spcFirstLastPara="1" wrap="square" lIns="0" tIns="20150" rIns="0" bIns="0" anchor="ctr" anchorCtr="0">
            <a:noAutofit/>
          </a:bodyPr>
          <a:lstStyle/>
          <a:p>
            <a:pPr marL="0" marR="0" lvl="0" indent="0" algn="ctr" rtl="0">
              <a:lnSpc>
                <a:spcPct val="93000"/>
              </a:lnSpc>
              <a:spcBef>
                <a:spcPts val="0"/>
              </a:spcBef>
              <a:spcAft>
                <a:spcPts val="0"/>
              </a:spcAft>
              <a:buClr>
                <a:srgbClr val="000000"/>
              </a:buClr>
              <a:buSzPts val="4100"/>
              <a:buFont typeface="Arial"/>
              <a:buNone/>
            </a:pPr>
            <a:r>
              <a:rPr lang="en-US" sz="4100" b="0" i="0" u="none" dirty="0">
                <a:solidFill>
                  <a:srgbClr val="000000"/>
                </a:solidFill>
                <a:latin typeface="Arial"/>
                <a:ea typeface="Arial"/>
                <a:cs typeface="Arial"/>
                <a:sym typeface="Arial"/>
              </a:rPr>
              <a:t>Accelerated Reading!</a:t>
            </a:r>
            <a:endParaRPr dirty="0"/>
          </a:p>
        </p:txBody>
      </p:sp>
      <p:sp>
        <p:nvSpPr>
          <p:cNvPr id="133" name="Google Shape;133;p14"/>
          <p:cNvSpPr txBox="1">
            <a:spLocks noGrp="1"/>
          </p:cNvSpPr>
          <p:nvPr>
            <p:ph type="body" idx="4294967295"/>
          </p:nvPr>
        </p:nvSpPr>
        <p:spPr>
          <a:xfrm>
            <a:off x="822325" y="2138362"/>
            <a:ext cx="4106862" cy="4384675"/>
          </a:xfrm>
          <a:prstGeom prst="rect">
            <a:avLst/>
          </a:prstGeom>
          <a:noFill/>
          <a:ln>
            <a:noFill/>
          </a:ln>
        </p:spPr>
        <p:txBody>
          <a:bodyPr spcFirstLastPara="1" wrap="square" lIns="0" tIns="21225" rIns="0" bIns="0" anchor="t" anchorCtr="0">
            <a:noAutofit/>
          </a:bodyPr>
          <a:lstStyle/>
          <a:p>
            <a:pPr marL="498475" marR="0" lvl="0" indent="-428625" algn="l" rtl="0">
              <a:lnSpc>
                <a:spcPct val="93000"/>
              </a:lnSpc>
              <a:spcBef>
                <a:spcPts val="0"/>
              </a:spcBef>
              <a:spcAft>
                <a:spcPts val="0"/>
              </a:spcAft>
              <a:buClr>
                <a:srgbClr val="99284C"/>
              </a:buClr>
              <a:buSzPts val="2400"/>
              <a:buFont typeface="Noto Sans Symbols"/>
              <a:buChar char="◆"/>
            </a:pPr>
            <a:r>
              <a:rPr lang="en-US" sz="2400" b="0" i="0" u="none" dirty="0">
                <a:solidFill>
                  <a:srgbClr val="000000"/>
                </a:solidFill>
                <a:latin typeface="Arial"/>
                <a:ea typeface="Arial"/>
                <a:cs typeface="Arial"/>
                <a:sym typeface="Arial"/>
              </a:rPr>
              <a:t>You must take at a test on AR books </a:t>
            </a:r>
            <a:r>
              <a:rPr lang="en-US" sz="2400" dirty="0"/>
              <a:t>throughout</a:t>
            </a:r>
            <a:r>
              <a:rPr lang="en-US" sz="2400" b="0" i="0" u="none" dirty="0">
                <a:solidFill>
                  <a:srgbClr val="000000"/>
                </a:solidFill>
                <a:latin typeface="Arial"/>
                <a:ea typeface="Arial"/>
                <a:cs typeface="Arial"/>
                <a:sym typeface="Arial"/>
              </a:rPr>
              <a:t> the week.</a:t>
            </a:r>
            <a:endParaRPr sz="2400" dirty="0"/>
          </a:p>
          <a:p>
            <a:pPr marL="498475" marR="0" lvl="0" indent="-428625" algn="l" rtl="0">
              <a:lnSpc>
                <a:spcPct val="93000"/>
              </a:lnSpc>
              <a:spcBef>
                <a:spcPts val="1400"/>
              </a:spcBef>
              <a:spcAft>
                <a:spcPts val="0"/>
              </a:spcAft>
              <a:buClr>
                <a:srgbClr val="99284C"/>
              </a:buClr>
              <a:buSzPts val="2400"/>
              <a:buFont typeface="Noto Sans Symbols"/>
              <a:buChar char="◆"/>
            </a:pPr>
            <a:r>
              <a:rPr lang="en-US" sz="2400" b="0" i="0" u="none" dirty="0">
                <a:solidFill>
                  <a:srgbClr val="000000"/>
                </a:solidFill>
                <a:latin typeface="Arial"/>
                <a:ea typeface="Arial"/>
                <a:cs typeface="Arial"/>
                <a:sym typeface="Arial"/>
              </a:rPr>
              <a:t>You are encouraged to read more!!</a:t>
            </a:r>
            <a:endParaRPr sz="2400" dirty="0"/>
          </a:p>
          <a:p>
            <a:pPr marL="498475" marR="0" lvl="0" indent="-428625" algn="l" rtl="0">
              <a:lnSpc>
                <a:spcPct val="93000"/>
              </a:lnSpc>
              <a:spcBef>
                <a:spcPts val="1400"/>
              </a:spcBef>
              <a:spcAft>
                <a:spcPts val="0"/>
              </a:spcAft>
              <a:buClr>
                <a:srgbClr val="99284C"/>
              </a:buClr>
              <a:buSzPts val="2400"/>
              <a:buFont typeface="Noto Sans Symbols"/>
              <a:buChar char="◆"/>
            </a:pPr>
            <a:r>
              <a:rPr lang="en-US" sz="2400" b="0" i="0" u="none" dirty="0">
                <a:solidFill>
                  <a:srgbClr val="000000"/>
                </a:solidFill>
                <a:latin typeface="Arial"/>
                <a:ea typeface="Arial"/>
                <a:cs typeface="Arial"/>
                <a:sym typeface="Arial"/>
              </a:rPr>
              <a:t>You will be reward for reading and passing AR test! The top readers will get a reward from me!!! </a:t>
            </a:r>
            <a:endParaRPr sz="2400" dirty="0"/>
          </a:p>
          <a:p>
            <a:pPr marL="342900" marR="0" lvl="0" indent="-342900" algn="l" rtl="0">
              <a:lnSpc>
                <a:spcPct val="93000"/>
              </a:lnSpc>
              <a:spcBef>
                <a:spcPts val="1400"/>
              </a:spcBef>
              <a:spcAft>
                <a:spcPts val="0"/>
              </a:spcAft>
              <a:buNone/>
            </a:pPr>
            <a:endParaRPr sz="3200" b="0" i="0" u="none" dirty="0">
              <a:solidFill>
                <a:srgbClr val="000000"/>
              </a:solidFill>
              <a:latin typeface="Arial"/>
              <a:ea typeface="Arial"/>
              <a:cs typeface="Arial"/>
              <a:sym typeface="Arial"/>
            </a:endParaRPr>
          </a:p>
        </p:txBody>
      </p:sp>
      <p:sp>
        <p:nvSpPr>
          <p:cNvPr id="134" name="Google Shape;134;p14"/>
          <p:cNvSpPr txBox="1">
            <a:spLocks noGrp="1"/>
          </p:cNvSpPr>
          <p:nvPr>
            <p:ph type="body" idx="4294967295"/>
          </p:nvPr>
        </p:nvSpPr>
        <p:spPr>
          <a:xfrm>
            <a:off x="5135562" y="2138362"/>
            <a:ext cx="4106862" cy="4656137"/>
          </a:xfrm>
          <a:prstGeom prst="rect">
            <a:avLst/>
          </a:prstGeom>
          <a:noFill/>
          <a:ln>
            <a:noFill/>
          </a:ln>
        </p:spPr>
        <p:txBody>
          <a:bodyPr spcFirstLastPara="1" wrap="square" lIns="0" tIns="21225" rIns="0" bIns="0" anchor="t" anchorCtr="0">
            <a:noAutofit/>
          </a:bodyPr>
          <a:lstStyle/>
          <a:p>
            <a:pPr marL="342900" marR="0" lvl="0" indent="-342900" algn="l" rtl="0">
              <a:lnSpc>
                <a:spcPct val="93000"/>
              </a:lnSpc>
              <a:spcBef>
                <a:spcPts val="0"/>
              </a:spcBef>
              <a:spcAft>
                <a:spcPts val="0"/>
              </a:spcAft>
              <a:buNone/>
            </a:pPr>
            <a:r>
              <a:rPr lang="en-US" dirty="0"/>
              <a:t>Students who reads 10 books in a week and pass quiz with 85% or above will receive a special treat and a brag tag on Friday.</a:t>
            </a:r>
            <a:endParaRPr sz="3200" b="0" i="0" u="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p14:dur="250" advTm="7168">
        <p:sndAc>
          <p:stSnd>
            <p:snd r:embed="rId3" name="camera.wav"/>
          </p:stSnd>
        </p:sndAc>
      </p:transition>
    </mc:Choice>
    <mc:Fallback>
      <p:transition advTm="7168">
        <p:sndAc>
          <p:stSnd>
            <p:snd r:embed="rId3" name="camera.wav"/>
          </p:stSnd>
        </p:sndAc>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48"/>
        <p:cNvGrpSpPr/>
        <p:nvPr/>
      </p:nvGrpSpPr>
      <p:grpSpPr>
        <a:xfrm>
          <a:off x="0" y="0"/>
          <a:ext cx="0" cy="0"/>
          <a:chOff x="0" y="0"/>
          <a:chExt cx="0" cy="0"/>
        </a:xfrm>
      </p:grpSpPr>
      <p:sp>
        <p:nvSpPr>
          <p:cNvPr id="149" name="Google Shape;149;p16"/>
          <p:cNvSpPr txBox="1">
            <a:spLocks noGrp="1"/>
          </p:cNvSpPr>
          <p:nvPr>
            <p:ph type="title" idx="4294967295"/>
          </p:nvPr>
        </p:nvSpPr>
        <p:spPr>
          <a:xfrm>
            <a:off x="741362" y="700087"/>
            <a:ext cx="8607425" cy="1262062"/>
          </a:xfrm>
          <a:prstGeom prst="rect">
            <a:avLst/>
          </a:prstGeom>
          <a:noFill/>
          <a:ln>
            <a:noFill/>
          </a:ln>
        </p:spPr>
        <p:txBody>
          <a:bodyPr spcFirstLastPara="1" wrap="square" lIns="0" tIns="20150" rIns="0" bIns="0" anchor="ctr" anchorCtr="0">
            <a:noAutofit/>
          </a:bodyPr>
          <a:lstStyle/>
          <a:p>
            <a:pPr marL="0" marR="0" lvl="0" indent="0" algn="ctr" rtl="0">
              <a:lnSpc>
                <a:spcPct val="93000"/>
              </a:lnSpc>
              <a:spcBef>
                <a:spcPts val="0"/>
              </a:spcBef>
              <a:spcAft>
                <a:spcPts val="0"/>
              </a:spcAft>
              <a:buClr>
                <a:srgbClr val="000000"/>
              </a:buClr>
              <a:buSzPts val="4100"/>
              <a:buFont typeface="Arial"/>
              <a:buNone/>
            </a:pPr>
            <a:r>
              <a:rPr lang="en-US" sz="4100" b="0" i="0" u="none" dirty="0">
                <a:solidFill>
                  <a:srgbClr val="000000"/>
                </a:solidFill>
                <a:latin typeface="Arial"/>
                <a:ea typeface="Arial"/>
                <a:cs typeface="Arial"/>
                <a:sym typeface="Arial"/>
              </a:rPr>
              <a:t>WE ARE ONE BIG HAPPY </a:t>
            </a:r>
            <a:r>
              <a:rPr lang="en-US" dirty="0"/>
              <a:t>FAMILY</a:t>
            </a:r>
            <a:r>
              <a:rPr lang="en-US" sz="4100" b="0" i="0" u="none" dirty="0">
                <a:solidFill>
                  <a:srgbClr val="000000"/>
                </a:solidFill>
                <a:latin typeface="Arial"/>
                <a:ea typeface="Arial"/>
                <a:cs typeface="Arial"/>
                <a:sym typeface="Arial"/>
              </a:rPr>
              <a:t>!</a:t>
            </a:r>
            <a:endParaRPr dirty="0"/>
          </a:p>
        </p:txBody>
      </p:sp>
      <p:sp>
        <p:nvSpPr>
          <p:cNvPr id="150" name="Google Shape;150;p16"/>
          <p:cNvSpPr txBox="1">
            <a:spLocks noGrp="1"/>
          </p:cNvSpPr>
          <p:nvPr>
            <p:ph type="body" idx="4294967295"/>
          </p:nvPr>
        </p:nvSpPr>
        <p:spPr>
          <a:xfrm>
            <a:off x="822325" y="2138362"/>
            <a:ext cx="4106862" cy="4384675"/>
          </a:xfrm>
          <a:prstGeom prst="rect">
            <a:avLst/>
          </a:prstGeom>
          <a:noFill/>
          <a:ln>
            <a:noFill/>
          </a:ln>
        </p:spPr>
        <p:txBody>
          <a:bodyPr spcFirstLastPara="1" wrap="square" lIns="0" tIns="21225" rIns="0" bIns="0" anchor="t" anchorCtr="0">
            <a:noAutofit/>
          </a:bodyPr>
          <a:lstStyle/>
          <a:p>
            <a:pPr marL="498475" marR="0" lvl="0" indent="-428625" algn="l" rtl="0">
              <a:lnSpc>
                <a:spcPct val="93000"/>
              </a:lnSpc>
              <a:spcBef>
                <a:spcPts val="0"/>
              </a:spcBef>
              <a:spcAft>
                <a:spcPts val="0"/>
              </a:spcAft>
              <a:buClr>
                <a:srgbClr val="99284C"/>
              </a:buClr>
              <a:buSzPts val="2400"/>
              <a:buFont typeface="Noto Sans Symbols"/>
              <a:buChar char="◆"/>
            </a:pPr>
            <a:r>
              <a:rPr lang="en-US" sz="3200" b="0" i="0" u="none" dirty="0">
                <a:solidFill>
                  <a:srgbClr val="000000"/>
                </a:solidFill>
                <a:latin typeface="Arial"/>
                <a:ea typeface="Arial"/>
                <a:cs typeface="Arial"/>
                <a:sym typeface="Arial"/>
              </a:rPr>
              <a:t>We will work together!</a:t>
            </a:r>
            <a:endParaRPr dirty="0"/>
          </a:p>
          <a:p>
            <a:pPr marL="498475" marR="0" lvl="0" indent="-428625" algn="l" rtl="0">
              <a:lnSpc>
                <a:spcPct val="93000"/>
              </a:lnSpc>
              <a:spcBef>
                <a:spcPts val="1400"/>
              </a:spcBef>
              <a:spcAft>
                <a:spcPts val="0"/>
              </a:spcAft>
              <a:buClr>
                <a:srgbClr val="99284C"/>
              </a:buClr>
              <a:buSzPts val="2400"/>
              <a:buFont typeface="Noto Sans Symbols"/>
              <a:buChar char="◆"/>
            </a:pPr>
            <a:r>
              <a:rPr lang="en-US" sz="3200" b="0" i="0" u="none" dirty="0">
                <a:solidFill>
                  <a:srgbClr val="000000"/>
                </a:solidFill>
                <a:latin typeface="Arial"/>
                <a:ea typeface="Arial"/>
                <a:cs typeface="Arial"/>
                <a:sym typeface="Arial"/>
              </a:rPr>
              <a:t>We will communicate together!</a:t>
            </a:r>
            <a:endParaRPr dirty="0"/>
          </a:p>
          <a:p>
            <a:pPr marL="498475" marR="0" lvl="0" indent="-428625" algn="l" rtl="0">
              <a:lnSpc>
                <a:spcPct val="93000"/>
              </a:lnSpc>
              <a:spcBef>
                <a:spcPts val="1400"/>
              </a:spcBef>
              <a:spcAft>
                <a:spcPts val="0"/>
              </a:spcAft>
              <a:buClr>
                <a:srgbClr val="99284C"/>
              </a:buClr>
              <a:buSzPts val="2400"/>
              <a:buFont typeface="Noto Sans Symbols"/>
              <a:buChar char="◆"/>
            </a:pPr>
            <a:r>
              <a:rPr lang="en-US" sz="3200" b="0" i="0" u="none" dirty="0">
                <a:solidFill>
                  <a:srgbClr val="000000"/>
                </a:solidFill>
                <a:latin typeface="Arial"/>
                <a:ea typeface="Arial"/>
                <a:cs typeface="Arial"/>
                <a:sym typeface="Arial"/>
              </a:rPr>
              <a:t>We will play together! </a:t>
            </a:r>
            <a:endParaRPr dirty="0"/>
          </a:p>
          <a:p>
            <a:pPr marL="342900" marR="0" lvl="0" indent="-342900" algn="l" rtl="0">
              <a:lnSpc>
                <a:spcPct val="93000"/>
              </a:lnSpc>
              <a:spcBef>
                <a:spcPts val="1400"/>
              </a:spcBef>
              <a:spcAft>
                <a:spcPts val="0"/>
              </a:spcAft>
              <a:buNone/>
            </a:pPr>
            <a:endParaRPr sz="3200" b="0" i="0" u="none" dirty="0">
              <a:solidFill>
                <a:srgbClr val="000000"/>
              </a:solidFill>
              <a:latin typeface="Arial"/>
              <a:ea typeface="Arial"/>
              <a:cs typeface="Arial"/>
              <a:sym typeface="Arial"/>
            </a:endParaRPr>
          </a:p>
        </p:txBody>
      </p:sp>
      <p:graphicFrame>
        <p:nvGraphicFramePr>
          <p:cNvPr id="151" name="Google Shape;151;p16"/>
          <p:cNvGraphicFramePr/>
          <p:nvPr/>
        </p:nvGraphicFramePr>
        <p:xfrm>
          <a:off x="9353550" y="6624637"/>
          <a:ext cx="14287" cy="14287"/>
        </p:xfrm>
        <a:graphic>
          <a:graphicData uri="http://schemas.openxmlformats.org/presentationml/2006/ole">
            <mc:AlternateContent xmlns:mc="http://schemas.openxmlformats.org/markup-compatibility/2006">
              <mc:Choice xmlns:v="urn:schemas-microsoft-com:vml" Requires="v">
                <p:oleObj r:id="rId5" imgW="14287" imgH="14287" progId="">
                  <p:embed/>
                </p:oleObj>
              </mc:Choice>
              <mc:Fallback>
                <p:oleObj r:id="rId5" imgW="14287" imgH="14287" progId="">
                  <p:embed/>
                  <p:pic>
                    <p:nvPicPr>
                      <p:cNvPr id="151" name="Google Shape;151;p16"/>
                      <p:cNvPicPr preferRelativeResize="0"/>
                      <p:nvPr/>
                    </p:nvPicPr>
                    <p:blipFill rotWithShape="1">
                      <a:blip r:embed="rId6">
                        <a:alphaModFix/>
                      </a:blip>
                      <a:srcRect/>
                      <a:stretch/>
                    </p:blipFill>
                    <p:spPr>
                      <a:xfrm>
                        <a:off x="9353550" y="6624637"/>
                        <a:ext cx="14287" cy="14287"/>
                      </a:xfrm>
                      <a:prstGeom prst="rect">
                        <a:avLst/>
                      </a:prstGeom>
                      <a:noFill/>
                      <a:ln>
                        <a:noFill/>
                      </a:ln>
                    </p:spPr>
                  </p:pic>
                </p:oleObj>
              </mc:Fallback>
            </mc:AlternateContent>
          </a:graphicData>
        </a:graphic>
      </p:graphicFrame>
      <p:sp>
        <p:nvSpPr>
          <p:cNvPr id="152" name="Google Shape;152;p16"/>
          <p:cNvSpPr txBox="1"/>
          <p:nvPr/>
        </p:nvSpPr>
        <p:spPr>
          <a:xfrm>
            <a:off x="3257550" y="5775325"/>
            <a:ext cx="3600450" cy="603250"/>
          </a:xfrm>
          <a:prstGeom prst="rect">
            <a:avLst/>
          </a:prstGeom>
          <a:noFill/>
          <a:ln>
            <a:noFill/>
          </a:ln>
        </p:spPr>
        <p:txBody>
          <a:bodyPr spcFirstLastPara="1" wrap="square" lIns="90000" tIns="60825" rIns="90000" bIns="45000" anchor="t" anchorCtr="0">
            <a:noAutofit/>
          </a:bodyPr>
          <a:lstStyle/>
          <a:p>
            <a:pPr marL="0" marR="0" lvl="0" indent="0" algn="l" rtl="0">
              <a:lnSpc>
                <a:spcPct val="93000"/>
              </a:lnSpc>
              <a:spcBef>
                <a:spcPts val="0"/>
              </a:spcBef>
              <a:spcAft>
                <a:spcPts val="0"/>
              </a:spcAft>
              <a:buClr>
                <a:srgbClr val="000000"/>
              </a:buClr>
              <a:buSzPts val="1800"/>
              <a:buFont typeface="Arial"/>
              <a:buNone/>
            </a:pPr>
            <a:endParaRPr dirty="0"/>
          </a:p>
        </p:txBody>
      </p:sp>
      <p:pic>
        <p:nvPicPr>
          <p:cNvPr id="3076" name="Picture 4" descr="Image result for lights camera action team building">
            <a:extLst>
              <a:ext uri="{FF2B5EF4-FFF2-40B4-BE49-F238E27FC236}">
                <a16:creationId xmlns:a16="http://schemas.microsoft.com/office/drawing/2014/main" id="{AC053CAB-CE51-157E-2856-382D5678B6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8337" y="1962149"/>
            <a:ext cx="3849233" cy="45926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250" advTm="7168">
        <p:sndAc>
          <p:stSnd>
            <p:snd r:embed="rId3" name="camera.wav"/>
          </p:stSnd>
        </p:sndAc>
      </p:transition>
    </mc:Choice>
    <mc:Fallback>
      <p:transition advTm="7168">
        <p:sndAc>
          <p:stSnd>
            <p:snd r:embed="rId3" name="camera.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46"/>
        <p:cNvGrpSpPr/>
        <p:nvPr/>
      </p:nvGrpSpPr>
      <p:grpSpPr>
        <a:xfrm>
          <a:off x="0" y="0"/>
          <a:ext cx="0" cy="0"/>
          <a:chOff x="0" y="0"/>
          <a:chExt cx="0" cy="0"/>
        </a:xfrm>
      </p:grpSpPr>
      <p:sp>
        <p:nvSpPr>
          <p:cNvPr id="47" name="Google Shape;47;p2"/>
          <p:cNvSpPr txBox="1">
            <a:spLocks noGrp="1"/>
          </p:cNvSpPr>
          <p:nvPr>
            <p:ph type="title"/>
          </p:nvPr>
        </p:nvSpPr>
        <p:spPr>
          <a:xfrm>
            <a:off x="741362" y="700087"/>
            <a:ext cx="8607425" cy="1262062"/>
          </a:xfrm>
          <a:prstGeom prst="rect">
            <a:avLst/>
          </a:prstGeom>
          <a:noFill/>
          <a:ln>
            <a:noFill/>
          </a:ln>
        </p:spPr>
        <p:txBody>
          <a:bodyPr spcFirstLastPara="1" wrap="square" lIns="0" tIns="20150" rIns="0" bIns="0" anchor="ctr" anchorCtr="0">
            <a:noAutofit/>
          </a:bodyPr>
          <a:lstStyle/>
          <a:p>
            <a:pPr marL="0" lvl="0" indent="0" algn="ctr" rtl="0">
              <a:lnSpc>
                <a:spcPct val="93000"/>
              </a:lnSpc>
              <a:spcBef>
                <a:spcPts val="0"/>
              </a:spcBef>
              <a:spcAft>
                <a:spcPts val="0"/>
              </a:spcAft>
              <a:buClr>
                <a:srgbClr val="000000"/>
              </a:buClr>
              <a:buSzPts val="4100"/>
              <a:buFont typeface="Arial"/>
              <a:buNone/>
            </a:pPr>
            <a:r>
              <a:rPr lang="en-US" sz="4100" b="0" i="0" u="none" dirty="0">
                <a:solidFill>
                  <a:srgbClr val="000000"/>
                </a:solidFill>
                <a:latin typeface="Arial"/>
                <a:ea typeface="Arial"/>
                <a:cs typeface="Arial"/>
                <a:sym typeface="Arial"/>
              </a:rPr>
              <a:t>Our Class Theme is</a:t>
            </a:r>
            <a:br>
              <a:rPr lang="en-US" sz="4100" b="0" i="0" u="none" dirty="0">
                <a:solidFill>
                  <a:srgbClr val="000000"/>
                </a:solidFill>
                <a:latin typeface="Arial"/>
                <a:ea typeface="Arial"/>
                <a:cs typeface="Arial"/>
                <a:sym typeface="Arial"/>
              </a:rPr>
            </a:br>
            <a:endParaRPr dirty="0"/>
          </a:p>
        </p:txBody>
      </p:sp>
      <p:pic>
        <p:nvPicPr>
          <p:cNvPr id="4098" name="Picture 2" descr="Image result for lights camera action school theme">
            <a:extLst>
              <a:ext uri="{FF2B5EF4-FFF2-40B4-BE49-F238E27FC236}">
                <a16:creationId xmlns:a16="http://schemas.microsoft.com/office/drawing/2014/main" id="{45F1C3B6-E2D2-E75B-8294-5CD89979F6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4643" y="2922588"/>
            <a:ext cx="7184571" cy="35435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250" advTm="7168">
        <p:sndAc>
          <p:stSnd>
            <p:snd r:embed="rId3" name="camera.wav"/>
          </p:stSnd>
        </p:sndAc>
      </p:transition>
    </mc:Choice>
    <mc:Fallback>
      <p:transition advTm="7168">
        <p:sndAc>
          <p:stSnd>
            <p:snd r:embed="rId3" name="camera.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6" name="Google Shape;56;g13e4e6e093f_0_6"/>
          <p:cNvSpPr txBox="1">
            <a:spLocks noGrp="1"/>
          </p:cNvSpPr>
          <p:nvPr>
            <p:ph type="body" idx="1"/>
          </p:nvPr>
        </p:nvSpPr>
        <p:spPr>
          <a:xfrm>
            <a:off x="607748" y="2318657"/>
            <a:ext cx="9110926" cy="4663621"/>
          </a:xfrm>
          <a:prstGeom prst="rect">
            <a:avLst/>
          </a:prstGeom>
        </p:spPr>
        <p:txBody>
          <a:bodyPr spcFirstLastPara="1" wrap="square" lIns="0" tIns="28200" rIns="0" bIns="0" anchor="t" anchorCtr="0">
            <a:noAutofit/>
          </a:bodyPr>
          <a:lstStyle/>
          <a:p>
            <a:pPr marL="0" lvl="0" indent="0" algn="l" rtl="0">
              <a:spcBef>
                <a:spcPts val="0"/>
              </a:spcBef>
              <a:spcAft>
                <a:spcPts val="1400"/>
              </a:spcAft>
            </a:pPr>
            <a:r>
              <a:rPr lang="en-US" sz="1200" dirty="0"/>
              <a:t>The students in my class will learn the rules and expectations of our school and our classroom. The students will be expected to follow all the rules and regulations that are on the PPS school-wide expectation posters, area expectation posters, area specific posters, and follow our classroom expectations. These expectations are posted on our wall in the classroom.</a:t>
            </a:r>
          </a:p>
          <a:p>
            <a:pPr marL="0" lvl="0" indent="0" algn="l" rtl="0">
              <a:spcBef>
                <a:spcPts val="0"/>
              </a:spcBef>
              <a:spcAft>
                <a:spcPts val="1400"/>
              </a:spcAft>
            </a:pPr>
            <a:r>
              <a:rPr lang="en-US" sz="1200" b="1" dirty="0"/>
              <a:t>School Wide Expectations are listed below:</a:t>
            </a:r>
          </a:p>
          <a:p>
            <a:pPr marL="0" lvl="0" indent="0" rtl="0">
              <a:spcBef>
                <a:spcPts val="0"/>
              </a:spcBef>
              <a:spcAft>
                <a:spcPts val="1400"/>
              </a:spcAft>
            </a:pPr>
            <a:r>
              <a:rPr lang="en-US" sz="1200" dirty="0"/>
              <a:t>Pride- always do your best, always listen</a:t>
            </a:r>
          </a:p>
          <a:p>
            <a:pPr marL="0" lvl="0" indent="0" rtl="0">
              <a:spcBef>
                <a:spcPts val="0"/>
              </a:spcBef>
              <a:spcAft>
                <a:spcPts val="1400"/>
              </a:spcAft>
            </a:pPr>
            <a:r>
              <a:rPr lang="en-US" sz="1200" dirty="0"/>
              <a:t>Attitude- use kind words, follow directions</a:t>
            </a:r>
          </a:p>
          <a:p>
            <a:pPr marL="0" lvl="0" indent="0" rtl="0">
              <a:spcBef>
                <a:spcPts val="0"/>
              </a:spcBef>
              <a:spcAft>
                <a:spcPts val="1400"/>
              </a:spcAft>
            </a:pPr>
            <a:r>
              <a:rPr lang="en-US" sz="1200" dirty="0"/>
              <a:t>Wise Choices- keep hands and feet to yourself, pay attention. Stay Safe-Stay in your personal space, use your own things, </a:t>
            </a:r>
          </a:p>
          <a:p>
            <a:pPr marL="0" lvl="0" indent="0" rtl="0">
              <a:spcBef>
                <a:spcPts val="0"/>
              </a:spcBef>
              <a:spcAft>
                <a:spcPts val="1400"/>
              </a:spcAft>
            </a:pPr>
            <a:r>
              <a:rPr lang="en-US" sz="1200" b="1" dirty="0"/>
              <a:t>Classroom Rules and Expectations</a:t>
            </a:r>
          </a:p>
          <a:p>
            <a:pPr marL="0" lvl="0" indent="0" rtl="0">
              <a:spcBef>
                <a:spcPts val="0"/>
              </a:spcBef>
              <a:spcAft>
                <a:spcPts val="1400"/>
              </a:spcAft>
            </a:pPr>
            <a:r>
              <a:rPr lang="en-US" sz="1200" dirty="0"/>
              <a:t>Respects yourself, the teacher &amp; others, Pay attention, participate, and ask questions</a:t>
            </a:r>
          </a:p>
          <a:p>
            <a:pPr marL="0" lvl="0" indent="0" rtl="0">
              <a:spcBef>
                <a:spcPts val="0"/>
              </a:spcBef>
              <a:spcAft>
                <a:spcPts val="1400"/>
              </a:spcAft>
            </a:pPr>
            <a:r>
              <a:rPr lang="en-US" sz="1200" dirty="0"/>
              <a:t>Always put forth your best effort , Preserve a positive learning environment</a:t>
            </a:r>
          </a:p>
          <a:p>
            <a:pPr marL="0" lvl="0" indent="0" rtl="0">
              <a:spcBef>
                <a:spcPts val="0"/>
              </a:spcBef>
              <a:spcAft>
                <a:spcPts val="1400"/>
              </a:spcAft>
            </a:pPr>
            <a:r>
              <a:rPr lang="en-US" sz="1200" dirty="0"/>
              <a:t>Be prepared for class each day. (Put first things first), Take responsibility for your actions (Be Proactive).</a:t>
            </a:r>
          </a:p>
          <a:p>
            <a:pPr marL="0" lvl="0" indent="0" rtl="0">
              <a:spcBef>
                <a:spcPts val="0"/>
              </a:spcBef>
              <a:spcAft>
                <a:spcPts val="1400"/>
              </a:spcAft>
            </a:pPr>
            <a:r>
              <a:rPr lang="en-US" sz="1200" dirty="0"/>
              <a:t>Follow directions when given</a:t>
            </a:r>
          </a:p>
          <a:p>
            <a:pPr marL="0" lvl="0" indent="0" rtl="0">
              <a:spcBef>
                <a:spcPts val="0"/>
              </a:spcBef>
              <a:spcAft>
                <a:spcPts val="1400"/>
              </a:spcAft>
            </a:pPr>
            <a:r>
              <a:rPr lang="en-US" sz="1200" dirty="0"/>
              <a:t>Keep hands and feet to self</a:t>
            </a:r>
          </a:p>
          <a:p>
            <a:pPr marL="0" lvl="0" indent="0" rtl="0">
              <a:spcBef>
                <a:spcPts val="0"/>
              </a:spcBef>
              <a:spcAft>
                <a:spcPts val="1400"/>
              </a:spcAft>
            </a:pPr>
            <a:r>
              <a:rPr lang="en-US" sz="1200" dirty="0"/>
              <a:t>Be a leader in the classroom, entire school communities, home, and communities you live in.</a:t>
            </a:r>
          </a:p>
          <a:p>
            <a:pPr marL="0" lvl="0" indent="0" rtl="0">
              <a:spcBef>
                <a:spcPts val="0"/>
              </a:spcBef>
              <a:spcAft>
                <a:spcPts val="1400"/>
              </a:spcAft>
            </a:pPr>
            <a:r>
              <a:rPr lang="en-US" sz="1200" dirty="0"/>
              <a:t>p</a:t>
            </a:r>
          </a:p>
          <a:p>
            <a:pPr marL="0" lvl="0" indent="0" rtl="0">
              <a:spcBef>
                <a:spcPts val="0"/>
              </a:spcBef>
              <a:spcAft>
                <a:spcPts val="1400"/>
              </a:spcAft>
            </a:pPr>
            <a:endParaRPr lang="en-US" sz="1200" dirty="0"/>
          </a:p>
          <a:p>
            <a:pPr marL="0" lvl="0" indent="0" rtl="0">
              <a:spcBef>
                <a:spcPts val="0"/>
              </a:spcBef>
              <a:spcAft>
                <a:spcPts val="1400"/>
              </a:spcAft>
            </a:pPr>
            <a:endParaRPr lang="en-US" sz="1200" dirty="0"/>
          </a:p>
          <a:p>
            <a:pPr marL="0" lvl="0" indent="0" rtl="0">
              <a:spcBef>
                <a:spcPts val="0"/>
              </a:spcBef>
              <a:spcAft>
                <a:spcPts val="1400"/>
              </a:spcAft>
            </a:pPr>
            <a:endParaRPr lang="en-US" sz="1200" dirty="0"/>
          </a:p>
          <a:p>
            <a:pPr marL="0" lvl="0" indent="0" rtl="0">
              <a:spcBef>
                <a:spcPts val="0"/>
              </a:spcBef>
              <a:spcAft>
                <a:spcPts val="1400"/>
              </a:spcAft>
            </a:pPr>
            <a:endParaRPr lang="en-US" sz="1200" dirty="0"/>
          </a:p>
          <a:p>
            <a:pPr marL="0" lvl="0" indent="0" algn="l" rtl="0">
              <a:spcBef>
                <a:spcPts val="0"/>
              </a:spcBef>
              <a:spcAft>
                <a:spcPts val="1400"/>
              </a:spcAft>
            </a:pPr>
            <a:endParaRPr sz="1200" dirty="0"/>
          </a:p>
        </p:txBody>
      </p:sp>
      <p:pic>
        <p:nvPicPr>
          <p:cNvPr id="5122" name="Picture 2" descr="Image result for lights camera action school theme rules">
            <a:extLst>
              <a:ext uri="{FF2B5EF4-FFF2-40B4-BE49-F238E27FC236}">
                <a16:creationId xmlns:a16="http://schemas.microsoft.com/office/drawing/2014/main" id="{A95E1DD7-065A-B6DA-20DA-FAFE6DDA33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3870" y="109991"/>
            <a:ext cx="4008587" cy="207803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BE273674-0BA3-BB9C-24F4-56C594CA6E5B}"/>
              </a:ext>
            </a:extLst>
          </p:cNvPr>
          <p:cNvSpPr>
            <a:spLocks noGrp="1"/>
          </p:cNvSpPr>
          <p:nvPr>
            <p:ph type="title"/>
          </p:nvPr>
        </p:nvSpPr>
        <p:spPr/>
        <p:txBody>
          <a:bodyPr/>
          <a:lstStyle/>
          <a:p>
            <a:pPr algn="l"/>
            <a:r>
              <a:rPr lang="en-US" dirty="0"/>
              <a:t>             Discipline Plan</a:t>
            </a:r>
          </a:p>
        </p:txBody>
      </p:sp>
    </p:spTree>
  </p:cSld>
  <p:clrMapOvr>
    <a:masterClrMapping/>
  </p:clrMapOvr>
  <mc:AlternateContent xmlns:mc="http://schemas.openxmlformats.org/markup-compatibility/2006">
    <mc:Choice xmlns:p14="http://schemas.microsoft.com/office/powerpoint/2010/main" Requires="p14">
      <p:transition p14:dur="250" advTm="7168">
        <p:sndAc>
          <p:stSnd>
            <p:snd r:embed="rId3" name="camera.wav"/>
          </p:stSnd>
        </p:sndAc>
      </p:transition>
    </mc:Choice>
    <mc:Fallback>
      <p:transition advTm="7168">
        <p:sndAc>
          <p:stSnd>
            <p:snd r:embed="rId3" name="camera.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61"/>
        <p:cNvGrpSpPr/>
        <p:nvPr/>
      </p:nvGrpSpPr>
      <p:grpSpPr>
        <a:xfrm>
          <a:off x="0" y="0"/>
          <a:ext cx="0" cy="0"/>
          <a:chOff x="0" y="0"/>
          <a:chExt cx="0" cy="0"/>
        </a:xfrm>
      </p:grpSpPr>
      <p:sp>
        <p:nvSpPr>
          <p:cNvPr id="62" name="Google Shape;62;p4"/>
          <p:cNvSpPr txBox="1">
            <a:spLocks noGrp="1"/>
          </p:cNvSpPr>
          <p:nvPr>
            <p:ph type="title"/>
          </p:nvPr>
        </p:nvSpPr>
        <p:spPr>
          <a:xfrm>
            <a:off x="741350" y="475171"/>
            <a:ext cx="8607300" cy="691200"/>
          </a:xfrm>
          <a:prstGeom prst="rect">
            <a:avLst/>
          </a:prstGeom>
          <a:noFill/>
          <a:ln>
            <a:noFill/>
          </a:ln>
        </p:spPr>
        <p:txBody>
          <a:bodyPr spcFirstLastPara="1" wrap="square" lIns="0" tIns="20150" rIns="0" bIns="0" anchor="ctr" anchorCtr="0">
            <a:noAutofit/>
          </a:bodyPr>
          <a:lstStyle/>
          <a:p>
            <a:pPr marL="0" lvl="0" indent="0" algn="l" rtl="0">
              <a:lnSpc>
                <a:spcPct val="93000"/>
              </a:lnSpc>
              <a:spcBef>
                <a:spcPts val="0"/>
              </a:spcBef>
              <a:spcAft>
                <a:spcPts val="0"/>
              </a:spcAft>
              <a:buClr>
                <a:srgbClr val="000000"/>
              </a:buClr>
              <a:buSzPts val="4100"/>
              <a:buFont typeface="Arial"/>
              <a:buNone/>
            </a:pPr>
            <a:r>
              <a:rPr lang="en-US" sz="4100" b="0" i="0" u="none" dirty="0">
                <a:solidFill>
                  <a:srgbClr val="000000"/>
                </a:solidFill>
                <a:latin typeface="Arial"/>
                <a:ea typeface="Arial"/>
                <a:cs typeface="Arial"/>
                <a:sym typeface="Arial"/>
              </a:rPr>
              <a:t> Consequences</a:t>
            </a:r>
            <a:endParaRPr dirty="0"/>
          </a:p>
        </p:txBody>
      </p:sp>
      <p:sp>
        <p:nvSpPr>
          <p:cNvPr id="63" name="Google Shape;63;p4"/>
          <p:cNvSpPr txBox="1">
            <a:spLocks noGrp="1"/>
          </p:cNvSpPr>
          <p:nvPr>
            <p:ph type="body" idx="1"/>
          </p:nvPr>
        </p:nvSpPr>
        <p:spPr>
          <a:xfrm>
            <a:off x="822325" y="2138362"/>
            <a:ext cx="8418512" cy="4779962"/>
          </a:xfrm>
          <a:prstGeom prst="rect">
            <a:avLst/>
          </a:prstGeom>
          <a:noFill/>
          <a:ln>
            <a:noFill/>
          </a:ln>
        </p:spPr>
        <p:txBody>
          <a:bodyPr spcFirstLastPara="1" wrap="square" lIns="0" tIns="21225" rIns="0" bIns="0" anchor="t" anchorCtr="0">
            <a:noAutofit/>
          </a:bodyPr>
          <a:lstStyle/>
          <a:p>
            <a:pPr marL="498475" marR="0" lvl="0" indent="-428625" algn="l" rtl="0">
              <a:lnSpc>
                <a:spcPct val="93000"/>
              </a:lnSpc>
              <a:spcBef>
                <a:spcPts val="0"/>
              </a:spcBef>
              <a:spcAft>
                <a:spcPts val="0"/>
              </a:spcAft>
              <a:buClr>
                <a:srgbClr val="99284C"/>
              </a:buClr>
              <a:buSzPts val="2400"/>
              <a:buFont typeface="Noto Sans Symbols"/>
              <a:buChar char="◆"/>
            </a:pPr>
            <a:r>
              <a:rPr lang="en-US" sz="1600" dirty="0"/>
              <a:t>If a student is not following set rules or rules verbally given by the teacher and or  staff, they will:</a:t>
            </a:r>
          </a:p>
          <a:p>
            <a:pPr marL="498475" marR="0" lvl="0" indent="-428625" algn="l" rtl="0">
              <a:lnSpc>
                <a:spcPct val="93000"/>
              </a:lnSpc>
              <a:spcBef>
                <a:spcPts val="0"/>
              </a:spcBef>
              <a:spcAft>
                <a:spcPts val="0"/>
              </a:spcAft>
              <a:buClr>
                <a:srgbClr val="99284C"/>
              </a:buClr>
              <a:buSzPts val="2400"/>
              <a:buFont typeface="Noto Sans Symbols"/>
              <a:buChar char="◆"/>
            </a:pPr>
            <a:r>
              <a:rPr lang="en-US" sz="1600" dirty="0"/>
              <a:t>First , Receive a verbal warning</a:t>
            </a:r>
          </a:p>
          <a:p>
            <a:pPr marL="498475" marR="0" lvl="0" indent="-428625" algn="l" rtl="0">
              <a:lnSpc>
                <a:spcPct val="93000"/>
              </a:lnSpc>
              <a:spcBef>
                <a:spcPts val="0"/>
              </a:spcBef>
              <a:spcAft>
                <a:spcPts val="0"/>
              </a:spcAft>
              <a:buClr>
                <a:srgbClr val="99284C"/>
              </a:buClr>
              <a:buSzPts val="2400"/>
              <a:buFont typeface="Noto Sans Symbols"/>
              <a:buChar char="◆"/>
            </a:pPr>
            <a:r>
              <a:rPr lang="en-US" sz="1600" dirty="0"/>
              <a:t>Second- Silent Snack or Lunch (color paw yellow)</a:t>
            </a:r>
          </a:p>
          <a:p>
            <a:pPr marL="498475" marR="0" lvl="0" indent="-428625" algn="l" rtl="0">
              <a:lnSpc>
                <a:spcPct val="93000"/>
              </a:lnSpc>
              <a:spcBef>
                <a:spcPts val="0"/>
              </a:spcBef>
              <a:spcAft>
                <a:spcPts val="0"/>
              </a:spcAft>
              <a:buClr>
                <a:srgbClr val="99284C"/>
              </a:buClr>
              <a:buSzPts val="2400"/>
              <a:buFont typeface="Noto Sans Symbols"/>
              <a:buChar char="◆"/>
            </a:pPr>
            <a:r>
              <a:rPr lang="en-US" sz="1600" dirty="0"/>
              <a:t>Third- Color paw red for the day</a:t>
            </a:r>
          </a:p>
          <a:p>
            <a:pPr marL="498475" marR="0" lvl="0" indent="-428625" algn="l" rtl="0">
              <a:lnSpc>
                <a:spcPct val="93000"/>
              </a:lnSpc>
              <a:spcBef>
                <a:spcPts val="0"/>
              </a:spcBef>
              <a:spcAft>
                <a:spcPts val="0"/>
              </a:spcAft>
              <a:buClr>
                <a:srgbClr val="99284C"/>
              </a:buClr>
              <a:buSzPts val="2400"/>
              <a:buFont typeface="Noto Sans Symbols"/>
              <a:buChar char="◆"/>
            </a:pPr>
            <a:r>
              <a:rPr lang="en-US" sz="1600" dirty="0"/>
              <a:t>Fourth- will result in parent contact by Parent Square app, email, note, and/or phone call.</a:t>
            </a:r>
          </a:p>
          <a:p>
            <a:pPr marL="498475" marR="0" lvl="0" indent="-428625" algn="l" rtl="0">
              <a:lnSpc>
                <a:spcPct val="93000"/>
              </a:lnSpc>
              <a:spcBef>
                <a:spcPts val="0"/>
              </a:spcBef>
              <a:spcAft>
                <a:spcPts val="0"/>
              </a:spcAft>
              <a:buClr>
                <a:srgbClr val="99284C"/>
              </a:buClr>
              <a:buSzPts val="2400"/>
              <a:buFont typeface="Noto Sans Symbols"/>
              <a:buChar char="◆"/>
            </a:pPr>
            <a:endParaRPr lang="en-US" sz="1600" dirty="0"/>
          </a:p>
          <a:p>
            <a:pPr marL="498475" marR="0" lvl="0" indent="-428625" algn="l" rtl="0">
              <a:lnSpc>
                <a:spcPct val="93000"/>
              </a:lnSpc>
              <a:spcBef>
                <a:spcPts val="0"/>
              </a:spcBef>
              <a:spcAft>
                <a:spcPts val="0"/>
              </a:spcAft>
              <a:buClr>
                <a:srgbClr val="99284C"/>
              </a:buClr>
              <a:buSzPts val="2400"/>
              <a:buFont typeface="Noto Sans Symbols"/>
              <a:buChar char="◆"/>
            </a:pPr>
            <a:endParaRPr lang="en-US" sz="1600" dirty="0"/>
          </a:p>
          <a:p>
            <a:pPr marL="498475" marR="0" lvl="0" indent="-428625" algn="l" rtl="0">
              <a:lnSpc>
                <a:spcPct val="93000"/>
              </a:lnSpc>
              <a:spcBef>
                <a:spcPts val="0"/>
              </a:spcBef>
              <a:spcAft>
                <a:spcPts val="0"/>
              </a:spcAft>
              <a:buClr>
                <a:srgbClr val="99284C"/>
              </a:buClr>
              <a:buSzPts val="2400"/>
              <a:buFont typeface="Noto Sans Symbols"/>
              <a:buChar char="◆"/>
            </a:pPr>
            <a:endParaRPr lang="en-US" sz="1600" dirty="0"/>
          </a:p>
          <a:p>
            <a:pPr marL="498475" marR="0" lvl="0" indent="-428625" algn="l" rtl="0">
              <a:lnSpc>
                <a:spcPct val="93000"/>
              </a:lnSpc>
              <a:spcBef>
                <a:spcPts val="0"/>
              </a:spcBef>
              <a:spcAft>
                <a:spcPts val="0"/>
              </a:spcAft>
              <a:buClr>
                <a:srgbClr val="99284C"/>
              </a:buClr>
              <a:buSzPts val="2400"/>
              <a:buFont typeface="Noto Sans Symbols"/>
              <a:buChar char="◆"/>
            </a:pPr>
            <a:endParaRPr lang="en-US" sz="1600" dirty="0"/>
          </a:p>
          <a:p>
            <a:pPr marL="498475" marR="0" lvl="0" indent="-428625" algn="l" rtl="0">
              <a:lnSpc>
                <a:spcPct val="93000"/>
              </a:lnSpc>
              <a:spcBef>
                <a:spcPts val="0"/>
              </a:spcBef>
              <a:spcAft>
                <a:spcPts val="0"/>
              </a:spcAft>
              <a:buClr>
                <a:srgbClr val="99284C"/>
              </a:buClr>
              <a:buSzPts val="2400"/>
              <a:buFont typeface="Noto Sans Symbols"/>
              <a:buChar char="◆"/>
            </a:pPr>
            <a:r>
              <a:rPr lang="en-US" sz="1600" dirty="0"/>
              <a:t>Paw stamps (found in daily take home binders) will be given at the end of the day. The students whose behaviors have been great all day will color their behavior pay green as a recognition for having PAWSITIVE BEHAVIOR.</a:t>
            </a:r>
          </a:p>
          <a:p>
            <a:pPr marL="498475" marR="0" lvl="0" indent="-428625" algn="l" rtl="0">
              <a:lnSpc>
                <a:spcPct val="93000"/>
              </a:lnSpc>
              <a:spcBef>
                <a:spcPts val="0"/>
              </a:spcBef>
              <a:spcAft>
                <a:spcPts val="0"/>
              </a:spcAft>
              <a:buClr>
                <a:srgbClr val="99284C"/>
              </a:buClr>
              <a:buSzPts val="2400"/>
              <a:buFont typeface="Noto Sans Symbols"/>
              <a:buChar char="◆"/>
            </a:pPr>
            <a:endParaRPr lang="en-US" sz="1600" dirty="0"/>
          </a:p>
          <a:p>
            <a:pPr marL="498475" marR="0" lvl="0" indent="-428625" algn="l" rtl="0">
              <a:lnSpc>
                <a:spcPct val="93000"/>
              </a:lnSpc>
              <a:spcBef>
                <a:spcPts val="0"/>
              </a:spcBef>
              <a:spcAft>
                <a:spcPts val="0"/>
              </a:spcAft>
              <a:buClr>
                <a:srgbClr val="99284C"/>
              </a:buClr>
              <a:buSzPts val="2400"/>
              <a:buFont typeface="Noto Sans Symbols"/>
              <a:buChar char="◆"/>
            </a:pPr>
            <a:r>
              <a:rPr lang="en-US" sz="1600" dirty="0"/>
              <a:t>Pawsitive office referrals, pawsitive paw stamps, verbal praise, and shout outs will be given at teacher’s discretion to acknowledge positive behavior including living the leader in me life and going above and beyond in the classroom and throughout our school.</a:t>
            </a:r>
          </a:p>
          <a:p>
            <a:pPr marL="498475" marR="0" lvl="0" indent="-428625" algn="l" rtl="0">
              <a:lnSpc>
                <a:spcPct val="93000"/>
              </a:lnSpc>
              <a:spcBef>
                <a:spcPts val="0"/>
              </a:spcBef>
              <a:spcAft>
                <a:spcPts val="0"/>
              </a:spcAft>
              <a:buClr>
                <a:srgbClr val="99284C"/>
              </a:buClr>
              <a:buSzPts val="2400"/>
              <a:buFont typeface="Noto Sans Symbols"/>
              <a:buChar char="◆"/>
            </a:pPr>
            <a:endParaRPr sz="1200" dirty="0"/>
          </a:p>
        </p:txBody>
      </p:sp>
      <p:pic>
        <p:nvPicPr>
          <p:cNvPr id="6146" name="Picture 2" descr="Image result for lights camera action school consequences in school">
            <a:extLst>
              <a:ext uri="{FF2B5EF4-FFF2-40B4-BE49-F238E27FC236}">
                <a16:creationId xmlns:a16="http://schemas.microsoft.com/office/drawing/2014/main" id="{C9F1BEE2-3C0A-80EB-98B4-C5259032E4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7814" y="195944"/>
            <a:ext cx="2543629" cy="16165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250" advTm="7168">
        <p:sndAc>
          <p:stSnd>
            <p:snd r:embed="rId3" name="camera.wav"/>
          </p:stSnd>
        </p:sndAc>
      </p:transition>
    </mc:Choice>
    <mc:Fallback>
      <p:transition advTm="7168">
        <p:sndAc>
          <p:stSnd>
            <p:snd r:embed="rId3" name="camera.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67"/>
        <p:cNvGrpSpPr/>
        <p:nvPr/>
      </p:nvGrpSpPr>
      <p:grpSpPr>
        <a:xfrm>
          <a:off x="0" y="0"/>
          <a:ext cx="0" cy="0"/>
          <a:chOff x="0" y="0"/>
          <a:chExt cx="0" cy="0"/>
        </a:xfrm>
      </p:grpSpPr>
      <p:sp>
        <p:nvSpPr>
          <p:cNvPr id="68" name="Google Shape;68;p5"/>
          <p:cNvSpPr txBox="1">
            <a:spLocks noGrp="1"/>
          </p:cNvSpPr>
          <p:nvPr>
            <p:ph type="title"/>
          </p:nvPr>
        </p:nvSpPr>
        <p:spPr>
          <a:xfrm>
            <a:off x="360362" y="373062"/>
            <a:ext cx="9359900" cy="958850"/>
          </a:xfrm>
          <a:prstGeom prst="rect">
            <a:avLst/>
          </a:prstGeom>
          <a:noFill/>
          <a:ln>
            <a:noFill/>
          </a:ln>
        </p:spPr>
        <p:txBody>
          <a:bodyPr spcFirstLastPara="1" wrap="square" lIns="0" tIns="36150" rIns="0" bIns="0" anchor="ctr" anchorCtr="0">
            <a:noAutofit/>
          </a:bodyPr>
          <a:lstStyle/>
          <a:p>
            <a:pPr marL="0" lvl="0" indent="0" algn="ctr" rtl="0">
              <a:lnSpc>
                <a:spcPct val="93000"/>
              </a:lnSpc>
              <a:spcBef>
                <a:spcPts val="0"/>
              </a:spcBef>
              <a:spcAft>
                <a:spcPts val="0"/>
              </a:spcAft>
              <a:buClr>
                <a:srgbClr val="000000"/>
              </a:buClr>
              <a:buSzPts val="4100"/>
              <a:buFont typeface="Arial"/>
              <a:buNone/>
            </a:pPr>
            <a:r>
              <a:rPr lang="en-US" dirty="0"/>
              <a:t>Parent Square App</a:t>
            </a:r>
            <a:endParaRPr dirty="0"/>
          </a:p>
        </p:txBody>
      </p:sp>
      <p:sp>
        <p:nvSpPr>
          <p:cNvPr id="69" name="Google Shape;69;p5"/>
          <p:cNvSpPr txBox="1">
            <a:spLocks noGrp="1"/>
          </p:cNvSpPr>
          <p:nvPr>
            <p:ph type="body" idx="1"/>
          </p:nvPr>
        </p:nvSpPr>
        <p:spPr>
          <a:xfrm>
            <a:off x="539750" y="2519362"/>
            <a:ext cx="9036050" cy="4384675"/>
          </a:xfrm>
          <a:prstGeom prst="rect">
            <a:avLst/>
          </a:prstGeom>
          <a:noFill/>
          <a:ln>
            <a:noFill/>
          </a:ln>
        </p:spPr>
        <p:txBody>
          <a:bodyPr spcFirstLastPara="1" wrap="square" lIns="0" tIns="28200" rIns="0" bIns="0" anchor="t" anchorCtr="0">
            <a:noAutofit/>
          </a:bodyPr>
          <a:lstStyle/>
          <a:p>
            <a:pPr marL="431800" marR="0" lvl="0" indent="-323850" algn="l" rtl="0">
              <a:lnSpc>
                <a:spcPct val="93000"/>
              </a:lnSpc>
              <a:spcBef>
                <a:spcPts val="0"/>
              </a:spcBef>
              <a:spcAft>
                <a:spcPts val="0"/>
              </a:spcAft>
              <a:buClr>
                <a:srgbClr val="000000"/>
              </a:buClr>
              <a:buSzPts val="1440"/>
              <a:buFont typeface="Noto Sans Symbols"/>
              <a:buChar char="●"/>
            </a:pPr>
            <a:r>
              <a:rPr lang="en-US" sz="3200" b="0" i="0" u="none" dirty="0">
                <a:solidFill>
                  <a:srgbClr val="000000"/>
                </a:solidFill>
                <a:latin typeface="Arial"/>
                <a:ea typeface="Arial"/>
                <a:cs typeface="Arial"/>
                <a:sym typeface="Arial"/>
              </a:rPr>
              <a:t>I will use Parent Square App to communicate with you all concerning progress reports, report cards, important dates, money due, field trips and, etc.</a:t>
            </a:r>
            <a:endParaRPr dirty="0"/>
          </a:p>
        </p:txBody>
      </p:sp>
      <p:pic>
        <p:nvPicPr>
          <p:cNvPr id="7170" name="Picture 2" descr="Image result for lights camera action school consequences in school">
            <a:extLst>
              <a:ext uri="{FF2B5EF4-FFF2-40B4-BE49-F238E27FC236}">
                <a16:creationId xmlns:a16="http://schemas.microsoft.com/office/drawing/2014/main" id="{071677B4-8DFB-8F29-84F5-3C8F5AC9A6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9915" y="4711699"/>
            <a:ext cx="5551714" cy="17544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250" advTm="7168">
        <p:sndAc>
          <p:stSnd>
            <p:snd r:embed="rId3" name="camera.wav"/>
          </p:stSnd>
        </p:sndAc>
      </p:transition>
    </mc:Choice>
    <mc:Fallback>
      <p:transition advTm="7168">
        <p:sndAc>
          <p:stSnd>
            <p:snd r:embed="rId3" name="camera.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74"/>
        <p:cNvGrpSpPr/>
        <p:nvPr/>
      </p:nvGrpSpPr>
      <p:grpSpPr>
        <a:xfrm>
          <a:off x="0" y="0"/>
          <a:ext cx="0" cy="0"/>
          <a:chOff x="0" y="0"/>
          <a:chExt cx="0" cy="0"/>
        </a:xfrm>
      </p:grpSpPr>
      <p:sp>
        <p:nvSpPr>
          <p:cNvPr id="75" name="Google Shape;75;p6"/>
          <p:cNvSpPr txBox="1">
            <a:spLocks noGrp="1"/>
          </p:cNvSpPr>
          <p:nvPr>
            <p:ph type="title" idx="4294967295"/>
          </p:nvPr>
        </p:nvSpPr>
        <p:spPr>
          <a:xfrm>
            <a:off x="741350" y="0"/>
            <a:ext cx="8607300" cy="1962300"/>
          </a:xfrm>
          <a:prstGeom prst="rect">
            <a:avLst/>
          </a:prstGeom>
          <a:noFill/>
          <a:ln>
            <a:noFill/>
          </a:ln>
        </p:spPr>
        <p:txBody>
          <a:bodyPr spcFirstLastPara="1" wrap="square" lIns="0" tIns="20150" rIns="0" bIns="0" anchor="ctr" anchorCtr="0">
            <a:noAutofit/>
          </a:bodyPr>
          <a:lstStyle/>
          <a:p>
            <a:pPr marL="0" marR="0" lvl="0" indent="0" algn="ctr" rtl="0">
              <a:lnSpc>
                <a:spcPct val="93000"/>
              </a:lnSpc>
              <a:spcBef>
                <a:spcPts val="0"/>
              </a:spcBef>
              <a:spcAft>
                <a:spcPts val="0"/>
              </a:spcAft>
              <a:buClr>
                <a:srgbClr val="000000"/>
              </a:buClr>
              <a:buSzPts val="4100"/>
              <a:buFont typeface="Arial"/>
              <a:buNone/>
            </a:pPr>
            <a:r>
              <a:rPr lang="en-US" sz="4100" b="0" i="0" u="none" dirty="0">
                <a:solidFill>
                  <a:srgbClr val="000000"/>
                </a:solidFill>
                <a:latin typeface="Arial"/>
                <a:ea typeface="Arial"/>
                <a:cs typeface="Arial"/>
                <a:sym typeface="Arial"/>
              </a:rPr>
              <a:t>Expectations</a:t>
            </a:r>
            <a:endParaRPr dirty="0"/>
          </a:p>
        </p:txBody>
      </p:sp>
      <p:sp>
        <p:nvSpPr>
          <p:cNvPr id="76" name="Google Shape;76;p6"/>
          <p:cNvSpPr txBox="1">
            <a:spLocks noGrp="1"/>
          </p:cNvSpPr>
          <p:nvPr>
            <p:ph type="body" idx="4294967295"/>
          </p:nvPr>
        </p:nvSpPr>
        <p:spPr>
          <a:xfrm>
            <a:off x="1208313" y="2514600"/>
            <a:ext cx="3736762" cy="4103837"/>
          </a:xfrm>
          <a:prstGeom prst="rect">
            <a:avLst/>
          </a:prstGeom>
          <a:noFill/>
          <a:ln>
            <a:noFill/>
          </a:ln>
        </p:spPr>
        <p:txBody>
          <a:bodyPr spcFirstLastPara="1" wrap="square" lIns="0" tIns="21225" rIns="0" bIns="0" anchor="t" anchorCtr="0">
            <a:noAutofit/>
          </a:bodyPr>
          <a:lstStyle/>
          <a:p>
            <a:pPr marL="342900" marR="0" lvl="0" indent="-342900" algn="l" rtl="0">
              <a:lnSpc>
                <a:spcPct val="93000"/>
              </a:lnSpc>
              <a:spcBef>
                <a:spcPts val="0"/>
              </a:spcBef>
              <a:spcAft>
                <a:spcPts val="0"/>
              </a:spcAft>
              <a:buNone/>
            </a:pPr>
            <a:endParaRPr sz="3200" b="0" i="0" u="none" dirty="0">
              <a:solidFill>
                <a:srgbClr val="000000"/>
              </a:solidFill>
              <a:latin typeface="Arial"/>
              <a:ea typeface="Arial"/>
              <a:cs typeface="Arial"/>
              <a:sym typeface="Arial"/>
            </a:endParaRPr>
          </a:p>
        </p:txBody>
      </p:sp>
      <p:sp>
        <p:nvSpPr>
          <p:cNvPr id="77" name="Google Shape;77;p6"/>
          <p:cNvSpPr txBox="1">
            <a:spLocks noGrp="1"/>
          </p:cNvSpPr>
          <p:nvPr>
            <p:ph type="body" idx="4294967295"/>
          </p:nvPr>
        </p:nvSpPr>
        <p:spPr>
          <a:xfrm>
            <a:off x="5135550" y="2138350"/>
            <a:ext cx="3072000" cy="4989300"/>
          </a:xfrm>
          <a:prstGeom prst="rect">
            <a:avLst/>
          </a:prstGeom>
          <a:noFill/>
          <a:ln>
            <a:noFill/>
          </a:ln>
        </p:spPr>
        <p:txBody>
          <a:bodyPr spcFirstLastPara="1" wrap="square" lIns="0" tIns="19425" rIns="0" bIns="0" anchor="t" anchorCtr="0">
            <a:noAutofit/>
          </a:bodyPr>
          <a:lstStyle/>
          <a:p>
            <a:pPr marL="498475" marR="0" lvl="0" indent="-447675" algn="l" rtl="0">
              <a:lnSpc>
                <a:spcPct val="93000"/>
              </a:lnSpc>
              <a:spcBef>
                <a:spcPts val="0"/>
              </a:spcBef>
              <a:spcAft>
                <a:spcPts val="0"/>
              </a:spcAft>
              <a:buClr>
                <a:srgbClr val="99284C"/>
              </a:buClr>
              <a:buSzPts val="1350"/>
              <a:buFont typeface="Noto Sans Symbols"/>
              <a:buChar char="◆"/>
            </a:pPr>
            <a:r>
              <a:rPr lang="en-US" sz="1700" b="0" i="0" u="none" dirty="0">
                <a:solidFill>
                  <a:srgbClr val="000000"/>
                </a:solidFill>
                <a:latin typeface="Arial"/>
                <a:ea typeface="Arial"/>
                <a:cs typeface="Arial"/>
                <a:sym typeface="Arial"/>
              </a:rPr>
              <a:t>Students are expected to be at school daily!</a:t>
            </a:r>
            <a:endParaRPr sz="3500" dirty="0"/>
          </a:p>
          <a:p>
            <a:pPr marL="498475" marR="0" lvl="0" indent="-447675" algn="l" rtl="0">
              <a:lnSpc>
                <a:spcPct val="93000"/>
              </a:lnSpc>
              <a:spcBef>
                <a:spcPts val="1400"/>
              </a:spcBef>
              <a:spcAft>
                <a:spcPts val="0"/>
              </a:spcAft>
              <a:buClr>
                <a:srgbClr val="99284C"/>
              </a:buClr>
              <a:buSzPts val="1350"/>
              <a:buFont typeface="Noto Sans Symbols"/>
              <a:buChar char="◆"/>
            </a:pPr>
            <a:r>
              <a:rPr lang="en-US" sz="1700" b="0" i="0" u="none" dirty="0">
                <a:solidFill>
                  <a:srgbClr val="000000"/>
                </a:solidFill>
                <a:latin typeface="Arial"/>
                <a:ea typeface="Arial"/>
                <a:cs typeface="Arial"/>
                <a:sym typeface="Arial"/>
              </a:rPr>
              <a:t>Students are expected to follow all rules at school and on buses.</a:t>
            </a:r>
            <a:endParaRPr sz="3500" dirty="0"/>
          </a:p>
          <a:p>
            <a:pPr marL="498475" marR="0" lvl="0" indent="-447675" algn="l" rtl="0">
              <a:lnSpc>
                <a:spcPct val="93000"/>
              </a:lnSpc>
              <a:spcBef>
                <a:spcPts val="1400"/>
              </a:spcBef>
              <a:spcAft>
                <a:spcPts val="0"/>
              </a:spcAft>
              <a:buClr>
                <a:srgbClr val="99284C"/>
              </a:buClr>
              <a:buSzPts val="1350"/>
              <a:buFont typeface="Noto Sans Symbols"/>
              <a:buChar char="◆"/>
            </a:pPr>
            <a:r>
              <a:rPr lang="en-US" sz="1700" b="0" i="0" u="none" dirty="0">
                <a:solidFill>
                  <a:srgbClr val="000000"/>
                </a:solidFill>
                <a:latin typeface="Arial"/>
                <a:ea typeface="Arial"/>
                <a:cs typeface="Arial"/>
                <a:sym typeface="Arial"/>
              </a:rPr>
              <a:t>Students are expected to read at least 20 min. a night.</a:t>
            </a:r>
            <a:endParaRPr sz="3500" dirty="0"/>
          </a:p>
          <a:p>
            <a:pPr marL="498475" marR="0" lvl="0" indent="-447675" algn="l" rtl="0">
              <a:lnSpc>
                <a:spcPct val="93000"/>
              </a:lnSpc>
              <a:spcBef>
                <a:spcPts val="1400"/>
              </a:spcBef>
              <a:spcAft>
                <a:spcPts val="0"/>
              </a:spcAft>
              <a:buClr>
                <a:srgbClr val="99284C"/>
              </a:buClr>
              <a:buSzPts val="1350"/>
              <a:buFont typeface="Noto Sans Symbols"/>
              <a:buChar char="◆"/>
            </a:pPr>
            <a:r>
              <a:rPr lang="en-US" sz="1700" b="0" i="0" u="none" dirty="0">
                <a:solidFill>
                  <a:srgbClr val="000000"/>
                </a:solidFill>
                <a:latin typeface="Arial"/>
                <a:ea typeface="Arial"/>
                <a:cs typeface="Arial"/>
                <a:sym typeface="Arial"/>
              </a:rPr>
              <a:t>Students are expected to do homework nightly!!!!!</a:t>
            </a:r>
            <a:endParaRPr sz="3500" dirty="0"/>
          </a:p>
          <a:p>
            <a:pPr marL="498475" marR="0" lvl="0" indent="-447675" algn="l" rtl="0">
              <a:lnSpc>
                <a:spcPct val="93000"/>
              </a:lnSpc>
              <a:spcBef>
                <a:spcPts val="1400"/>
              </a:spcBef>
              <a:spcAft>
                <a:spcPts val="0"/>
              </a:spcAft>
              <a:buClr>
                <a:srgbClr val="99284C"/>
              </a:buClr>
              <a:buSzPts val="1350"/>
              <a:buFont typeface="Noto Sans Symbols"/>
              <a:buChar char="◆"/>
            </a:pPr>
            <a:r>
              <a:rPr lang="en-US" sz="1700" b="1" i="0" u="none" dirty="0">
                <a:solidFill>
                  <a:srgbClr val="000000"/>
                </a:solidFill>
                <a:latin typeface="Arial"/>
                <a:ea typeface="Arial"/>
                <a:cs typeface="Arial"/>
                <a:sym typeface="Arial"/>
              </a:rPr>
              <a:t>Students are expected to read and take AR tests. The tests can be taken at home, library, and at school. I am really encouraging AR testing this year.  Brag tags will be giving to students on Friday for reading 10 AR BOOKS AND PASSING QUIZ.</a:t>
            </a:r>
            <a:endParaRPr sz="3500" b="1" dirty="0"/>
          </a:p>
          <a:p>
            <a:pPr marL="498475" marR="0" lvl="0" indent="-447675" algn="l" rtl="0">
              <a:lnSpc>
                <a:spcPct val="93000"/>
              </a:lnSpc>
              <a:spcBef>
                <a:spcPts val="1400"/>
              </a:spcBef>
              <a:spcAft>
                <a:spcPts val="0"/>
              </a:spcAft>
              <a:buClr>
                <a:srgbClr val="99284C"/>
              </a:buClr>
              <a:buSzPts val="1350"/>
              <a:buFont typeface="Noto Sans Symbols"/>
              <a:buChar char="◆"/>
            </a:pPr>
            <a:r>
              <a:rPr lang="en-US" sz="1700" b="0" i="0" u="none" dirty="0">
                <a:solidFill>
                  <a:srgbClr val="000000"/>
                </a:solidFill>
                <a:latin typeface="Arial"/>
                <a:ea typeface="Arial"/>
                <a:cs typeface="Arial"/>
                <a:sym typeface="Arial"/>
              </a:rPr>
              <a:t>Students are expected to learn the 7 habits of highly effective people along with hand gestures for each habit.</a:t>
            </a:r>
            <a:endParaRPr sz="3500" dirty="0"/>
          </a:p>
          <a:p>
            <a:pPr marL="498475" marR="0" lvl="0" indent="-447675" algn="l" rtl="0">
              <a:lnSpc>
                <a:spcPct val="93000"/>
              </a:lnSpc>
              <a:spcBef>
                <a:spcPts val="1400"/>
              </a:spcBef>
              <a:spcAft>
                <a:spcPts val="0"/>
              </a:spcAft>
              <a:buClr>
                <a:srgbClr val="99284C"/>
              </a:buClr>
              <a:buSzPts val="1350"/>
              <a:buFont typeface="Noto Sans Symbols"/>
              <a:buChar char="◆"/>
            </a:pPr>
            <a:r>
              <a:rPr lang="en-US" sz="1700" b="0" i="0" u="none" dirty="0">
                <a:solidFill>
                  <a:srgbClr val="000000"/>
                </a:solidFill>
                <a:latin typeface="Arial"/>
                <a:ea typeface="Arial"/>
                <a:cs typeface="Arial"/>
                <a:sym typeface="Arial"/>
              </a:rPr>
              <a:t>Students are expected to become classroom leaders.</a:t>
            </a:r>
            <a:endParaRPr sz="3500" dirty="0"/>
          </a:p>
        </p:txBody>
      </p:sp>
      <p:pic>
        <p:nvPicPr>
          <p:cNvPr id="8196" name="Picture 4" descr="Image result for lights camera action school consequences in school">
            <a:extLst>
              <a:ext uri="{FF2B5EF4-FFF2-40B4-BE49-F238E27FC236}">
                <a16:creationId xmlns:a16="http://schemas.microsoft.com/office/drawing/2014/main" id="{6DDD7239-132A-F848-8D38-EFE82C363A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2614" y="2670338"/>
            <a:ext cx="3369861" cy="37957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250" advTm="7168">
        <p:sndAc>
          <p:stSnd>
            <p:snd r:embed="rId3" name="camera.wav"/>
          </p:stSnd>
        </p:sndAc>
      </p:transition>
    </mc:Choice>
    <mc:Fallback>
      <p:transition advTm="7168">
        <p:sndAc>
          <p:stSnd>
            <p:snd r:embed="rId3" name="camera.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82"/>
        <p:cNvGrpSpPr/>
        <p:nvPr/>
      </p:nvGrpSpPr>
      <p:grpSpPr>
        <a:xfrm>
          <a:off x="0" y="0"/>
          <a:ext cx="0" cy="0"/>
          <a:chOff x="0" y="0"/>
          <a:chExt cx="0" cy="0"/>
        </a:xfrm>
      </p:grpSpPr>
      <p:sp>
        <p:nvSpPr>
          <p:cNvPr id="83" name="Google Shape;83;p7"/>
          <p:cNvSpPr txBox="1">
            <a:spLocks noGrp="1"/>
          </p:cNvSpPr>
          <p:nvPr>
            <p:ph type="title" idx="4294967295"/>
          </p:nvPr>
        </p:nvSpPr>
        <p:spPr>
          <a:xfrm>
            <a:off x="741362" y="700087"/>
            <a:ext cx="8607425" cy="1262062"/>
          </a:xfrm>
          <a:prstGeom prst="rect">
            <a:avLst/>
          </a:prstGeom>
          <a:noFill/>
          <a:ln>
            <a:noFill/>
          </a:ln>
        </p:spPr>
        <p:txBody>
          <a:bodyPr spcFirstLastPara="1" wrap="square" lIns="0" tIns="20150" rIns="0" bIns="0" anchor="ctr" anchorCtr="0">
            <a:noAutofit/>
          </a:bodyPr>
          <a:lstStyle/>
          <a:p>
            <a:pPr marL="0" marR="0" lvl="0" indent="0" algn="ctr" rtl="0">
              <a:lnSpc>
                <a:spcPct val="93000"/>
              </a:lnSpc>
              <a:spcBef>
                <a:spcPts val="0"/>
              </a:spcBef>
              <a:spcAft>
                <a:spcPts val="0"/>
              </a:spcAft>
              <a:buClr>
                <a:srgbClr val="000000"/>
              </a:buClr>
              <a:buSzPts val="4100"/>
              <a:buFont typeface="Arial"/>
              <a:buNone/>
            </a:pPr>
            <a:r>
              <a:rPr lang="en-US" sz="4100" b="0" i="0" u="none" dirty="0">
                <a:solidFill>
                  <a:srgbClr val="000000"/>
                </a:solidFill>
                <a:latin typeface="Arial"/>
                <a:ea typeface="Arial"/>
                <a:cs typeface="Arial"/>
                <a:sym typeface="Arial"/>
              </a:rPr>
              <a:t>Goals</a:t>
            </a:r>
            <a:endParaRPr dirty="0"/>
          </a:p>
        </p:txBody>
      </p:sp>
      <p:sp>
        <p:nvSpPr>
          <p:cNvPr id="84" name="Google Shape;84;p7"/>
          <p:cNvSpPr txBox="1">
            <a:spLocks noGrp="1"/>
          </p:cNvSpPr>
          <p:nvPr>
            <p:ph type="body" idx="4294967295"/>
          </p:nvPr>
        </p:nvSpPr>
        <p:spPr>
          <a:xfrm>
            <a:off x="822325" y="2138362"/>
            <a:ext cx="4106862" cy="4656137"/>
          </a:xfrm>
          <a:prstGeom prst="rect">
            <a:avLst/>
          </a:prstGeom>
          <a:noFill/>
          <a:ln>
            <a:noFill/>
          </a:ln>
        </p:spPr>
        <p:txBody>
          <a:bodyPr spcFirstLastPara="1" wrap="square" lIns="0" tIns="21225" rIns="0" bIns="0" anchor="t" anchorCtr="0">
            <a:noAutofit/>
          </a:bodyPr>
          <a:lstStyle/>
          <a:p>
            <a:pPr marL="342900" marR="0" lvl="0" indent="-342900" algn="l" rtl="0">
              <a:lnSpc>
                <a:spcPct val="93000"/>
              </a:lnSpc>
              <a:spcBef>
                <a:spcPts val="0"/>
              </a:spcBef>
              <a:spcAft>
                <a:spcPts val="0"/>
              </a:spcAft>
              <a:buNone/>
            </a:pPr>
            <a:endParaRPr sz="3200" b="0" i="0" u="none" dirty="0">
              <a:solidFill>
                <a:srgbClr val="000000"/>
              </a:solidFill>
              <a:latin typeface="Arial"/>
              <a:ea typeface="Arial"/>
              <a:cs typeface="Arial"/>
              <a:sym typeface="Arial"/>
            </a:endParaRPr>
          </a:p>
        </p:txBody>
      </p:sp>
      <p:sp>
        <p:nvSpPr>
          <p:cNvPr id="85" name="Google Shape;85;p7"/>
          <p:cNvSpPr txBox="1">
            <a:spLocks noGrp="1"/>
          </p:cNvSpPr>
          <p:nvPr>
            <p:ph type="body" idx="4294967295"/>
          </p:nvPr>
        </p:nvSpPr>
        <p:spPr>
          <a:xfrm>
            <a:off x="5135562" y="2138362"/>
            <a:ext cx="4106862" cy="4418012"/>
          </a:xfrm>
          <a:prstGeom prst="rect">
            <a:avLst/>
          </a:prstGeom>
          <a:noFill/>
          <a:ln>
            <a:noFill/>
          </a:ln>
        </p:spPr>
        <p:txBody>
          <a:bodyPr spcFirstLastPara="1" wrap="square" lIns="0" tIns="0" rIns="0" bIns="0" anchor="t" anchorCtr="0">
            <a:noAutofit/>
          </a:bodyPr>
          <a:lstStyle/>
          <a:p>
            <a:pPr marL="74613" marR="0" lvl="0" indent="0" algn="l" rtl="0">
              <a:lnSpc>
                <a:spcPct val="140000"/>
              </a:lnSpc>
              <a:spcBef>
                <a:spcPts val="1400"/>
              </a:spcBef>
              <a:spcAft>
                <a:spcPts val="0"/>
              </a:spcAft>
              <a:buClr>
                <a:srgbClr val="99284C"/>
              </a:buClr>
              <a:buSzPts val="1125"/>
            </a:pPr>
            <a:r>
              <a:rPr lang="en-US" sz="1600" dirty="0"/>
              <a:t>We will be giving our class goals and grade level goals. We are expected to reach our goals by the end of the 1</a:t>
            </a:r>
            <a:r>
              <a:rPr lang="en-US" sz="1600" baseline="30000" dirty="0"/>
              <a:t>st</a:t>
            </a:r>
            <a:r>
              <a:rPr lang="en-US" sz="1600" dirty="0"/>
              <a:t> and 2</a:t>
            </a:r>
            <a:r>
              <a:rPr lang="en-US" sz="1600" baseline="30000" dirty="0"/>
              <a:t>nd</a:t>
            </a:r>
            <a:r>
              <a:rPr lang="en-US" sz="1600" dirty="0"/>
              <a:t> Semesters.</a:t>
            </a:r>
            <a:endParaRPr sz="1600" dirty="0"/>
          </a:p>
          <a:p>
            <a:pPr marL="501650" marR="0" lvl="0" indent="-427037" algn="l" rtl="0">
              <a:lnSpc>
                <a:spcPct val="140000"/>
              </a:lnSpc>
              <a:spcBef>
                <a:spcPts val="1400"/>
              </a:spcBef>
              <a:spcAft>
                <a:spcPts val="0"/>
              </a:spcAft>
              <a:buClr>
                <a:srgbClr val="99284C"/>
              </a:buClr>
              <a:buSzPts val="1125"/>
              <a:buFont typeface="Noto Sans Symbols"/>
              <a:buChar char="◆"/>
            </a:pPr>
            <a:r>
              <a:rPr lang="en-US" sz="1600" dirty="0"/>
              <a:t>Goals will come from AR TESTS AND Star test!</a:t>
            </a:r>
            <a:endParaRPr sz="1600" dirty="0"/>
          </a:p>
          <a:p>
            <a:pPr marL="501650" marR="0" lvl="0" indent="-427037" algn="l" rtl="0">
              <a:lnSpc>
                <a:spcPct val="140000"/>
              </a:lnSpc>
              <a:spcBef>
                <a:spcPts val="1400"/>
              </a:spcBef>
              <a:spcAft>
                <a:spcPts val="0"/>
              </a:spcAft>
              <a:buClr>
                <a:srgbClr val="99284C"/>
              </a:buClr>
              <a:buSzPts val="1125"/>
              <a:buFont typeface="Noto Sans Symbols"/>
              <a:buChar char="◆"/>
            </a:pPr>
            <a:r>
              <a:rPr lang="en-US" sz="1600" b="0" i="0" u="none" dirty="0">
                <a:solidFill>
                  <a:srgbClr val="000000"/>
                </a:solidFill>
                <a:latin typeface="Arial"/>
                <a:ea typeface="Arial"/>
                <a:cs typeface="Arial"/>
                <a:sym typeface="Arial"/>
              </a:rPr>
              <a:t>To become Highly Effective Leaders inside and outside the classroom!!</a:t>
            </a:r>
            <a:endParaRPr sz="1600" dirty="0"/>
          </a:p>
        </p:txBody>
      </p:sp>
      <p:pic>
        <p:nvPicPr>
          <p:cNvPr id="86" name="Google Shape;86;p7"/>
          <p:cNvPicPr preferRelativeResize="0"/>
          <p:nvPr/>
        </p:nvPicPr>
        <p:blipFill rotWithShape="1">
          <a:blip r:embed="rId5">
            <a:alphaModFix/>
          </a:blip>
          <a:srcRect/>
          <a:stretch/>
        </p:blipFill>
        <p:spPr>
          <a:xfrm>
            <a:off x="1395412" y="2835275"/>
            <a:ext cx="3176587" cy="3182937"/>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advTm="7168">
        <p:sndAc>
          <p:stSnd>
            <p:snd r:embed="rId3" name="camera.wav"/>
          </p:stSnd>
        </p:sndAc>
      </p:transition>
    </mc:Choice>
    <mc:Fallback>
      <p:transition advTm="7168">
        <p:sndAc>
          <p:stSnd>
            <p:snd r:embed="rId3" name="camera.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90"/>
        <p:cNvGrpSpPr/>
        <p:nvPr/>
      </p:nvGrpSpPr>
      <p:grpSpPr>
        <a:xfrm>
          <a:off x="0" y="0"/>
          <a:ext cx="0" cy="0"/>
          <a:chOff x="0" y="0"/>
          <a:chExt cx="0" cy="0"/>
        </a:xfrm>
      </p:grpSpPr>
      <p:sp>
        <p:nvSpPr>
          <p:cNvPr id="91" name="Google Shape;91;p8"/>
          <p:cNvSpPr txBox="1">
            <a:spLocks noGrp="1"/>
          </p:cNvSpPr>
          <p:nvPr>
            <p:ph type="title" idx="4294967295"/>
          </p:nvPr>
        </p:nvSpPr>
        <p:spPr>
          <a:xfrm>
            <a:off x="741350" y="259200"/>
            <a:ext cx="8607300" cy="1703100"/>
          </a:xfrm>
          <a:prstGeom prst="rect">
            <a:avLst/>
          </a:prstGeom>
          <a:noFill/>
          <a:ln>
            <a:noFill/>
          </a:ln>
        </p:spPr>
        <p:txBody>
          <a:bodyPr spcFirstLastPara="1" wrap="square" lIns="0" tIns="20150" rIns="0" bIns="0" anchor="ctr" anchorCtr="0">
            <a:noAutofit/>
          </a:bodyPr>
          <a:lstStyle/>
          <a:p>
            <a:pPr marL="0" marR="0" lvl="0" indent="0" algn="ctr" rtl="0">
              <a:lnSpc>
                <a:spcPct val="93000"/>
              </a:lnSpc>
              <a:spcBef>
                <a:spcPts val="0"/>
              </a:spcBef>
              <a:spcAft>
                <a:spcPts val="0"/>
              </a:spcAft>
              <a:buClr>
                <a:srgbClr val="000000"/>
              </a:buClr>
              <a:buSzPts val="4100"/>
              <a:buFont typeface="Arial"/>
              <a:buNone/>
            </a:pPr>
            <a:r>
              <a:rPr lang="en-US" sz="4100" b="0" i="0" u="none" dirty="0">
                <a:solidFill>
                  <a:srgbClr val="000000"/>
                </a:solidFill>
                <a:latin typeface="Arial"/>
                <a:ea typeface="Arial"/>
                <a:cs typeface="Arial"/>
                <a:sym typeface="Arial"/>
              </a:rPr>
              <a:t>Homework</a:t>
            </a:r>
            <a:endParaRPr dirty="0"/>
          </a:p>
        </p:txBody>
      </p:sp>
      <p:sp>
        <p:nvSpPr>
          <p:cNvPr id="93" name="Google Shape;93;p8"/>
          <p:cNvSpPr txBox="1">
            <a:spLocks noGrp="1"/>
          </p:cNvSpPr>
          <p:nvPr>
            <p:ph type="body" idx="4294967295"/>
          </p:nvPr>
        </p:nvSpPr>
        <p:spPr>
          <a:xfrm>
            <a:off x="5135562" y="2138362"/>
            <a:ext cx="4106862" cy="4721225"/>
          </a:xfrm>
          <a:prstGeom prst="rect">
            <a:avLst/>
          </a:prstGeom>
          <a:noFill/>
          <a:ln>
            <a:noFill/>
          </a:ln>
        </p:spPr>
        <p:txBody>
          <a:bodyPr spcFirstLastPara="1" wrap="square" lIns="0" tIns="21225" rIns="0" bIns="0" anchor="t" anchorCtr="0">
            <a:noAutofit/>
          </a:bodyPr>
          <a:lstStyle/>
          <a:p>
            <a:pPr marL="0" marR="0" lvl="0" indent="0" algn="l" rtl="0">
              <a:lnSpc>
                <a:spcPct val="93000"/>
              </a:lnSpc>
              <a:spcBef>
                <a:spcPts val="1400"/>
              </a:spcBef>
              <a:spcAft>
                <a:spcPts val="0"/>
              </a:spcAft>
              <a:buNone/>
            </a:pPr>
            <a:r>
              <a:rPr lang="en-US" dirty="0"/>
              <a:t>Homework will be given at least twice a week. I encourage your child to study spelling  words and vocabulary word and definitions nightly. It is important to read for at least 10 minutes a night.</a:t>
            </a:r>
            <a:endParaRPr dirty="0"/>
          </a:p>
        </p:txBody>
      </p:sp>
      <p:pic>
        <p:nvPicPr>
          <p:cNvPr id="2052" name="Picture 4" descr="Lights, Camera, Action! (Paperback)">
            <a:extLst>
              <a:ext uri="{FF2B5EF4-FFF2-40B4-BE49-F238E27FC236}">
                <a16:creationId xmlns:a16="http://schemas.microsoft.com/office/drawing/2014/main" id="{03F20929-639A-747F-7554-0E400C0086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838" y="2317992"/>
            <a:ext cx="4721225" cy="4721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250" advTm="7168">
        <p:sndAc>
          <p:stSnd>
            <p:snd r:embed="rId3" name="camera.wav"/>
          </p:stSnd>
        </p:sndAc>
      </p:transition>
    </mc:Choice>
    <mc:Fallback>
      <p:transition advTm="7168">
        <p:sndAc>
          <p:stSnd>
            <p:snd r:embed="rId3" name="camera.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98"/>
        <p:cNvGrpSpPr/>
        <p:nvPr/>
      </p:nvGrpSpPr>
      <p:grpSpPr>
        <a:xfrm>
          <a:off x="0" y="0"/>
          <a:ext cx="0" cy="0"/>
          <a:chOff x="0" y="0"/>
          <a:chExt cx="0" cy="0"/>
        </a:xfrm>
      </p:grpSpPr>
      <p:sp>
        <p:nvSpPr>
          <p:cNvPr id="99" name="Google Shape;99;p9"/>
          <p:cNvSpPr txBox="1">
            <a:spLocks noGrp="1"/>
          </p:cNvSpPr>
          <p:nvPr>
            <p:ph type="title" idx="4294967295"/>
          </p:nvPr>
        </p:nvSpPr>
        <p:spPr>
          <a:xfrm>
            <a:off x="741362" y="833437"/>
            <a:ext cx="8607425" cy="1263650"/>
          </a:xfrm>
          <a:prstGeom prst="rect">
            <a:avLst/>
          </a:prstGeom>
          <a:noFill/>
          <a:ln>
            <a:noFill/>
          </a:ln>
        </p:spPr>
        <p:txBody>
          <a:bodyPr spcFirstLastPara="1" wrap="square" lIns="0" tIns="36150" rIns="0" bIns="0" anchor="ctr" anchorCtr="0">
            <a:noAutofit/>
          </a:bodyPr>
          <a:lstStyle/>
          <a:p>
            <a:pPr marL="0" marR="0" lvl="0" indent="0" algn="l" rtl="0">
              <a:lnSpc>
                <a:spcPct val="95000"/>
              </a:lnSpc>
              <a:spcBef>
                <a:spcPts val="0"/>
              </a:spcBef>
              <a:spcAft>
                <a:spcPts val="0"/>
              </a:spcAft>
              <a:buNone/>
            </a:pPr>
            <a:endParaRPr sz="1400" b="0" i="0" u="none" dirty="0">
              <a:solidFill>
                <a:srgbClr val="000000"/>
              </a:solidFill>
              <a:latin typeface="Times New Roman"/>
              <a:ea typeface="Times New Roman"/>
              <a:cs typeface="Times New Roman"/>
              <a:sym typeface="Times New Roman"/>
            </a:endParaRPr>
          </a:p>
        </p:txBody>
      </p:sp>
      <p:sp>
        <p:nvSpPr>
          <p:cNvPr id="101" name="Google Shape;101;p9"/>
          <p:cNvSpPr txBox="1">
            <a:spLocks noGrp="1"/>
          </p:cNvSpPr>
          <p:nvPr>
            <p:ph type="body" idx="4294967295"/>
          </p:nvPr>
        </p:nvSpPr>
        <p:spPr>
          <a:xfrm>
            <a:off x="5135561" y="2138363"/>
            <a:ext cx="4692647" cy="4587876"/>
          </a:xfrm>
          <a:prstGeom prst="rect">
            <a:avLst/>
          </a:prstGeom>
          <a:noFill/>
          <a:ln>
            <a:noFill/>
          </a:ln>
        </p:spPr>
        <p:txBody>
          <a:bodyPr spcFirstLastPara="1" wrap="square" lIns="0" tIns="21225" rIns="0" bIns="0" anchor="t" anchorCtr="0">
            <a:noAutofit/>
          </a:bodyPr>
          <a:lstStyle/>
          <a:p>
            <a:pPr marL="498475" marR="0" lvl="0" indent="-428625" algn="l" rtl="0">
              <a:lnSpc>
                <a:spcPct val="93000"/>
              </a:lnSpc>
              <a:spcBef>
                <a:spcPts val="0"/>
              </a:spcBef>
              <a:spcAft>
                <a:spcPts val="0"/>
              </a:spcAft>
              <a:buClr>
                <a:srgbClr val="99284C"/>
              </a:buClr>
              <a:buSzPts val="1800"/>
              <a:buFont typeface="Noto Sans Symbols"/>
              <a:buChar char="◆"/>
            </a:pPr>
            <a:r>
              <a:rPr lang="en-US" sz="2400" b="0" i="0" u="none" dirty="0">
                <a:solidFill>
                  <a:srgbClr val="333333"/>
                </a:solidFill>
                <a:latin typeface="Arial"/>
                <a:ea typeface="Arial"/>
                <a:cs typeface="Arial"/>
                <a:sym typeface="Arial"/>
              </a:rPr>
              <a:t>Enter the class quietly</a:t>
            </a:r>
            <a:endParaRPr dirty="0"/>
          </a:p>
          <a:p>
            <a:pPr marL="498475" marR="0" lvl="0" indent="-428625" algn="l" rtl="0">
              <a:lnSpc>
                <a:spcPct val="93000"/>
              </a:lnSpc>
              <a:spcBef>
                <a:spcPts val="0"/>
              </a:spcBef>
              <a:spcAft>
                <a:spcPts val="0"/>
              </a:spcAft>
              <a:buClr>
                <a:srgbClr val="99284C"/>
              </a:buClr>
              <a:buSzPts val="1800"/>
              <a:buFont typeface="Noto Sans Symbols"/>
              <a:buChar char="◆"/>
            </a:pPr>
            <a:r>
              <a:rPr lang="en-US" sz="2400" b="0" i="0" u="none" dirty="0">
                <a:solidFill>
                  <a:srgbClr val="333333"/>
                </a:solidFill>
                <a:latin typeface="Arial"/>
                <a:ea typeface="Arial"/>
                <a:cs typeface="Arial"/>
                <a:sym typeface="Arial"/>
              </a:rPr>
              <a:t>Put up book bags and other belongs</a:t>
            </a:r>
            <a:endParaRPr dirty="0"/>
          </a:p>
          <a:p>
            <a:pPr marL="498475" marR="0" lvl="0" indent="-428625" algn="l" rtl="0">
              <a:lnSpc>
                <a:spcPct val="93000"/>
              </a:lnSpc>
              <a:spcBef>
                <a:spcPts val="0"/>
              </a:spcBef>
              <a:spcAft>
                <a:spcPts val="0"/>
              </a:spcAft>
              <a:buClr>
                <a:srgbClr val="99284C"/>
              </a:buClr>
              <a:buSzPts val="1800"/>
              <a:buFont typeface="Noto Sans Symbols"/>
              <a:buChar char="◆"/>
            </a:pPr>
            <a:r>
              <a:rPr lang="en-US" sz="2400" b="0" i="0" u="none" dirty="0">
                <a:solidFill>
                  <a:srgbClr val="333333"/>
                </a:solidFill>
                <a:latin typeface="Arial"/>
                <a:ea typeface="Arial"/>
                <a:cs typeface="Arial"/>
                <a:sym typeface="Arial"/>
              </a:rPr>
              <a:t>Bell Ringer in Bellringer journal or morning work</a:t>
            </a:r>
            <a:endParaRPr dirty="0"/>
          </a:p>
          <a:p>
            <a:pPr marL="498475" marR="0" lvl="0" indent="-428625" algn="l" rtl="0">
              <a:lnSpc>
                <a:spcPct val="93000"/>
              </a:lnSpc>
              <a:spcBef>
                <a:spcPts val="0"/>
              </a:spcBef>
              <a:spcAft>
                <a:spcPts val="0"/>
              </a:spcAft>
              <a:buClr>
                <a:srgbClr val="99284C"/>
              </a:buClr>
              <a:buSzPts val="1800"/>
              <a:buFont typeface="Noto Sans Symbols"/>
              <a:buChar char="◆"/>
            </a:pPr>
            <a:r>
              <a:rPr lang="en-US" sz="2400" b="0" i="0" u="none" dirty="0">
                <a:solidFill>
                  <a:srgbClr val="333333"/>
                </a:solidFill>
                <a:latin typeface="Arial"/>
                <a:ea typeface="Arial"/>
                <a:cs typeface="Arial"/>
                <a:sym typeface="Arial"/>
              </a:rPr>
              <a:t>Teacher will call roll for snack and to sharpen pencils.</a:t>
            </a:r>
            <a:endParaRPr dirty="0"/>
          </a:p>
          <a:p>
            <a:pPr marL="498475" marR="0" lvl="0" indent="-428625" algn="l" rtl="0">
              <a:lnSpc>
                <a:spcPct val="93000"/>
              </a:lnSpc>
              <a:spcBef>
                <a:spcPts val="0"/>
              </a:spcBef>
              <a:spcAft>
                <a:spcPts val="0"/>
              </a:spcAft>
              <a:buClr>
                <a:srgbClr val="99284C"/>
              </a:buClr>
              <a:buSzPts val="1800"/>
              <a:buFont typeface="Noto Sans Symbols"/>
              <a:buChar char="◆"/>
            </a:pPr>
            <a:r>
              <a:rPr lang="en-US" sz="2400" b="0" i="0" u="none" dirty="0">
                <a:solidFill>
                  <a:srgbClr val="333333"/>
                </a:solidFill>
                <a:latin typeface="Arial"/>
                <a:ea typeface="Arial"/>
                <a:cs typeface="Arial"/>
                <a:sym typeface="Arial"/>
              </a:rPr>
              <a:t>Breakfast</a:t>
            </a:r>
            <a:endParaRPr dirty="0"/>
          </a:p>
          <a:p>
            <a:pPr marL="498475" marR="0" lvl="0" indent="-428625" algn="l" rtl="0">
              <a:lnSpc>
                <a:spcPct val="93000"/>
              </a:lnSpc>
              <a:spcBef>
                <a:spcPts val="0"/>
              </a:spcBef>
              <a:spcAft>
                <a:spcPts val="0"/>
              </a:spcAft>
              <a:buClr>
                <a:srgbClr val="99284C"/>
              </a:buClr>
              <a:buSzPts val="1800"/>
              <a:buFont typeface="Noto Sans Symbols"/>
              <a:buChar char="◆"/>
            </a:pPr>
            <a:r>
              <a:rPr lang="en-US" sz="2400" b="0" i="0" u="none" dirty="0">
                <a:solidFill>
                  <a:srgbClr val="333333"/>
                </a:solidFill>
                <a:latin typeface="Arial"/>
                <a:ea typeface="Arial"/>
                <a:cs typeface="Arial"/>
                <a:sym typeface="Arial"/>
              </a:rPr>
              <a:t>Morning announcement/pledge</a:t>
            </a:r>
            <a:endParaRPr dirty="0"/>
          </a:p>
          <a:p>
            <a:pPr marL="498475" marR="0" lvl="0" indent="-428625" algn="l" rtl="0">
              <a:lnSpc>
                <a:spcPct val="93000"/>
              </a:lnSpc>
              <a:spcBef>
                <a:spcPts val="0"/>
              </a:spcBef>
              <a:spcAft>
                <a:spcPts val="0"/>
              </a:spcAft>
              <a:buClr>
                <a:srgbClr val="99284C"/>
              </a:buClr>
              <a:buSzPts val="1800"/>
              <a:buFont typeface="Noto Sans Symbols"/>
              <a:buChar char="◆"/>
            </a:pPr>
            <a:r>
              <a:rPr lang="en-US" sz="2400" dirty="0">
                <a:solidFill>
                  <a:srgbClr val="333333"/>
                </a:solidFill>
              </a:rPr>
              <a:t>Start the day ready and motivated to learn.</a:t>
            </a:r>
          </a:p>
          <a:p>
            <a:pPr marL="498475" marR="0" lvl="0" indent="-428625" algn="l" rtl="0">
              <a:lnSpc>
                <a:spcPct val="93000"/>
              </a:lnSpc>
              <a:spcBef>
                <a:spcPts val="0"/>
              </a:spcBef>
              <a:spcAft>
                <a:spcPts val="0"/>
              </a:spcAft>
              <a:buClr>
                <a:srgbClr val="99284C"/>
              </a:buClr>
              <a:buSzPts val="1800"/>
              <a:buFont typeface="Noto Sans Symbols"/>
              <a:buChar char="◆"/>
            </a:pPr>
            <a:r>
              <a:rPr lang="en-US" sz="2400" dirty="0">
                <a:solidFill>
                  <a:srgbClr val="333333"/>
                </a:solidFill>
              </a:rPr>
              <a:t>On Fridays, our class accountability partners will fill each other buckets with  positive notes.</a:t>
            </a:r>
            <a:endParaRPr dirty="0"/>
          </a:p>
          <a:p>
            <a:pPr marL="342900" marR="0" lvl="0" indent="-342900" algn="l" rtl="0">
              <a:lnSpc>
                <a:spcPct val="93000"/>
              </a:lnSpc>
              <a:spcBef>
                <a:spcPts val="0"/>
              </a:spcBef>
              <a:spcAft>
                <a:spcPts val="0"/>
              </a:spcAft>
              <a:buNone/>
            </a:pPr>
            <a:endParaRPr sz="2400" b="0" i="0" u="none" dirty="0">
              <a:solidFill>
                <a:srgbClr val="333333"/>
              </a:solidFill>
              <a:latin typeface="Arial"/>
              <a:ea typeface="Arial"/>
              <a:cs typeface="Arial"/>
              <a:sym typeface="Arial"/>
            </a:endParaRPr>
          </a:p>
        </p:txBody>
      </p:sp>
      <p:pic>
        <p:nvPicPr>
          <p:cNvPr id="102" name="Google Shape;102;p9"/>
          <p:cNvPicPr preferRelativeResize="0"/>
          <p:nvPr/>
        </p:nvPicPr>
        <p:blipFill rotWithShape="1">
          <a:blip r:embed="rId5">
            <a:alphaModFix/>
          </a:blip>
          <a:srcRect/>
          <a:stretch/>
        </p:blipFill>
        <p:spPr>
          <a:xfrm>
            <a:off x="634999" y="149224"/>
            <a:ext cx="8607425" cy="1285875"/>
          </a:xfrm>
          <a:prstGeom prst="rect">
            <a:avLst/>
          </a:prstGeom>
          <a:noFill/>
          <a:ln>
            <a:noFill/>
          </a:ln>
        </p:spPr>
      </p:pic>
      <p:pic>
        <p:nvPicPr>
          <p:cNvPr id="9220" name="Picture 4" descr="K &amp; 1st Lights, Cameras, Action...">
            <a:extLst>
              <a:ext uri="{FF2B5EF4-FFF2-40B4-BE49-F238E27FC236}">
                <a16:creationId xmlns:a16="http://schemas.microsoft.com/office/drawing/2014/main" id="{40537820-459D-6346-3D37-06058AC957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914" y="2138362"/>
            <a:ext cx="4692648" cy="47212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250" advTm="7168">
        <p:sndAc>
          <p:stSnd>
            <p:snd r:embed="rId3" name="camera.wav"/>
          </p:stSnd>
        </p:sndAc>
      </p:transition>
    </mc:Choice>
    <mc:Fallback>
      <p:transition advTm="7168">
        <p:sndAc>
          <p:stSnd>
            <p:snd r:embed="rId3" name="camera.wav"/>
          </p:stSnd>
        </p:sndAc>
      </p:transition>
    </mc:Fallback>
  </mc:AlternateContent>
</p:sld>
</file>

<file path=ppt/theme/theme1.xml><?xml version="1.0" encoding="utf-8"?>
<a:theme xmlns:a="http://schemas.openxmlformats.org/drawingml/2006/main"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1003</Words>
  <Application>Microsoft Office PowerPoint</Application>
  <PresentationFormat>Custom</PresentationFormat>
  <Paragraphs>93</Paragraphs>
  <Slides>14</Slides>
  <Notes>14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0</vt:i4>
      </vt:variant>
      <vt:variant>
        <vt:lpstr>Slide Titles</vt:lpstr>
      </vt:variant>
      <vt:variant>
        <vt:i4>14</vt:i4>
      </vt:variant>
    </vt:vector>
  </HeadingPairs>
  <TitlesOfParts>
    <vt:vector size="18" baseType="lpstr">
      <vt:lpstr>Arial</vt:lpstr>
      <vt:lpstr>Noto Sans Symbols</vt:lpstr>
      <vt:lpstr>Times New Roman</vt:lpstr>
      <vt:lpstr>POI_THEME_TEMPLATE_DESIGN</vt:lpstr>
      <vt:lpstr>WELCOME TO Mrs. Daniels SECOND GRADE CLASS 2023-2024</vt:lpstr>
      <vt:lpstr>Our Class Theme is </vt:lpstr>
      <vt:lpstr>             Discipline Plan</vt:lpstr>
      <vt:lpstr> Consequences</vt:lpstr>
      <vt:lpstr>Parent Square App</vt:lpstr>
      <vt:lpstr>Expectations</vt:lpstr>
      <vt:lpstr>Goals</vt:lpstr>
      <vt:lpstr>Homework</vt:lpstr>
      <vt:lpstr>PowerPoint Presentation</vt:lpstr>
      <vt:lpstr> Attention Getters!! And Listening Skills</vt:lpstr>
      <vt:lpstr>Sharpening Pencils and Restroom</vt:lpstr>
      <vt:lpstr>Hallways and Cafeteria</vt:lpstr>
      <vt:lpstr>Accelerated Reading!</vt:lpstr>
      <vt:lpstr>WE ARE ONE BIG HAPPY FAMILY!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Mrs. Daniels SECOND GRADE CLASS 2023-2024</dc:title>
  <cp:lastModifiedBy>Ronald Daniels</cp:lastModifiedBy>
  <cp:revision>2</cp:revision>
  <dcterms:created xsi:type="dcterms:W3CDTF">2013-08-17T17:07:23Z</dcterms:created>
  <dcterms:modified xsi:type="dcterms:W3CDTF">2023-07-21T17:34:55Z</dcterms:modified>
</cp:coreProperties>
</file>