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  <p:sldId id="297" r:id="rId23"/>
    <p:sldId id="299" r:id="rId24"/>
    <p:sldId id="301" r:id="rId25"/>
    <p:sldId id="303" r:id="rId26"/>
    <p:sldId id="305" r:id="rId27"/>
    <p:sldId id="307" r:id="rId28"/>
    <p:sldId id="309" r:id="rId29"/>
    <p:sldId id="311" r:id="rId30"/>
    <p:sldId id="313" r:id="rId31"/>
    <p:sldId id="315" r:id="rId32"/>
    <p:sldId id="317" r:id="rId33"/>
    <p:sldId id="319" r:id="rId34"/>
    <p:sldId id="321" r:id="rId35"/>
    <p:sldId id="323" r:id="rId36"/>
    <p:sldId id="325" r:id="rId37"/>
    <p:sldId id="327" r:id="rId38"/>
    <p:sldId id="329" r:id="rId39"/>
    <p:sldId id="331" r:id="rId40"/>
    <p:sldId id="333" r:id="rId41"/>
    <p:sldId id="335" r:id="rId42"/>
    <p:sldId id="337" r:id="rId43"/>
    <p:sldId id="339" r:id="rId44"/>
    <p:sldId id="341" r:id="rId45"/>
    <p:sldId id="343" r:id="rId46"/>
    <p:sldId id="345" r:id="rId47"/>
    <p:sldId id="347" r:id="rId48"/>
    <p:sldId id="349" r:id="rId49"/>
    <p:sldId id="351" r:id="rId50"/>
    <p:sldId id="353" r:id="rId51"/>
    <p:sldId id="355" r:id="rId5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8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754575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>
            <a:spLocks noGrp="1"/>
          </p:cNvSpPr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>
            <a:spLocks noGrp="1"/>
          </p:cNvSpPr>
          <p:nvPr>
            <p:ph type="body" sz="half" idx="13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 txBox="1">
            <a:spLocks noGrp="1"/>
          </p:cNvSpPr>
          <p:nvPr>
            <p:ph type="ctrTitle"/>
          </p:nvPr>
        </p:nvSpPr>
        <p:spPr>
          <a:xfrm>
            <a:off x="311707" y="744575"/>
            <a:ext cx="8520602" cy="2052599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110" name="Google Shape;55;p13"/>
          <p:cNvSpPr txBox="1">
            <a:spLocks noGrp="1"/>
          </p:cNvSpPr>
          <p:nvPr>
            <p:ph type="subTitle" sz="half" idx="1"/>
          </p:nvPr>
        </p:nvSpPr>
        <p:spPr>
          <a:xfrm>
            <a:off x="311699" y="2834125"/>
            <a:ext cx="8520602" cy="1446928"/>
          </a:xfrm>
          <a:prstGeom prst="rect">
            <a:avLst/>
          </a:prstGeom>
        </p:spPr>
        <p:txBody>
          <a:bodyPr/>
          <a:lstStyle/>
          <a:p>
            <a:pPr marL="0" indent="0"/>
            <a:r>
              <a:t>Grade 2</a:t>
            </a:r>
          </a:p>
          <a:p>
            <a:pPr marL="0" indent="0"/>
            <a:r>
              <a:t>Quarter 3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56;p30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22: Day 4</a:t>
            </a:r>
          </a:p>
        </p:txBody>
      </p:sp>
      <p:sp>
        <p:nvSpPr>
          <p:cNvPr id="161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i and austin like pizza with pepperonis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did warren run a mile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mean the same (synonyms)?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sleepy 		awake 			happy			tired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pronoun fits?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Suzanne is going to the store. ________ needs to buy milk.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two words that rhyme with “an.”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___________________________________________________________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8;p32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22: Day 5</a:t>
            </a:r>
          </a:p>
        </p:txBody>
      </p:sp>
      <p:sp>
        <p:nvSpPr>
          <p:cNvPr id="167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990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lucas won the runing race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will dad drive you to school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mean the same (synonyms)?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sad 		giggle			laugh			work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(</a:t>
            </a:r>
            <a:r>
              <a:rPr u="sng"/>
              <a:t>There, Their)</a:t>
            </a:r>
            <a:r>
              <a:t> dog went to the park.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Can you </a:t>
            </a:r>
            <a:r>
              <a:rPr u="sng"/>
              <a:t>(hear, here)</a:t>
            </a:r>
            <a:r>
              <a:t> the pretty song?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80;p34"/>
          <p:cNvSpPr txBox="1">
            <a:spLocks noGrp="1"/>
          </p:cNvSpPr>
          <p:nvPr>
            <p:ph type="title"/>
          </p:nvPr>
        </p:nvSpPr>
        <p:spPr>
          <a:xfrm>
            <a:off x="311699" y="3129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23: Day 1</a:t>
            </a:r>
          </a:p>
        </p:txBody>
      </p:sp>
      <p:sp>
        <p:nvSpPr>
          <p:cNvPr id="173" name="Google Shape;181;p34"/>
          <p:cNvSpPr txBox="1">
            <a:spLocks noGrp="1"/>
          </p:cNvSpPr>
          <p:nvPr>
            <p:ph type="body" idx="1"/>
          </p:nvPr>
        </p:nvSpPr>
        <p:spPr>
          <a:xfrm>
            <a:off x="311699" y="10203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claire planed to travle to phoenix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them horses eat hey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Tell the word that means more than one “hero”.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two words make up the compound word “sunflower.”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word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James is </a:t>
            </a:r>
            <a:r>
              <a:rPr u="sng"/>
              <a:t>(to, too, two)</a:t>
            </a:r>
            <a:r>
              <a:t> years old.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92;p36"/>
          <p:cNvSpPr txBox="1">
            <a:spLocks noGrp="1"/>
          </p:cNvSpPr>
          <p:nvPr>
            <p:ph type="title"/>
          </p:nvPr>
        </p:nvSpPr>
        <p:spPr>
          <a:xfrm>
            <a:off x="311699" y="17070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23: Day 2</a:t>
            </a:r>
          </a:p>
        </p:txBody>
      </p:sp>
      <p:sp>
        <p:nvSpPr>
          <p:cNvPr id="179" name="Google Shape;193;p36"/>
          <p:cNvSpPr txBox="1">
            <a:spLocks noGrp="1"/>
          </p:cNvSpPr>
          <p:nvPr>
            <p:ph type="body" idx="1"/>
          </p:nvPr>
        </p:nvSpPr>
        <p:spPr>
          <a:xfrm>
            <a:off x="311699" y="87815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ms smith read charlie and the chocolate factory to the class in august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wil you mak decorations for the holidays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gril 		gurl			girl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are the nouns?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hat		mall			funny		silly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How many syllables do the words have?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couldn’t ____________		rodeo ____________		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204;p38"/>
          <p:cNvSpPr txBox="1">
            <a:spLocks noGrp="1"/>
          </p:cNvSpPr>
          <p:nvPr>
            <p:ph type="title"/>
          </p:nvPr>
        </p:nvSpPr>
        <p:spPr>
          <a:xfrm>
            <a:off x="311699" y="34342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23: Day 3</a:t>
            </a:r>
          </a:p>
        </p:txBody>
      </p:sp>
      <p:sp>
        <p:nvSpPr>
          <p:cNvPr id="18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311699" y="105087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allisons family had a burthday party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i is going to the fair with me sester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that go together.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butterfly		ladybug			cat			ant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the opposite of “near”?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close 		far			come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a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boy got a treat from the ice cream truck.  	yes/no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216;p40"/>
          <p:cNvSpPr txBox="1">
            <a:spLocks noGrp="1"/>
          </p:cNvSpPr>
          <p:nvPr>
            <p:ph type="title"/>
          </p:nvPr>
        </p:nvSpPr>
        <p:spPr>
          <a:xfrm>
            <a:off x="311699" y="3129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23: Day 4</a:t>
            </a:r>
          </a:p>
        </p:txBody>
      </p:sp>
      <p:sp>
        <p:nvSpPr>
          <p:cNvPr id="191" name="Google Shape;217;p40"/>
          <p:cNvSpPr txBox="1">
            <a:spLocks noGrp="1"/>
          </p:cNvSpPr>
          <p:nvPr>
            <p:ph type="body" idx="1"/>
          </p:nvPr>
        </p:nvSpPr>
        <p:spPr>
          <a:xfrm>
            <a:off x="311699" y="10203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cindy goed to sea the red panda at the Zoo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were going to florida in september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does reheat mean?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</a:t>
            </a:r>
            <a:r>
              <a:rPr sz="1200"/>
              <a:t>_____________________________________________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are verbs (action words)? 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truck 		run 			happy 			skip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missing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up : down :: in : _______________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228;p42"/>
          <p:cNvSpPr txBox="1">
            <a:spLocks noGrp="1"/>
          </p:cNvSpPr>
          <p:nvPr>
            <p:ph type="title"/>
          </p:nvPr>
        </p:nvSpPr>
        <p:spPr>
          <a:xfrm>
            <a:off x="311699" y="28246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23: Day 5</a:t>
            </a:r>
          </a:p>
        </p:txBody>
      </p:sp>
      <p:sp>
        <p:nvSpPr>
          <p:cNvPr id="197" name="Google Shape;229;p42"/>
          <p:cNvSpPr txBox="1">
            <a:spLocks noGrp="1"/>
          </p:cNvSpPr>
          <p:nvPr>
            <p:ph type="body" idx="1"/>
          </p:nvPr>
        </p:nvSpPr>
        <p:spPr>
          <a:xfrm>
            <a:off x="311699" y="989914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my cat run uway from the dog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wut do you whant two have for lunch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How many syllables are in these words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elephant _____________ 	build _______________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is the contraction for will not?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willn’t 		won’t 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pronoun fits?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Matt and Jacob wanted to have a snack. ____________ sliced an apple and shared it.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40;p44"/>
          <p:cNvSpPr txBox="1">
            <a:spLocks noGrp="1"/>
          </p:cNvSpPr>
          <p:nvPr>
            <p:ph type="title"/>
          </p:nvPr>
        </p:nvSpPr>
        <p:spPr>
          <a:xfrm>
            <a:off x="311699" y="19102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24: Day 1</a:t>
            </a:r>
          </a:p>
        </p:txBody>
      </p:sp>
      <p:sp>
        <p:nvSpPr>
          <p:cNvPr id="203" name="Google Shape;241;p44"/>
          <p:cNvSpPr txBox="1">
            <a:spLocks noGrp="1"/>
          </p:cNvSpPr>
          <p:nvPr>
            <p:ph type="body" idx="1"/>
          </p:nvPr>
        </p:nvSpPr>
        <p:spPr>
          <a:xfrm>
            <a:off x="311699" y="89847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there is my books said mom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did you muther make that dress four you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does the word prepay mean?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two words make the contraction “we’ll”?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have the same meaning?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present		horse			gift			tree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52;p46"/>
          <p:cNvSpPr txBox="1">
            <a:spLocks noGrp="1"/>
          </p:cNvSpPr>
          <p:nvPr>
            <p:ph type="title"/>
          </p:nvPr>
        </p:nvSpPr>
        <p:spPr>
          <a:xfrm>
            <a:off x="311699" y="266941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24: Day 2</a:t>
            </a:r>
          </a:p>
        </p:txBody>
      </p:sp>
      <p:sp>
        <p:nvSpPr>
          <p:cNvPr id="209" name="Google Shape;253;p46"/>
          <p:cNvSpPr txBox="1">
            <a:spLocks noGrp="1"/>
          </p:cNvSpPr>
          <p:nvPr>
            <p:ph type="body" idx="1"/>
          </p:nvPr>
        </p:nvSpPr>
        <p:spPr>
          <a:xfrm>
            <a:off x="311699" y="796307"/>
            <a:ext cx="8520602" cy="39909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did you read the book matilda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we dont have no carrots in the garden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  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quiet			kwiet 			queit				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means the same as </a:t>
            </a:r>
            <a:r>
              <a:rPr u="sng"/>
              <a:t>similar</a:t>
            </a:r>
            <a:r>
              <a:t>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different		truth 			alike			happy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a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Tim fell out of the tree.		yes/no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64;p48"/>
          <p:cNvSpPr txBox="1">
            <a:spLocks noGrp="1"/>
          </p:cNvSpPr>
          <p:nvPr>
            <p:ph type="title"/>
          </p:nvPr>
        </p:nvSpPr>
        <p:spPr>
          <a:xfrm>
            <a:off x="311699" y="28246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24: Day 3</a:t>
            </a:r>
          </a:p>
        </p:txBody>
      </p:sp>
      <p:sp>
        <p:nvSpPr>
          <p:cNvPr id="215" name="Google Shape;265;p48"/>
          <p:cNvSpPr txBox="1">
            <a:spLocks noGrp="1"/>
          </p:cNvSpPr>
          <p:nvPr>
            <p:ph type="body" idx="1"/>
          </p:nvPr>
        </p:nvSpPr>
        <p:spPr>
          <a:xfrm>
            <a:off x="311699" y="989914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1.he buyed apples bananas and oranges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ethan telled my a funne story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are adjectives (describing words)?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The tall man was wearing an orange hat.	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Name two words in the -eep family.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have 2 syllables?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green 		without 		kind 		balloon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60;p14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21: Day 1</a:t>
            </a:r>
          </a:p>
        </p:txBody>
      </p:sp>
      <p:sp>
        <p:nvSpPr>
          <p:cNvPr id="113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886968">
              <a:buSzTx/>
              <a:buNone/>
              <a:defRPr sz="1358" b="1"/>
            </a:pPr>
            <a:r>
              <a:t>Write these sentences correctly.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/>
            </a:pPr>
            <a:r>
              <a:t>1. cindy bake cookys for the holidays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/>
            </a:pPr>
            <a:r>
              <a:t>2. can me ride me bike to school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 b="1"/>
            </a:pPr>
            <a:r>
              <a:t>Write a word that means to heat again.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/>
            </a:pPr>
            <a:r>
              <a:t>3.___________________________								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 b="1"/>
            </a:pPr>
            <a:r>
              <a:t>Find the verbs in the sentences.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/>
            </a:pPr>
            <a:r>
              <a:t>4. She ate her lunch with her friends.</a:t>
            </a:r>
          </a:p>
          <a:p>
            <a:pPr marL="0" indent="0" defTabSz="886968">
              <a:spcBef>
                <a:spcPts val="1500"/>
              </a:spcBef>
              <a:buSzTx/>
              <a:buNone/>
              <a:defRPr sz="1358"/>
            </a:pPr>
            <a:r>
              <a:t>5. We walked for 3 miles.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76;p50"/>
          <p:cNvSpPr txBox="1">
            <a:spLocks noGrp="1"/>
          </p:cNvSpPr>
          <p:nvPr>
            <p:ph type="title"/>
          </p:nvPr>
        </p:nvSpPr>
        <p:spPr>
          <a:xfrm>
            <a:off x="311699" y="27230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24: Day 4</a:t>
            </a:r>
          </a:p>
        </p:txBody>
      </p:sp>
      <p:sp>
        <p:nvSpPr>
          <p:cNvPr id="221" name="Google Shape;277;p50"/>
          <p:cNvSpPr txBox="1">
            <a:spLocks noGrp="1"/>
          </p:cNvSpPr>
          <p:nvPr>
            <p:ph type="body" idx="1"/>
          </p:nvPr>
        </p:nvSpPr>
        <p:spPr>
          <a:xfrm>
            <a:off x="311699" y="97975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how did jennifer did that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laura finded a book under the bed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have the sound of /c/ in “nice.”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The mice can run a race.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it a question or a statement?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The peanut butter cost $3.00   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two words make up the word “we’d”?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______________________________________________________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88;p52"/>
          <p:cNvSpPr txBox="1">
            <a:spLocks noGrp="1"/>
          </p:cNvSpPr>
          <p:nvPr>
            <p:ph type="title"/>
          </p:nvPr>
        </p:nvSpPr>
        <p:spPr>
          <a:xfrm>
            <a:off x="311699" y="3129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24: Day 5</a:t>
            </a:r>
          </a:p>
        </p:txBody>
      </p:sp>
      <p:sp>
        <p:nvSpPr>
          <p:cNvPr id="227" name="Google Shape;289;p52"/>
          <p:cNvSpPr txBox="1">
            <a:spLocks noGrp="1"/>
          </p:cNvSpPr>
          <p:nvPr>
            <p:ph type="body" idx="1"/>
          </p:nvPr>
        </p:nvSpPr>
        <p:spPr>
          <a:xfrm>
            <a:off x="311699" y="1020394"/>
            <a:ext cx="8520602" cy="39909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 trip is on march 15 2020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ricky robby and me went to the peting zoo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How many syllables do the words have?  Split the words.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elephants 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flamingo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stopt                        stoped                 stopped 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300;p54"/>
          <p:cNvSpPr txBox="1">
            <a:spLocks noGrp="1"/>
          </p:cNvSpPr>
          <p:nvPr>
            <p:ph type="title"/>
          </p:nvPr>
        </p:nvSpPr>
        <p:spPr>
          <a:xfrm>
            <a:off x="311699" y="30278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25: Day 1</a:t>
            </a:r>
          </a:p>
        </p:txBody>
      </p:sp>
      <p:sp>
        <p:nvSpPr>
          <p:cNvPr id="233" name="Google Shape;301;p54"/>
          <p:cNvSpPr txBox="1">
            <a:spLocks noGrp="1"/>
          </p:cNvSpPr>
          <p:nvPr>
            <p:ph type="body" idx="1"/>
          </p:nvPr>
        </p:nvSpPr>
        <p:spPr>
          <a:xfrm>
            <a:off x="311699" y="101023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there arent no childs on the playground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me and andy was following a path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How do you spell more than one? (pleural)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lion ________________		bench 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are the nouns?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The boys got a pizza and went to the park.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Correctly write the name using capitalization and punctuation.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portland oregon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312;p56"/>
          <p:cNvSpPr txBox="1">
            <a:spLocks noGrp="1"/>
          </p:cNvSpPr>
          <p:nvPr>
            <p:ph type="title"/>
          </p:nvPr>
        </p:nvSpPr>
        <p:spPr>
          <a:xfrm>
            <a:off x="311699" y="23166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25: Day 2</a:t>
            </a:r>
          </a:p>
        </p:txBody>
      </p:sp>
      <p:sp>
        <p:nvSpPr>
          <p:cNvPr id="239" name="Google Shape;313;p56"/>
          <p:cNvSpPr txBox="1">
            <a:spLocks noGrp="1"/>
          </p:cNvSpPr>
          <p:nvPr>
            <p:ph type="body" idx="1"/>
          </p:nvPr>
        </p:nvSpPr>
        <p:spPr>
          <a:xfrm>
            <a:off x="311699" y="939114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them want to help mr smith clean his class room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dont you has no snack for recess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Number the words in alphabetical order.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number 		none			night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two words have 2 syllables?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chair 		giant 		mountain	                dishwasher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that has a prefix that means the same as not happy?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________________________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324;p58"/>
          <p:cNvSpPr txBox="1">
            <a:spLocks noGrp="1"/>
          </p:cNvSpPr>
          <p:nvPr>
            <p:ph type="title"/>
          </p:nvPr>
        </p:nvSpPr>
        <p:spPr>
          <a:xfrm>
            <a:off x="311699" y="25198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25: Day 3</a:t>
            </a:r>
          </a:p>
        </p:txBody>
      </p:sp>
      <p:sp>
        <p:nvSpPr>
          <p:cNvPr id="245" name="Google Shape;325;p58"/>
          <p:cNvSpPr txBox="1">
            <a:spLocks noGrp="1"/>
          </p:cNvSpPr>
          <p:nvPr>
            <p:ph type="body" idx="1"/>
          </p:nvPr>
        </p:nvSpPr>
        <p:spPr>
          <a:xfrm>
            <a:off x="311699" y="95943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wen is michael gonna go to fresno california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the note were in my backpack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that is the opposite of “wet.”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two words make the contraction “they’re”?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is statement or a question?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Can you help me	_________________________________	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336;p60"/>
          <p:cNvSpPr txBox="1">
            <a:spLocks noGrp="1"/>
          </p:cNvSpPr>
          <p:nvPr>
            <p:ph type="title"/>
          </p:nvPr>
        </p:nvSpPr>
        <p:spPr>
          <a:xfrm>
            <a:off x="311699" y="2621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25: Day 4</a:t>
            </a:r>
          </a:p>
        </p:txBody>
      </p:sp>
      <p:sp>
        <p:nvSpPr>
          <p:cNvPr id="251" name="Google Shape;337;p60"/>
          <p:cNvSpPr txBox="1">
            <a:spLocks noGrp="1"/>
          </p:cNvSpPr>
          <p:nvPr>
            <p:ph type="body" idx="1"/>
          </p:nvPr>
        </p:nvSpPr>
        <p:spPr>
          <a:xfrm>
            <a:off x="311699" y="9695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me can count to ten in spanish said calvin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cameron put his socks on his foots yesterday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with a prefix that means “to read again.”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monday january 15 2021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verbs in the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Gabriella hit the ball, and ran to first base.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348;p62"/>
          <p:cNvSpPr txBox="1">
            <a:spLocks noGrp="1"/>
          </p:cNvSpPr>
          <p:nvPr>
            <p:ph type="title"/>
          </p:nvPr>
        </p:nvSpPr>
        <p:spPr>
          <a:xfrm>
            <a:off x="311699" y="20118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25: Day 5</a:t>
            </a:r>
          </a:p>
        </p:txBody>
      </p:sp>
      <p:sp>
        <p:nvSpPr>
          <p:cNvPr id="257" name="Google Shape;349;p62"/>
          <p:cNvSpPr txBox="1">
            <a:spLocks noGrp="1"/>
          </p:cNvSpPr>
          <p:nvPr>
            <p:ph type="body" idx="1"/>
          </p:nvPr>
        </p:nvSpPr>
        <p:spPr>
          <a:xfrm>
            <a:off x="311699" y="90863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houston mad his bed in the morning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marbles roled across the room when the girl droped the container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is the contraction for cannot?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cant 		can’t  			cann't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mean the same (synonyms)?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tell 		talk			upset 			mention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pronoun.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Madison painted the fence yellow.  ______________ worked really hard. 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360;p64"/>
          <p:cNvSpPr txBox="1">
            <a:spLocks noGrp="1"/>
          </p:cNvSpPr>
          <p:nvPr>
            <p:ph type="title"/>
          </p:nvPr>
        </p:nvSpPr>
        <p:spPr>
          <a:xfrm>
            <a:off x="311699" y="2113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26: Day 1</a:t>
            </a:r>
          </a:p>
        </p:txBody>
      </p:sp>
      <p:sp>
        <p:nvSpPr>
          <p:cNvPr id="263" name="Google Shape;361;p64"/>
          <p:cNvSpPr txBox="1">
            <a:spLocks noGrp="1"/>
          </p:cNvSpPr>
          <p:nvPr>
            <p:ph type="body" idx="1"/>
          </p:nvPr>
        </p:nvSpPr>
        <p:spPr>
          <a:xfrm>
            <a:off x="311699" y="9187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her friends dog ran away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she eight to much candy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that means in a kind way.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a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Don’t do that!                    yes/no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adjectives in the sentence.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dog had fluffy, red fur.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372;p66"/>
          <p:cNvSpPr txBox="1">
            <a:spLocks noGrp="1"/>
          </p:cNvSpPr>
          <p:nvPr>
            <p:ph type="title"/>
          </p:nvPr>
        </p:nvSpPr>
        <p:spPr>
          <a:xfrm>
            <a:off x="311699" y="589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26: Day 2</a:t>
            </a:r>
          </a:p>
        </p:txBody>
      </p:sp>
      <p:sp>
        <p:nvSpPr>
          <p:cNvPr id="269" name="Google Shape;373;p66"/>
          <p:cNvSpPr txBox="1">
            <a:spLocks noGrp="1"/>
          </p:cNvSpPr>
          <p:nvPr>
            <p:ph type="body" idx="1"/>
          </p:nvPr>
        </p:nvSpPr>
        <p:spPr>
          <a:xfrm>
            <a:off x="311699" y="7663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audreys toy spider has ate legs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richard want to ride jacksons bike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 that is misspelled.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premade                disslike              untie               replay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rhyme with “sleep?”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peep		sweet		keep   		   street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sentence.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dog ran fast.		Giga and Sophia.		went to the mall?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384;p68"/>
          <p:cNvSpPr txBox="1">
            <a:spLocks noGrp="1"/>
          </p:cNvSpPr>
          <p:nvPr>
            <p:ph type="title"/>
          </p:nvPr>
        </p:nvSpPr>
        <p:spPr>
          <a:xfrm>
            <a:off x="311699" y="17070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26: Day 3</a:t>
            </a:r>
          </a:p>
        </p:txBody>
      </p:sp>
      <p:sp>
        <p:nvSpPr>
          <p:cNvPr id="275" name="Google Shape;385;p68"/>
          <p:cNvSpPr txBox="1">
            <a:spLocks noGrp="1"/>
          </p:cNvSpPr>
          <p:nvPr>
            <p:ph type="body" idx="1"/>
          </p:nvPr>
        </p:nvSpPr>
        <p:spPr>
          <a:xfrm>
            <a:off x="311699" y="87815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how many tooths does alligators has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me goed to the store for my brother said jose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Circle the prefix and underline the root word.  Write the meaning.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</a:t>
            </a:r>
            <a:r>
              <a:rPr b="1"/>
              <a:t>mismatch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part of speech is “baseball”?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noun 		pronoun		verb			adjective	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that rhyme.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frog 		bag			bog 			dog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72;p16"/>
          <p:cNvSpPr txBox="1">
            <a:spLocks noGrp="1"/>
          </p:cNvSpPr>
          <p:nvPr>
            <p:ph type="title"/>
          </p:nvPr>
        </p:nvSpPr>
        <p:spPr>
          <a:xfrm>
            <a:off x="311699" y="134873"/>
            <a:ext cx="8520602" cy="759207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21: Day 2</a:t>
            </a:r>
          </a:p>
        </p:txBody>
      </p:sp>
      <p:sp>
        <p:nvSpPr>
          <p:cNvPr id="119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699" y="101772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jill learnt how to ride a bike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don't you have no candy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Circle the date that is written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July, 4 2009		July 4, 2009		July 4 2009		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a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Lisa and Will.			yes	no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what		whate			was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396;p70"/>
          <p:cNvSpPr txBox="1">
            <a:spLocks noGrp="1"/>
          </p:cNvSpPr>
          <p:nvPr>
            <p:ph type="title"/>
          </p:nvPr>
        </p:nvSpPr>
        <p:spPr>
          <a:xfrm>
            <a:off x="311699" y="15038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26: Day 4</a:t>
            </a:r>
          </a:p>
        </p:txBody>
      </p:sp>
      <p:sp>
        <p:nvSpPr>
          <p:cNvPr id="282" name="Google Shape;397;p70"/>
          <p:cNvSpPr txBox="1">
            <a:spLocks noGrp="1"/>
          </p:cNvSpPr>
          <p:nvPr>
            <p:ph type="body" idx="1"/>
          </p:nvPr>
        </p:nvSpPr>
        <p:spPr>
          <a:xfrm>
            <a:off x="311699" y="85783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can you gimme a pencil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uncle james teached me to ride a bike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 the date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tuesday march 3 2020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word that means more than one puppy.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have a short “i” vowel sound?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hide 		hit			bite			big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408;p72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26: Day 5</a:t>
            </a:r>
          </a:p>
        </p:txBody>
      </p:sp>
      <p:sp>
        <p:nvSpPr>
          <p:cNvPr id="288" name="Google Shape;409;p72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990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maggie and me are in the same class at scool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are you gonna have pasta for dinnar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is the contraction for will not?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willn’t 		will’nt 		won’t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(</a:t>
            </a:r>
            <a:r>
              <a:rPr u="sng"/>
              <a:t>ill / I’ll) </a:t>
            </a:r>
            <a:r>
              <a:t>help you wash your dirty car.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(</a:t>
            </a:r>
            <a:r>
              <a:rPr u="sng"/>
              <a:t>It’s / its) </a:t>
            </a:r>
            <a:r>
              <a:t>too late to go outside now.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420;p74"/>
          <p:cNvSpPr txBox="1">
            <a:spLocks noGrp="1"/>
          </p:cNvSpPr>
          <p:nvPr>
            <p:ph type="title"/>
          </p:nvPr>
        </p:nvSpPr>
        <p:spPr>
          <a:xfrm>
            <a:off x="311699" y="1605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27: Day 1</a:t>
            </a:r>
          </a:p>
        </p:txBody>
      </p:sp>
      <p:sp>
        <p:nvSpPr>
          <p:cNvPr id="294" name="Google Shape;421;p74"/>
          <p:cNvSpPr txBox="1">
            <a:spLocks noGrp="1"/>
          </p:cNvSpPr>
          <p:nvPr>
            <p:ph type="body" idx="1"/>
          </p:nvPr>
        </p:nvSpPr>
        <p:spPr>
          <a:xfrm>
            <a:off x="311699" y="8679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why is they makeing so much soup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me and ryan like to pet doggs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with the long “a” sound.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hard 		stay			made			stairs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that means more than one fox.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does “she’ll” mean?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she won’t 	she will		shell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432;p76"/>
          <p:cNvSpPr txBox="1">
            <a:spLocks noGrp="1"/>
          </p:cNvSpPr>
          <p:nvPr>
            <p:ph type="title"/>
          </p:nvPr>
        </p:nvSpPr>
        <p:spPr>
          <a:xfrm>
            <a:off x="311699" y="11990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27: Day 2</a:t>
            </a:r>
          </a:p>
        </p:txBody>
      </p:sp>
      <p:sp>
        <p:nvSpPr>
          <p:cNvPr id="300" name="Google Shape;433;p76"/>
          <p:cNvSpPr txBox="1">
            <a:spLocks noGrp="1"/>
          </p:cNvSpPr>
          <p:nvPr>
            <p:ph type="body" idx="1"/>
          </p:nvPr>
        </p:nvSpPr>
        <p:spPr>
          <a:xfrm>
            <a:off x="311699" y="82735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im takeing me favorite game to school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me angela and ryan like to plae football at recess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Does the word “bean” have a long or short vowel sound?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that are verbs.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happy 		paper			ride			jar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Put the words in alphabetical order.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sing 		sang			sung 		song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444;p78"/>
          <p:cNvSpPr txBox="1">
            <a:spLocks noGrp="1"/>
          </p:cNvSpPr>
          <p:nvPr>
            <p:ph type="title"/>
          </p:nvPr>
        </p:nvSpPr>
        <p:spPr>
          <a:xfrm>
            <a:off x="311699" y="9958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27: Day 3</a:t>
            </a:r>
          </a:p>
        </p:txBody>
      </p:sp>
      <p:sp>
        <p:nvSpPr>
          <p:cNvPr id="306" name="Google Shape;445;p78"/>
          <p:cNvSpPr txBox="1">
            <a:spLocks noGrp="1"/>
          </p:cNvSpPr>
          <p:nvPr>
            <p:ph type="body" idx="1"/>
          </p:nvPr>
        </p:nvSpPr>
        <p:spPr>
          <a:xfrm>
            <a:off x="311699" y="80703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hannahs dad taked the muny to the bank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daniel said he doesnt never get dessert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underlined word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The boy </a:t>
            </a:r>
            <a:r>
              <a:rPr u="sng"/>
              <a:t> trip </a:t>
            </a:r>
            <a:r>
              <a:t> over the branch. 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with a long “e” sound.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The bears feet were slipping in the snow.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are the adjectives in the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boys kicked the round soccer ball on the big, green field.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456;p80"/>
          <p:cNvSpPr txBox="1">
            <a:spLocks noGrp="1"/>
          </p:cNvSpPr>
          <p:nvPr>
            <p:ph type="title"/>
          </p:nvPr>
        </p:nvSpPr>
        <p:spPr>
          <a:xfrm>
            <a:off x="311699" y="11990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27: Day 4</a:t>
            </a:r>
          </a:p>
        </p:txBody>
      </p:sp>
      <p:sp>
        <p:nvSpPr>
          <p:cNvPr id="312" name="Google Shape;457;p80"/>
          <p:cNvSpPr txBox="1">
            <a:spLocks noGrp="1"/>
          </p:cNvSpPr>
          <p:nvPr>
            <p:ph type="body" idx="1"/>
          </p:nvPr>
        </p:nvSpPr>
        <p:spPr>
          <a:xfrm>
            <a:off x="311699" y="82735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 bird hert its wing said tammy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its my teachers birthday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How many syllables are in these words?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whisper_______________ 		underwater _______________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words have a long “i” vowel sound?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tie 		tip 		tiny		team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that means more than one mouse.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468;p82"/>
          <p:cNvSpPr txBox="1">
            <a:spLocks noGrp="1"/>
          </p:cNvSpPr>
          <p:nvPr>
            <p:ph type="title"/>
          </p:nvPr>
        </p:nvSpPr>
        <p:spPr>
          <a:xfrm>
            <a:off x="311699" y="7926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27: Day 5</a:t>
            </a:r>
          </a:p>
        </p:txBody>
      </p:sp>
      <p:sp>
        <p:nvSpPr>
          <p:cNvPr id="318" name="Google Shape;469;p82"/>
          <p:cNvSpPr txBox="1">
            <a:spLocks noGrp="1"/>
          </p:cNvSpPr>
          <p:nvPr>
            <p:ph type="body" idx="1"/>
          </p:nvPr>
        </p:nvSpPr>
        <p:spPr>
          <a:xfrm>
            <a:off x="311699" y="78671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david singed a song for the intire skool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julian and christian wasnt at the base ball game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is the vowel sound in the word “burn?”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mean the same (synonyms)?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stone 		mountain			cold			pebble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contraction fits in the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student (</a:t>
            </a:r>
            <a:r>
              <a:rPr u="sng"/>
              <a:t>can’t / don’t / isn’t) </a:t>
            </a:r>
            <a:r>
              <a:t>tie his shoes yet.  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480;p84"/>
          <p:cNvSpPr txBox="1">
            <a:spLocks noGrp="1"/>
          </p:cNvSpPr>
          <p:nvPr>
            <p:ph type="title"/>
          </p:nvPr>
        </p:nvSpPr>
        <p:spPr>
          <a:xfrm>
            <a:off x="311699" y="8942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28: Day 1</a:t>
            </a:r>
          </a:p>
        </p:txBody>
      </p:sp>
      <p:sp>
        <p:nvSpPr>
          <p:cNvPr id="324" name="Google Shape;481;p84"/>
          <p:cNvSpPr txBox="1">
            <a:spLocks noGrp="1"/>
          </p:cNvSpPr>
          <p:nvPr>
            <p:ph type="body" idx="1"/>
          </p:nvPr>
        </p:nvSpPr>
        <p:spPr>
          <a:xfrm>
            <a:off x="311699" y="79687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did you help ant sarah mak the fort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dont forget to by toothpaste shampoo and soap at the store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synonym for the word “quick.”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Put the words in alphabetical order.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flower 		friend			funny			fall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words have the long i sound?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tight		child			will 			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492;p86"/>
          <p:cNvSpPr txBox="1">
            <a:spLocks noGrp="1"/>
          </p:cNvSpPr>
          <p:nvPr>
            <p:ph type="title"/>
          </p:nvPr>
        </p:nvSpPr>
        <p:spPr>
          <a:xfrm>
            <a:off x="311699" y="13006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28: Day 2</a:t>
            </a:r>
          </a:p>
        </p:txBody>
      </p:sp>
      <p:sp>
        <p:nvSpPr>
          <p:cNvPr id="330" name="Google Shape;493;p86"/>
          <p:cNvSpPr txBox="1">
            <a:spLocks noGrp="1"/>
          </p:cNvSpPr>
          <p:nvPr>
            <p:ph type="body" idx="1"/>
          </p:nvPr>
        </p:nvSpPr>
        <p:spPr>
          <a:xfrm>
            <a:off x="311699" y="837514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thank you for help me kleen the classroom said mrs jones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mr smith read the book the day the crayons quit?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meaning of the contraction “we’re.”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were 		we are			we will 		we are here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correct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How many </a:t>
            </a:r>
            <a:r>
              <a:rPr u="sng"/>
              <a:t>(child, child’s, children)</a:t>
            </a:r>
            <a:r>
              <a:t> were at the zoo?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an antonym (opposite) for “difficult.”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hard			easy			after			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504;p88"/>
          <p:cNvSpPr txBox="1">
            <a:spLocks noGrp="1"/>
          </p:cNvSpPr>
          <p:nvPr>
            <p:ph type="title"/>
          </p:nvPr>
        </p:nvSpPr>
        <p:spPr>
          <a:xfrm>
            <a:off x="311699" y="20118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28: Day 3</a:t>
            </a:r>
          </a:p>
        </p:txBody>
      </p:sp>
      <p:sp>
        <p:nvSpPr>
          <p:cNvPr id="336" name="Google Shape;505;p88"/>
          <p:cNvSpPr txBox="1">
            <a:spLocks noGrp="1"/>
          </p:cNvSpPr>
          <p:nvPr>
            <p:ph type="body" idx="1"/>
          </p:nvPr>
        </p:nvSpPr>
        <p:spPr>
          <a:xfrm>
            <a:off x="311699" y="90863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a bird hopt on the tortoise at the phoenix zoo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will the package be hear buy may 25 2020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with the sound of /ed/ in “wanted.”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filled		planted			missed			jumped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a sentence or a question?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How many books did you read this year _______________________________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two words that rhyme with more.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84;p18"/>
          <p:cNvSpPr txBox="1">
            <a:spLocks noGrp="1"/>
          </p:cNvSpPr>
          <p:nvPr>
            <p:ph type="title"/>
          </p:nvPr>
        </p:nvSpPr>
        <p:spPr>
          <a:xfrm>
            <a:off x="311699" y="2113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21: Day 3</a:t>
            </a:r>
          </a:p>
        </p:txBody>
      </p:sp>
      <p:sp>
        <p:nvSpPr>
          <p:cNvPr id="12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699" y="981648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22959">
              <a:buSzTx/>
              <a:buNone/>
              <a:defRPr sz="1260" b="1"/>
            </a:pPr>
            <a:r>
              <a:t>Write these sentences correctly.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/>
            </a:pPr>
            <a:r>
              <a:t>1. will you bee here after the show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/>
            </a:pPr>
            <a:r>
              <a:t>2. sandra was make cakes for the party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 b="1"/>
            </a:pPr>
            <a:r>
              <a:t>Which word belongs in the sentence?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/>
            </a:pPr>
            <a:r>
              <a:t>He ________________ his bike quickly to school</a:t>
            </a:r>
            <a:endParaRPr b="1"/>
          </a:p>
          <a:p>
            <a:pPr marL="0" indent="0" defTabSz="822959">
              <a:spcBef>
                <a:spcPts val="1400"/>
              </a:spcBef>
              <a:buSzTx/>
              <a:buNone/>
              <a:defRPr sz="1260"/>
            </a:pPr>
            <a:r>
              <a:t>3. ride		rode			rided			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 b="1"/>
            </a:pPr>
            <a:r>
              <a:t>Put the words in alphabetical order.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/>
            </a:pPr>
            <a:r>
              <a:t>4. book		band		bike		brown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 b="1"/>
            </a:pPr>
            <a:r>
              <a:t>Find the word that is a noun (person, place, thing).</a:t>
            </a:r>
          </a:p>
          <a:p>
            <a:pPr marL="0" indent="0" defTabSz="822959">
              <a:spcBef>
                <a:spcPts val="1400"/>
              </a:spcBef>
              <a:buSzTx/>
              <a:buNone/>
              <a:defRPr sz="1260"/>
            </a:pPr>
            <a:r>
              <a:t>5. puppy 		blue		running		tall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516;p90"/>
          <p:cNvSpPr txBox="1">
            <a:spLocks noGrp="1"/>
          </p:cNvSpPr>
          <p:nvPr>
            <p:ph type="title"/>
          </p:nvPr>
        </p:nvSpPr>
        <p:spPr>
          <a:xfrm>
            <a:off x="311699" y="-1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28: Day 4</a:t>
            </a:r>
          </a:p>
        </p:txBody>
      </p:sp>
      <p:sp>
        <p:nvSpPr>
          <p:cNvPr id="342" name="Google Shape;517;p90"/>
          <p:cNvSpPr txBox="1">
            <a:spLocks noGrp="1"/>
          </p:cNvSpPr>
          <p:nvPr>
            <p:ph type="body" idx="1"/>
          </p:nvPr>
        </p:nvSpPr>
        <p:spPr>
          <a:xfrm>
            <a:off x="311699" y="707449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jacob he has goed to camp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me and my friends eight at burger town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that need capital letters.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gorilla  		britney 		kitten 		june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are nouns?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happy           doctor             jar            fast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Circle the words that name insects.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be 		bee		ant			aunt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528;p92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28: Day 5</a:t>
            </a:r>
          </a:p>
        </p:txBody>
      </p:sp>
      <p:sp>
        <p:nvSpPr>
          <p:cNvPr id="348" name="Google Shape;529;p92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990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may i go to the park with you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can him and i get our lunches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have the long “a” vowel sound?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rat             page            sat               race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words.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I raked the </a:t>
            </a:r>
            <a:r>
              <a:rPr u="sng"/>
              <a:t>(leafs / leaves)</a:t>
            </a:r>
            <a:r>
              <a:t> today.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My brother is 5 </a:t>
            </a:r>
            <a:r>
              <a:rPr u="sng"/>
              <a:t>(foot / feet)</a:t>
            </a:r>
            <a:r>
              <a:t> tall.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540;p94"/>
          <p:cNvSpPr txBox="1">
            <a:spLocks noGrp="1"/>
          </p:cNvSpPr>
          <p:nvPr>
            <p:ph type="title"/>
          </p:nvPr>
        </p:nvSpPr>
        <p:spPr>
          <a:xfrm>
            <a:off x="311699" y="7926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29: Day 1</a:t>
            </a:r>
          </a:p>
        </p:txBody>
      </p:sp>
      <p:sp>
        <p:nvSpPr>
          <p:cNvPr id="354" name="Google Shape;541;p94"/>
          <p:cNvSpPr txBox="1">
            <a:spLocks noGrp="1"/>
          </p:cNvSpPr>
          <p:nvPr>
            <p:ph type="body" idx="1"/>
          </p:nvPr>
        </p:nvSpPr>
        <p:spPr>
          <a:xfrm>
            <a:off x="311699" y="78671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theres a folder and a pencil in my back pack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will mr williams rode his horse in the parade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runing 		runying			running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meaning of the word “happily.”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an antonym (opposite) of “close”?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into 		open		stop			work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552;p96"/>
          <p:cNvSpPr txBox="1">
            <a:spLocks noGrp="1"/>
          </p:cNvSpPr>
          <p:nvPr>
            <p:ph type="title"/>
          </p:nvPr>
        </p:nvSpPr>
        <p:spPr>
          <a:xfrm>
            <a:off x="311699" y="19102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29: Day 2</a:t>
            </a:r>
          </a:p>
        </p:txBody>
      </p:sp>
      <p:sp>
        <p:nvSpPr>
          <p:cNvPr id="360" name="Google Shape;553;p96"/>
          <p:cNvSpPr txBox="1">
            <a:spLocks noGrp="1"/>
          </p:cNvSpPr>
          <p:nvPr>
            <p:ph type="body" idx="1"/>
          </p:nvPr>
        </p:nvSpPr>
        <p:spPr>
          <a:xfrm>
            <a:off x="311699" y="898475"/>
            <a:ext cx="8520602" cy="3990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 pencil sharpener maked a loud noyse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did madison move to new york new york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Put the words in alphabetical order.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sock 		mitten			boot			hat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verbs.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She played volleyball with her friends. 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crying baby held his bottle.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564;p98"/>
          <p:cNvSpPr txBox="1">
            <a:spLocks noGrp="1"/>
          </p:cNvSpPr>
          <p:nvPr>
            <p:ph type="title"/>
          </p:nvPr>
        </p:nvSpPr>
        <p:spPr>
          <a:xfrm>
            <a:off x="311699" y="18086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29: Day 3</a:t>
            </a:r>
          </a:p>
        </p:txBody>
      </p:sp>
      <p:sp>
        <p:nvSpPr>
          <p:cNvPr id="366" name="Google Shape;565;p98"/>
          <p:cNvSpPr txBox="1">
            <a:spLocks noGrp="1"/>
          </p:cNvSpPr>
          <p:nvPr>
            <p:ph type="body" idx="1"/>
          </p:nvPr>
        </p:nvSpPr>
        <p:spPr>
          <a:xfrm>
            <a:off x="311699" y="888314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did she put too cups of shugar in the cookys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he went hikeing in arizona new mexico and colorado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a word with a prefix that means to charge again.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Pick the correct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My bike had </a:t>
            </a:r>
            <a:r>
              <a:rPr u="sng"/>
              <a:t>(to / too / two)</a:t>
            </a:r>
            <a:r>
              <a:t> flat tires.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are the nouns?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The butterfly flew onto the flowers.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576;p100"/>
          <p:cNvSpPr txBox="1">
            <a:spLocks noGrp="1"/>
          </p:cNvSpPr>
          <p:nvPr>
            <p:ph type="title"/>
          </p:nvPr>
        </p:nvSpPr>
        <p:spPr>
          <a:xfrm>
            <a:off x="311699" y="2113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29: Day 4</a:t>
            </a:r>
          </a:p>
        </p:txBody>
      </p:sp>
      <p:sp>
        <p:nvSpPr>
          <p:cNvPr id="372" name="Google Shape;577;p100"/>
          <p:cNvSpPr txBox="1">
            <a:spLocks noGrp="1"/>
          </p:cNvSpPr>
          <p:nvPr>
            <p:ph type="body" idx="1"/>
          </p:nvPr>
        </p:nvSpPr>
        <p:spPr>
          <a:xfrm>
            <a:off x="311699" y="9187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whin is you going to sea the movie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they sleeped in a tent and had a camp fyre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He  (</a:t>
            </a:r>
            <a:r>
              <a:rPr u="sng"/>
              <a:t>catched / caught)</a:t>
            </a:r>
            <a:r>
              <a:t> the ball at the game.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have the sound of /g/ in “go?”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golf	         giggle                girafe                 galaxy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the verb?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wiggle 		shoes			cold			foot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588;p102"/>
          <p:cNvSpPr txBox="1">
            <a:spLocks noGrp="1"/>
          </p:cNvSpPr>
          <p:nvPr>
            <p:ph type="title"/>
          </p:nvPr>
        </p:nvSpPr>
        <p:spPr>
          <a:xfrm>
            <a:off x="311699" y="1605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29: Day 5</a:t>
            </a:r>
          </a:p>
        </p:txBody>
      </p:sp>
      <p:sp>
        <p:nvSpPr>
          <p:cNvPr id="378" name="Google Shape;589;p102"/>
          <p:cNvSpPr txBox="1">
            <a:spLocks noGrp="1"/>
          </p:cNvSpPr>
          <p:nvPr>
            <p:ph type="body" idx="1"/>
          </p:nvPr>
        </p:nvSpPr>
        <p:spPr>
          <a:xfrm>
            <a:off x="311699" y="8679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me seen fossils at the museum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that was a wonderfull book said terry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adjectives in the sentence.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The large gorilla sat in the leafy tree.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two words make up the contraction “let’s”?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_____________________________________________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compound words.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dinosaur		doghouse			remake			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600;p104"/>
          <p:cNvSpPr txBox="1">
            <a:spLocks noGrp="1"/>
          </p:cNvSpPr>
          <p:nvPr>
            <p:ph type="title"/>
          </p:nvPr>
        </p:nvSpPr>
        <p:spPr>
          <a:xfrm>
            <a:off x="311699" y="8942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30: Day 1</a:t>
            </a:r>
          </a:p>
        </p:txBody>
      </p:sp>
      <p:sp>
        <p:nvSpPr>
          <p:cNvPr id="384" name="Google Shape;601;p104"/>
          <p:cNvSpPr txBox="1">
            <a:spLocks noGrp="1"/>
          </p:cNvSpPr>
          <p:nvPr>
            <p:ph type="body" idx="1"/>
          </p:nvPr>
        </p:nvSpPr>
        <p:spPr>
          <a:xfrm>
            <a:off x="311699" y="79687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they is having a party on may 25 2020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my favorit planet to learn about is mars said mark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 spelled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frend 		friend			frind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with the sound /ail/ in “pail.”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whale 		female			pal			pink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Pick the correct word for the sentence.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Can Lisa and </a:t>
            </a:r>
            <a:r>
              <a:rPr u="sng"/>
              <a:t>(me / us /  I )</a:t>
            </a:r>
            <a:r>
              <a:t> go to the park?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612;p106"/>
          <p:cNvSpPr txBox="1">
            <a:spLocks noGrp="1"/>
          </p:cNvSpPr>
          <p:nvPr>
            <p:ph type="title"/>
          </p:nvPr>
        </p:nvSpPr>
        <p:spPr>
          <a:xfrm>
            <a:off x="311699" y="3637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30: Day 2</a:t>
            </a:r>
          </a:p>
        </p:txBody>
      </p:sp>
      <p:sp>
        <p:nvSpPr>
          <p:cNvPr id="390" name="Google Shape;613;p106"/>
          <p:cNvSpPr txBox="1">
            <a:spLocks noGrp="1"/>
          </p:cNvSpPr>
          <p:nvPr>
            <p:ph type="body" idx="1"/>
          </p:nvPr>
        </p:nvSpPr>
        <p:spPr>
          <a:xfrm>
            <a:off x="311699" y="1071194"/>
            <a:ext cx="8520602" cy="39909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 flowers blume in the spring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what was they doing on the play ground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should start with capital letters.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candy 		july		sunday			fur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Where do the commas go?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Today we learned about plants animals and habitats.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His birthday is July 5 2013. 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624;p108"/>
          <p:cNvSpPr txBox="1">
            <a:spLocks noGrp="1"/>
          </p:cNvSpPr>
          <p:nvPr>
            <p:ph type="title"/>
          </p:nvPr>
        </p:nvSpPr>
        <p:spPr>
          <a:xfrm>
            <a:off x="311699" y="-1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30: Day 3</a:t>
            </a:r>
          </a:p>
        </p:txBody>
      </p:sp>
      <p:sp>
        <p:nvSpPr>
          <p:cNvPr id="396" name="Google Shape;625;p108"/>
          <p:cNvSpPr txBox="1">
            <a:spLocks noGrp="1"/>
          </p:cNvSpPr>
          <p:nvPr>
            <p:ph type="body" idx="1"/>
          </p:nvPr>
        </p:nvSpPr>
        <p:spPr>
          <a:xfrm>
            <a:off x="311699" y="707449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how big are megans foots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put on you’re rain boots befor you goed out side said mrs miller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rhyme with cow?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how 		glow			wow 			tow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is the sentence?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Ran away.	He put a leach on the dog.		For a walk. 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What is the spelling pattern?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late 		plate			fate			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96;p20"/>
          <p:cNvSpPr txBox="1">
            <a:spLocks noGrp="1"/>
          </p:cNvSpPr>
          <p:nvPr>
            <p:ph type="title"/>
          </p:nvPr>
        </p:nvSpPr>
        <p:spPr>
          <a:xfrm>
            <a:off x="311699" y="18086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21: Day 4</a:t>
            </a:r>
          </a:p>
        </p:txBody>
      </p:sp>
      <p:sp>
        <p:nvSpPr>
          <p:cNvPr id="131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699" y="717488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 cat chase a lot of mouses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did matthew find the sweater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go together?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blue		yellow		cold		green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wonce			onc			once	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 that is an NOT an adjective (describing word).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happy 		fast			blue 		bunny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636;p110"/>
          <p:cNvSpPr txBox="1">
            <a:spLocks noGrp="1"/>
          </p:cNvSpPr>
          <p:nvPr>
            <p:ph type="title"/>
          </p:nvPr>
        </p:nvSpPr>
        <p:spPr>
          <a:xfrm>
            <a:off x="311699" y="-1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30: Day 4</a:t>
            </a:r>
          </a:p>
        </p:txBody>
      </p:sp>
      <p:sp>
        <p:nvSpPr>
          <p:cNvPr id="402" name="Google Shape;637;p110"/>
          <p:cNvSpPr txBox="1">
            <a:spLocks noGrp="1"/>
          </p:cNvSpPr>
          <p:nvPr>
            <p:ph type="body" idx="1"/>
          </p:nvPr>
        </p:nvSpPr>
        <p:spPr>
          <a:xfrm>
            <a:off x="311699" y="707449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dont play with the rusty nail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kenny weared out for pares of shoes this year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that have the sound /o/ make in “row.”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hot 		snow 			elbow		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nouns.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down			tree		monkey 		banana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two words that rhyme with “oat.”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__________________________________________-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648;p112"/>
          <p:cNvSpPr txBox="1">
            <a:spLocks noGrp="1"/>
          </p:cNvSpPr>
          <p:nvPr>
            <p:ph type="title"/>
          </p:nvPr>
        </p:nvSpPr>
        <p:spPr>
          <a:xfrm>
            <a:off x="311699" y="-1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30: Day 5</a:t>
            </a:r>
          </a:p>
        </p:txBody>
      </p:sp>
      <p:sp>
        <p:nvSpPr>
          <p:cNvPr id="408" name="Google Shape;649;p112"/>
          <p:cNvSpPr txBox="1">
            <a:spLocks noGrp="1"/>
          </p:cNvSpPr>
          <p:nvPr>
            <p:ph type="body" idx="1"/>
          </p:nvPr>
        </p:nvSpPr>
        <p:spPr>
          <a:xfrm>
            <a:off x="311699" y="707449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96111">
              <a:buSzTx/>
              <a:buNone/>
              <a:defRPr sz="1372" b="1"/>
            </a:pPr>
            <a:r>
              <a:t>Write these sentences correctly.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/>
            </a:pPr>
            <a:r>
              <a:t>1. </a:t>
            </a:r>
            <a:r>
              <a:rPr>
                <a:solidFill>
                  <a:srgbClr val="434343"/>
                </a:solidFill>
              </a:rPr>
              <a:t>win did mr lopez learned to fly a airplane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/>
            </a:pPr>
            <a:r>
              <a:t>2. whats the small brown puppys name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 b="1"/>
            </a:pPr>
            <a:r>
              <a:t>How many syllables are in these words?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/>
            </a:pPr>
            <a:r>
              <a:t>3. timeline ______________		</a:t>
            </a:r>
            <a:r>
              <a:rPr>
                <a:solidFill>
                  <a:srgbClr val="434343"/>
                </a:solidFill>
              </a:rPr>
              <a:t>syllables ______________</a:t>
            </a:r>
            <a:r>
              <a:t>					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 b="1"/>
            </a:pPr>
            <a:r>
              <a:t>Pick the correct word for the sentence.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/>
            </a:pPr>
            <a:r>
              <a:t>4. It </a:t>
            </a:r>
            <a:r>
              <a:rPr u="sng"/>
              <a:t>(wasn’t / won’t / weren’t)</a:t>
            </a:r>
            <a:r>
              <a:t> in the desk.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 b="1"/>
            </a:pPr>
            <a:r>
              <a:t>Put these words in alphabetical order.</a:t>
            </a:r>
          </a:p>
          <a:p>
            <a:pPr marL="0" indent="0" defTabSz="896111">
              <a:spcBef>
                <a:spcPts val="1500"/>
              </a:spcBef>
              <a:buSzTx/>
              <a:buNone/>
              <a:defRPr sz="1372"/>
            </a:pPr>
            <a:r>
              <a:t>5.</a:t>
            </a:r>
            <a:r>
              <a:rPr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434343"/>
                </a:solidFill>
              </a:rPr>
              <a:t>car 		cow 		cent		can’t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08;p22"/>
          <p:cNvSpPr txBox="1">
            <a:spLocks noGrp="1"/>
          </p:cNvSpPr>
          <p:nvPr>
            <p:ph type="title"/>
          </p:nvPr>
        </p:nvSpPr>
        <p:spPr>
          <a:xfrm>
            <a:off x="311699" y="404385"/>
            <a:ext cx="8520602" cy="5727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21: Day 5</a:t>
            </a:r>
          </a:p>
        </p:txBody>
      </p:sp>
      <p:sp>
        <p:nvSpPr>
          <p:cNvPr id="137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699" y="1111835"/>
            <a:ext cx="8520602" cy="3990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dont put kellys wet clothes on the couch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i don’t have no clean clothes mom said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missing word.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We (</a:t>
            </a:r>
            <a:r>
              <a:rPr u="sng"/>
              <a:t>aren’t / isn’t</a:t>
            </a:r>
            <a:r>
              <a:t>) going to make cookies tongiht.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Lacy (</a:t>
            </a:r>
            <a:r>
              <a:rPr u="sng"/>
              <a:t>willn’t / won’t</a:t>
            </a:r>
            <a:r>
              <a:t>) put her toys away.	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words that rhyme.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den 		pen 			bed			hen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20;p24"/>
          <p:cNvSpPr txBox="1">
            <a:spLocks noGrp="1"/>
          </p:cNvSpPr>
          <p:nvPr>
            <p:ph type="title"/>
          </p:nvPr>
        </p:nvSpPr>
        <p:spPr>
          <a:xfrm>
            <a:off x="311699" y="34342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22: Day 1</a:t>
            </a:r>
          </a:p>
        </p:txBody>
      </p:sp>
      <p:sp>
        <p:nvSpPr>
          <p:cNvPr id="143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699" y="105087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i love to playing soccer said maggie 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can i ride my bike asked michael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Is this a statement or a question?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The dog got a drink after his walk ______________________________-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verbs (action words).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jump 		cat		nice		play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words have the same sound as /e/ in “we”?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free		tea		happy			went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32;p26"/>
          <p:cNvSpPr txBox="1">
            <a:spLocks noGrp="1"/>
          </p:cNvSpPr>
          <p:nvPr>
            <p:ph type="title"/>
          </p:nvPr>
        </p:nvSpPr>
        <p:spPr>
          <a:xfrm>
            <a:off x="311699" y="7926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22: Day 2</a:t>
            </a:r>
          </a:p>
        </p:txBody>
      </p:sp>
      <p:sp>
        <p:nvSpPr>
          <p:cNvPr id="149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699" y="786715"/>
            <a:ext cx="8520602" cy="3990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them boys went swiming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me and tristian went to the park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makes the same sound as /ow/ in grow.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town 		house 		more                     both     			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Find the adjectives (describing words).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silly 		huge			school			fast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Put the words in alphabetical order.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outside		saddle			scary			other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44;p28"/>
          <p:cNvSpPr txBox="1">
            <a:spLocks noGrp="1"/>
          </p:cNvSpPr>
          <p:nvPr>
            <p:ph type="title"/>
          </p:nvPr>
        </p:nvSpPr>
        <p:spPr>
          <a:xfrm>
            <a:off x="311699" y="312944"/>
            <a:ext cx="8520602" cy="5727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94944">
              <a:defRPr sz="2736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Week 22: Day 3</a:t>
            </a:r>
          </a:p>
        </p:txBody>
      </p:sp>
      <p:sp>
        <p:nvSpPr>
          <p:cNvPr id="15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699" y="1020394"/>
            <a:ext cx="8520602" cy="39909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1400" b="1"/>
            </a:pPr>
            <a:r>
              <a:t>Write these sentences correctly.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1. he has went to get a toy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2. he goed to the store today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Write the meaning of </a:t>
            </a:r>
            <a:r>
              <a:rPr u="sng"/>
              <a:t>unhappy</a:t>
            </a:r>
            <a:r>
              <a:t>.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3. __________________________________________________________</a:t>
            </a:r>
            <a:endParaRPr b="1"/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word is spelled correctly?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4. becos			because			becuz</a:t>
            </a:r>
          </a:p>
          <a:p>
            <a:pPr marL="0" indent="0">
              <a:spcBef>
                <a:spcPts val="1600"/>
              </a:spcBef>
              <a:buSzTx/>
              <a:buNone/>
              <a:defRPr sz="1400" b="1"/>
            </a:pPr>
            <a:r>
              <a:t>Which letters are in alphabetical order?</a:t>
            </a:r>
          </a:p>
          <a:p>
            <a:pPr marL="0" indent="0">
              <a:spcBef>
                <a:spcPts val="1600"/>
              </a:spcBef>
              <a:buSzTx/>
              <a:buNone/>
              <a:defRPr sz="1400"/>
            </a:pPr>
            <a:r>
              <a:t>5. r s t 		l n m			q p r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2551</Words>
  <Application>Microsoft Office PowerPoint</Application>
  <PresentationFormat>On-screen Show (16:9)</PresentationFormat>
  <Paragraphs>496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Simple Light</vt:lpstr>
      <vt:lpstr>Daily Grammar Review</vt:lpstr>
      <vt:lpstr>Week 21: Day 1</vt:lpstr>
      <vt:lpstr>Week 21: Day 2</vt:lpstr>
      <vt:lpstr>Week 21: Day 3</vt:lpstr>
      <vt:lpstr>Week 21: Day 4</vt:lpstr>
      <vt:lpstr>Week 21: Day 5</vt:lpstr>
      <vt:lpstr>Week 22: Day 1</vt:lpstr>
      <vt:lpstr>Week 22: Day 2</vt:lpstr>
      <vt:lpstr>Week 22: Day 3</vt:lpstr>
      <vt:lpstr>Week 22: Day 4</vt:lpstr>
      <vt:lpstr>Week 22: Day 5</vt:lpstr>
      <vt:lpstr>Week 23: Day 1</vt:lpstr>
      <vt:lpstr>Week 23: Day 2</vt:lpstr>
      <vt:lpstr>Week 23: Day 3</vt:lpstr>
      <vt:lpstr>Week 23: Day 4</vt:lpstr>
      <vt:lpstr>Week 23: Day 5</vt:lpstr>
      <vt:lpstr>Week 24: Day 1</vt:lpstr>
      <vt:lpstr>Week 24: Day 2</vt:lpstr>
      <vt:lpstr>Week 24: Day 3</vt:lpstr>
      <vt:lpstr>Week 24: Day 4</vt:lpstr>
      <vt:lpstr>Week 24: Day 5</vt:lpstr>
      <vt:lpstr>Week 25: Day 1</vt:lpstr>
      <vt:lpstr>Week 25: Day 2</vt:lpstr>
      <vt:lpstr>Week 25: Day 3</vt:lpstr>
      <vt:lpstr>Week 25: Day 4</vt:lpstr>
      <vt:lpstr>Week 25: Day 5</vt:lpstr>
      <vt:lpstr>Week 26: Day 1</vt:lpstr>
      <vt:lpstr>Week 26: Day 2</vt:lpstr>
      <vt:lpstr>Week 26: Day 3</vt:lpstr>
      <vt:lpstr>Week 26: Day 4</vt:lpstr>
      <vt:lpstr>Week 26: Day 5</vt:lpstr>
      <vt:lpstr>Week 27: Day 1</vt:lpstr>
      <vt:lpstr>Week 27: Day 2</vt:lpstr>
      <vt:lpstr>Week 27: Day 3</vt:lpstr>
      <vt:lpstr>Week 27: Day 4</vt:lpstr>
      <vt:lpstr>Week 27: Day 5</vt:lpstr>
      <vt:lpstr>Week 28: Day 1</vt:lpstr>
      <vt:lpstr>Week 28: Day 2</vt:lpstr>
      <vt:lpstr>Week 28: Day 3</vt:lpstr>
      <vt:lpstr>Week 28: Day 4</vt:lpstr>
      <vt:lpstr>Week 28: Day 5</vt:lpstr>
      <vt:lpstr>Week 29: Day 1</vt:lpstr>
      <vt:lpstr>Week 29: Day 2</vt:lpstr>
      <vt:lpstr>Week 29: Day 3</vt:lpstr>
      <vt:lpstr>Week 29: Day 4</vt:lpstr>
      <vt:lpstr>Week 29: Day 5</vt:lpstr>
      <vt:lpstr>Week 30: Day 1</vt:lpstr>
      <vt:lpstr>Week 30: Day 2</vt:lpstr>
      <vt:lpstr>Week 30: Day 3</vt:lpstr>
      <vt:lpstr>Week 30: Day 4</vt:lpstr>
      <vt:lpstr>Week 30: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Review</dc:title>
  <dc:creator>Samantha Pahe-Elliott</dc:creator>
  <cp:lastModifiedBy>Samantha Pahe-Elliott</cp:lastModifiedBy>
  <cp:revision>1</cp:revision>
  <dcterms:modified xsi:type="dcterms:W3CDTF">2020-03-18T20:06:54Z</dcterms:modified>
</cp:coreProperties>
</file>