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163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4/24/2022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38922" y="6880204"/>
            <a:ext cx="5177155" cy="1809180"/>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dirty="0">
                <a:latin typeface="Modern Love Grunge" panose="04070805081005020601" pitchFamily="82" charset="0"/>
                <a:ea typeface="Alexis Marie" panose="02000603000000000000" pitchFamily="2" charset="0"/>
              </a:rPr>
              <a:t>SPECIAL SHOUT OUTS: </a:t>
            </a:r>
          </a:p>
          <a:p>
            <a:pPr marL="0" marR="0" lvl="0" indent="0" algn="l" defTabSz="914400" rtl="0" eaLnBrk="0" fontAlgn="base" latinLnBrk="0" hangingPunct="0">
              <a:lnSpc>
                <a:spcPct val="100000"/>
              </a:lnSpc>
              <a:spcBef>
                <a:spcPct val="0"/>
              </a:spcBef>
              <a:spcAft>
                <a:spcPct val="0"/>
              </a:spcAft>
              <a:buClrTx/>
              <a:buSzTx/>
              <a:buFontTx/>
              <a:buNone/>
            </a:pPr>
            <a:r>
              <a:rPr lang="en-US" altLang="en-US" sz="1600" dirty="0">
                <a:latin typeface="Modern Love Grunge" panose="04070805081005020601" pitchFamily="82" charset="0"/>
                <a:ea typeface="DotumChe" pitchFamily="49" charset="-127"/>
              </a:rPr>
              <a:t>Happy birthday to </a:t>
            </a:r>
            <a:r>
              <a:rPr lang="en-US" altLang="en-US" sz="1600" dirty="0" err="1">
                <a:latin typeface="Modern Love Grunge" panose="04070805081005020601" pitchFamily="82" charset="0"/>
                <a:ea typeface="DotumChe" pitchFamily="49" charset="-127"/>
              </a:rPr>
              <a:t>Asly</a:t>
            </a:r>
            <a:r>
              <a:rPr lang="en-US" altLang="en-US" sz="1600" dirty="0">
                <a:latin typeface="Modern Love Grunge" panose="04070805081005020601" pitchFamily="82" charset="0"/>
                <a:ea typeface="DotumChe" pitchFamily="49" charset="-127"/>
              </a:rPr>
              <a:t> – Friday, April 29</a:t>
            </a:r>
            <a:r>
              <a:rPr lang="en-US" altLang="en-US" sz="1600" baseline="30000" dirty="0">
                <a:latin typeface="Modern Love Grunge" panose="04070805081005020601" pitchFamily="82" charset="0"/>
                <a:ea typeface="DotumChe" pitchFamily="49" charset="-127"/>
              </a:rPr>
              <a:t>th</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600" b="1" u="sng" dirty="0">
              <a:latin typeface="Castellar" panose="020A0402060406010301" pitchFamily="18" charset="0"/>
              <a:ea typeface="DotumChe" pitchFamily="49" charset="-127"/>
            </a:endParaRPr>
          </a:p>
          <a:p>
            <a:pPr marL="0" marR="0" lvl="0" indent="0" algn="ctr" defTabSz="914400" rtl="0" eaLnBrk="0" fontAlgn="base" latinLnBrk="0" hangingPunct="0">
              <a:lnSpc>
                <a:spcPct val="100000"/>
              </a:lnSpc>
              <a:spcBef>
                <a:spcPct val="0"/>
              </a:spcBef>
              <a:spcAft>
                <a:spcPct val="0"/>
              </a:spcAft>
              <a:buClrTx/>
              <a:buSzTx/>
              <a:buFontTx/>
              <a:buNone/>
            </a:pPr>
            <a:r>
              <a:rPr lang="en-US" altLang="en-US" sz="2400" b="1" u="sng" baseline="30000" dirty="0">
                <a:latin typeface="Castellar" panose="020A0402060406010301" pitchFamily="18" charset="0"/>
                <a:ea typeface="DotumChe" pitchFamily="49" charset="-127"/>
              </a:rPr>
              <a:t>Wish List:</a:t>
            </a:r>
          </a:p>
          <a:p>
            <a:pPr marL="0" marR="0" lvl="0" indent="0" algn="ctr" defTabSz="914400" rtl="0" eaLnBrk="0" fontAlgn="base" latinLnBrk="0" hangingPunct="0">
              <a:lnSpc>
                <a:spcPct val="100000"/>
              </a:lnSpc>
              <a:spcBef>
                <a:spcPct val="0"/>
              </a:spcBef>
              <a:spcAft>
                <a:spcPct val="0"/>
              </a:spcAft>
              <a:buClrTx/>
              <a:buSzTx/>
              <a:buFontTx/>
              <a:buNone/>
            </a:pPr>
            <a:r>
              <a:rPr lang="en-US" altLang="en-US" sz="2000" baseline="30000" dirty="0">
                <a:latin typeface="Modern Love Caps" panose="04070805081001020A01" pitchFamily="82" charset="0"/>
                <a:ea typeface="DotumChe" pitchFamily="49" charset="-127"/>
              </a:rPr>
              <a:t> boxes of tissue</a:t>
            </a:r>
          </a:p>
          <a:p>
            <a:pPr marL="0" marR="0" lvl="0" indent="0" algn="ctr" defTabSz="914400" rtl="0" eaLnBrk="0" fontAlgn="base" latinLnBrk="0" hangingPunct="0">
              <a:lnSpc>
                <a:spcPct val="100000"/>
              </a:lnSpc>
              <a:spcBef>
                <a:spcPct val="0"/>
              </a:spcBef>
              <a:spcAft>
                <a:spcPct val="0"/>
              </a:spcAft>
              <a:buClrTx/>
              <a:buSzTx/>
              <a:buFontTx/>
              <a:buNone/>
            </a:pPr>
            <a:r>
              <a:rPr lang="en-US" altLang="en-US" sz="2000" baseline="30000" dirty="0">
                <a:latin typeface="Modern Love Caps" panose="04070805081001020A01" pitchFamily="82" charset="0"/>
                <a:ea typeface="DotumChe" pitchFamily="49" charset="-127"/>
              </a:rPr>
              <a:t>Extra snacks</a:t>
            </a:r>
          </a:p>
          <a:p>
            <a:pPr marL="0" marR="0" lvl="0" indent="0" algn="ctr" defTabSz="914400" rtl="0" eaLnBrk="0" fontAlgn="base" latinLnBrk="0" hangingPunct="0">
              <a:lnSpc>
                <a:spcPct val="100000"/>
              </a:lnSpc>
              <a:spcBef>
                <a:spcPct val="0"/>
              </a:spcBef>
              <a:spcAft>
                <a:spcPct val="0"/>
              </a:spcAft>
              <a:buClrTx/>
              <a:buSzTx/>
              <a:buFontTx/>
              <a:buNone/>
            </a:pPr>
            <a:r>
              <a:rPr lang="en-US" altLang="en-US" sz="2000" baseline="30000" dirty="0">
                <a:latin typeface="Modern Love Caps" panose="04070805081001020A01" pitchFamily="82" charset="0"/>
                <a:ea typeface="DotumChe" pitchFamily="49" charset="-127"/>
              </a:rPr>
              <a:t>Clorox Wipes</a:t>
            </a:r>
          </a:p>
          <a:p>
            <a:pPr marL="0" marR="0" lvl="0" indent="0" algn="ctr" defTabSz="914400" rtl="0" eaLnBrk="0" fontAlgn="base" latinLnBrk="0" hangingPunct="0">
              <a:lnSpc>
                <a:spcPct val="100000"/>
              </a:lnSpc>
              <a:spcBef>
                <a:spcPct val="0"/>
              </a:spcBef>
              <a:spcAft>
                <a:spcPct val="0"/>
              </a:spcAft>
              <a:buClrTx/>
              <a:buSzTx/>
              <a:buFontTx/>
              <a:buNone/>
            </a:pPr>
            <a:r>
              <a:rPr lang="en-US" altLang="en-US" sz="2000" baseline="30000" dirty="0">
                <a:latin typeface="Modern Love Caps" panose="04070805081001020A01" pitchFamily="82" charset="0"/>
                <a:ea typeface="DotumChe" pitchFamily="49" charset="-127"/>
              </a:rPr>
              <a:t>Paper Towels</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546850"/>
            <a:ext cx="4959668" cy="4413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endParaRPr lang="en-US" altLang="en-US" sz="1400" dirty="0">
              <a:latin typeface="Impact" panose="020B0806030902050204" pitchFamily="34" charset="0"/>
              <a:ea typeface="DotumChe" pitchFamily="49" charset="-127"/>
            </a:endParaRP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27</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Ice Cream Day- $1</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29</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School Dance </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April 29</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Parent Picnic</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a:t>
            </a:r>
            <a:r>
              <a:rPr lang="en-US" altLang="en-US" sz="1400" baseline="30000" dirty="0">
                <a:latin typeface="Impact" panose="020B0806030902050204" pitchFamily="34" charset="0"/>
                <a:ea typeface="DotumChe" pitchFamily="49" charset="-127"/>
              </a:rPr>
              <a:t>nd</a:t>
            </a:r>
            <a:r>
              <a:rPr lang="en-US" altLang="en-US" sz="1400" dirty="0">
                <a:latin typeface="Impact" panose="020B0806030902050204" pitchFamily="34" charset="0"/>
                <a:ea typeface="DotumChe" pitchFamily="49" charset="-127"/>
              </a:rPr>
              <a:t>- 6</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Teacher/Staff Appreciation Week…And Bus Drivers too!</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10</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Senior Walk </a:t>
            </a:r>
          </a:p>
          <a:p>
            <a:pPr eaLnBrk="0" fontAlgn="base" hangingPunct="0">
              <a:spcBef>
                <a:spcPct val="0"/>
              </a:spcBef>
              <a:spcAft>
                <a:spcPct val="0"/>
              </a:spcAft>
            </a:pPr>
            <a:endParaRPr lang="en-US" altLang="en-US" sz="1400" dirty="0">
              <a:latin typeface="Impact" panose="020B0806030902050204" pitchFamily="34" charset="0"/>
              <a:ea typeface="DotumChe" pitchFamily="49" charset="-127"/>
            </a:endParaRPr>
          </a:p>
          <a:p>
            <a:pPr eaLnBrk="0" fontAlgn="base" hangingPunct="0">
              <a:spcBef>
                <a:spcPct val="0"/>
              </a:spcBef>
              <a:spcAft>
                <a:spcPct val="0"/>
              </a:spcAft>
            </a:pPr>
            <a:endParaRPr lang="en-US" altLang="en-US" sz="1400" dirty="0">
              <a:latin typeface="Impact" panose="020B0806030902050204" pitchFamily="34" charset="0"/>
              <a:ea typeface="DotumChe" pitchFamily="49" charset="-127"/>
            </a:endParaRP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****Please don’t forget registration for next year.</a:t>
            </a:r>
          </a:p>
          <a:p>
            <a:pPr eaLnBrk="0" fontAlgn="base" hangingPunct="0">
              <a:spcBef>
                <a:spcPct val="0"/>
              </a:spcBef>
              <a:spcAft>
                <a:spcPct val="0"/>
              </a:spcAft>
            </a:pPr>
            <a:endParaRPr lang="en-US" altLang="en-US" sz="1400" dirty="0">
              <a:latin typeface="Impact" panose="020B0806030902050204" pitchFamily="34" charset="0"/>
              <a:ea typeface="DotumChe" pitchFamily="49" charset="-127"/>
            </a:endParaRPr>
          </a:p>
          <a:p>
            <a:pPr eaLnBrk="0" fontAlgn="base" hangingPunct="0">
              <a:spcBef>
                <a:spcPct val="0"/>
              </a:spcBef>
              <a:spcAft>
                <a:spcPct val="0"/>
              </a:spcAft>
            </a:pPr>
            <a:r>
              <a:rPr lang="en-US" altLang="en-US" sz="1200" b="1" u="sng" dirty="0">
                <a:latin typeface="Segoe UI" panose="020B0502040204020203" pitchFamily="34" charset="0"/>
                <a:ea typeface="DotumChe" pitchFamily="49" charset="-127"/>
                <a:cs typeface="Segoe UI" panose="020B0502040204020203" pitchFamily="34" charset="0"/>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Segoe UI" panose="020B0502040204020203" pitchFamily="34" charset="0"/>
                <a:ea typeface="DotumChe" pitchFamily="49" charset="-127"/>
                <a:cs typeface="Segoe UI" panose="020B0502040204020203" pitchFamily="34" charset="0"/>
              </a:rPr>
              <a:t>Music -Monday,  April 25</a:t>
            </a:r>
            <a:r>
              <a:rPr lang="en-US" altLang="en-US" sz="1200" baseline="30000" dirty="0">
                <a:latin typeface="Segoe UI" panose="020B0502040204020203" pitchFamily="34" charset="0"/>
                <a:ea typeface="DotumChe" pitchFamily="49" charset="-127"/>
                <a:cs typeface="Segoe UI" panose="020B0502040204020203" pitchFamily="34" charset="0"/>
              </a:rPr>
              <a:t>th</a:t>
            </a:r>
            <a:r>
              <a:rPr lang="en-US" altLang="en-US" sz="1200" dirty="0">
                <a:latin typeface="Segoe UI" panose="020B0502040204020203" pitchFamily="34" charset="0"/>
                <a:ea typeface="DotumChe" pitchFamily="49" charset="-127"/>
                <a:cs typeface="Segoe UI" panose="020B0502040204020203" pitchFamily="34" charset="0"/>
              </a:rPr>
              <a:t> @ 1:00pm</a:t>
            </a:r>
          </a:p>
        </p:txBody>
      </p:sp>
      <p:sp>
        <p:nvSpPr>
          <p:cNvPr id="7" name="Text Box 6"/>
          <p:cNvSpPr txBox="1">
            <a:spLocks noChangeArrowheads="1"/>
          </p:cNvSpPr>
          <p:nvPr/>
        </p:nvSpPr>
        <p:spPr bwMode="auto">
          <a:xfrm>
            <a:off x="4127500" y="161439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30204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I hope you all enjoyed Easter and Spring Break. I cannot believe we have less than 5 weeks left until summer.  Please encourage your child to continue to give their best effort and finish 4</a:t>
            </a:r>
            <a:r>
              <a:rPr lang="en-US" altLang="en-US" sz="1200" b="1" baseline="30000" dirty="0">
                <a:latin typeface="Ink Free" panose="03080402000500000000" charset="0"/>
                <a:ea typeface="Alexis Marie" panose="02000603000000000000" pitchFamily="2" charset="0"/>
                <a:cs typeface="Ink Free" panose="03080402000500000000" charset="0"/>
              </a:rPr>
              <a:t>th</a:t>
            </a:r>
            <a:r>
              <a:rPr lang="en-US" altLang="en-US" sz="1200" b="1" dirty="0">
                <a:latin typeface="Ink Free" panose="03080402000500000000" charset="0"/>
                <a:ea typeface="Alexis Marie" panose="02000603000000000000" pitchFamily="2" charset="0"/>
                <a:cs typeface="Ink Free" panose="03080402000500000000" charset="0"/>
              </a:rPr>
              <a:t> grade STRONG!</a:t>
            </a: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Ink Free" panose="03080402000500000000" charset="0"/>
              <a:ea typeface="Alexis Marie" panose="02000603000000000000" pitchFamily="2" charset="0"/>
              <a:cs typeface="Ink Free" panose="03080402000500000000" charset="0"/>
            </a:endParaRP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If you have any questions or concerns, please contact </a:t>
            </a:r>
            <a:r>
              <a:rPr lang="en-US" altLang="en-US" sz="1200" b="1" dirty="0" err="1">
                <a:latin typeface="Ink Free" panose="03080402000500000000" charset="0"/>
                <a:ea typeface="Alexis Marie" panose="02000603000000000000" pitchFamily="2" charset="0"/>
                <a:cs typeface="Ink Free" panose="03080402000500000000" charset="0"/>
              </a:rPr>
              <a:t>me,</a:t>
            </a:r>
            <a:r>
              <a:rPr lang="en-US" altLang="en-US" sz="1200" b="1" dirty="0" err="1">
                <a:latin typeface="Cavolini" panose="03000502040302020204" pitchFamily="66" charset="0"/>
                <a:ea typeface="Alexis Marie" panose="02000603000000000000" pitchFamily="2" charset="0"/>
                <a:cs typeface="Cavolini" panose="03000502040302020204" pitchFamily="66" charset="0"/>
                <a:hlinkClick r:id="rId3"/>
              </a:rPr>
              <a:t>pphillips@mcpss.com</a:t>
            </a:r>
            <a:r>
              <a:rPr lang="en-US" altLang="en-US" sz="1200" b="1" dirty="0">
                <a:latin typeface="Cavolini" panose="03000502040302020204" pitchFamily="66" charset="0"/>
                <a:ea typeface="Alexis Marie" panose="02000603000000000000" pitchFamily="2" charset="0"/>
                <a:cs typeface="Cavolini" panose="03000502040302020204" pitchFamily="66" charset="0"/>
              </a:rPr>
              <a:t> .</a:t>
            </a: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algn="ctr" eaLnBrk="0" fontAlgn="base" hangingPunct="0">
              <a:spcBef>
                <a:spcPct val="0"/>
              </a:spcBef>
              <a:spcAft>
                <a:spcPct val="0"/>
              </a:spcAft>
            </a:pPr>
            <a:r>
              <a:rPr lang="en-US" altLang="en-US" sz="1200" dirty="0">
                <a:latin typeface="Britannic Bold" panose="020B0903060703020204" pitchFamily="34" charset="0"/>
                <a:ea typeface="DotumChe" pitchFamily="49" charset="-127"/>
              </a:rPr>
              <a:t>Thank you again to everyone who helped with chaperoning our field trip to Montgomery. Several of our guides gave compliments to our group and bragged about the students’ respectfulness and behavior. </a:t>
            </a:r>
          </a:p>
        </p:txBody>
      </p:sp>
      <p:sp>
        <p:nvSpPr>
          <p:cNvPr id="9" name="Rectangle 8"/>
          <p:cNvSpPr>
            <a:spLocks noChangeArrowheads="1"/>
          </p:cNvSpPr>
          <p:nvPr/>
        </p:nvSpPr>
        <p:spPr bwMode="auto">
          <a:xfrm>
            <a:off x="79375" y="5438776"/>
            <a:ext cx="6699250" cy="1141073"/>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300" b="1" dirty="0">
                <a:latin typeface="Tahoma" panose="020B0604030504040204" pitchFamily="34" charset="0"/>
                <a:ea typeface="Tahoma" panose="020B0604030504040204" pitchFamily="34" charset="0"/>
                <a:cs typeface="Tahoma" panose="020B0604030504040204" pitchFamily="34" charset="0"/>
              </a:rPr>
              <a:t>Reading- </a:t>
            </a:r>
            <a:r>
              <a:rPr lang="en-US" altLang="en-US" sz="1300" i="1" dirty="0">
                <a:latin typeface="Tahoma" panose="020B0604030504040204" pitchFamily="34" charset="0"/>
                <a:ea typeface="Tahoma" panose="020B0604030504040204" pitchFamily="34" charset="0"/>
                <a:cs typeface="Tahoma" panose="020B0604030504040204" pitchFamily="34" charset="0"/>
              </a:rPr>
              <a:t>Through My Eyes </a:t>
            </a:r>
            <a:r>
              <a:rPr lang="en-US" altLang="en-US" sz="1300" dirty="0">
                <a:latin typeface="Tahoma" panose="020B0604030504040204" pitchFamily="34" charset="0"/>
                <a:ea typeface="Tahoma" panose="020B0604030504040204" pitchFamily="34" charset="0"/>
                <a:cs typeface="Tahoma" panose="020B0604030504040204" pitchFamily="34" charset="0"/>
              </a:rPr>
              <a:t>(the story of Ruby Bridges) </a:t>
            </a:r>
            <a:r>
              <a:rPr lang="en-US" altLang="en-US" sz="1300" b="1" dirty="0">
                <a:latin typeface="Tahoma" panose="020B0604030504040204" pitchFamily="34" charset="0"/>
                <a:ea typeface="Tahoma" panose="020B0604030504040204" pitchFamily="34" charset="0"/>
                <a:cs typeface="Tahoma" panose="020B0604030504040204" pitchFamily="34" charset="0"/>
              </a:rPr>
              <a:t>Test Friday</a:t>
            </a:r>
          </a:p>
          <a:p>
            <a:pPr eaLnBrk="0" fontAlgn="base" hangingPunct="0">
              <a:spcBef>
                <a:spcPct val="0"/>
              </a:spcBef>
              <a:spcAft>
                <a:spcPct val="0"/>
              </a:spcAft>
            </a:pPr>
            <a:r>
              <a:rPr lang="en-US" altLang="en-US" sz="13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300" baseline="0" dirty="0">
                <a:latin typeface="Tahoma" panose="020B0604030504040204" pitchFamily="34" charset="0"/>
                <a:ea typeface="Tahoma" panose="020B0604030504040204" pitchFamily="34" charset="0"/>
                <a:cs typeface="Tahoma" panose="020B0604030504040204" pitchFamily="34" charset="0"/>
              </a:rPr>
              <a:t>Biography Writing </a:t>
            </a:r>
            <a:endParaRPr lang="en-US" altLang="en-US" sz="1300" b="1" baseline="0" dirty="0">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300" b="1" dirty="0">
                <a:latin typeface="Tahoma" panose="020B0604030504040204" pitchFamily="34" charset="0"/>
                <a:ea typeface="Tahoma" panose="020B0604030504040204" pitchFamily="34" charset="0"/>
                <a:cs typeface="Tahoma" panose="020B0604030504040204" pitchFamily="34" charset="0"/>
              </a:rPr>
              <a:t>Math- </a:t>
            </a:r>
            <a:r>
              <a:rPr lang="en-US" altLang="en-US" sz="1300" dirty="0">
                <a:latin typeface="Tahoma" panose="020B0604030504040204" pitchFamily="34" charset="0"/>
                <a:ea typeface="Tahoma" panose="020B0604030504040204" pitchFamily="34" charset="0"/>
                <a:cs typeface="Tahoma" panose="020B0604030504040204" pitchFamily="34" charset="0"/>
              </a:rPr>
              <a:t>Adding and Subtracting Fractions </a:t>
            </a:r>
            <a:r>
              <a:rPr lang="en-US" altLang="en-US" sz="1300" b="1" dirty="0">
                <a:latin typeface="Tahoma" panose="020B0604030504040204" pitchFamily="34" charset="0"/>
                <a:ea typeface="Tahoma" panose="020B0604030504040204" pitchFamily="34" charset="0"/>
                <a:cs typeface="Tahoma" panose="020B0604030504040204" pitchFamily="34" charset="0"/>
              </a:rPr>
              <a:t>Test Wednesday - Fact drill Thursday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Tahoma" panose="020B0604030504040204" pitchFamily="34" charset="0"/>
                <a:ea typeface="Tahoma" panose="020B0604030504040204" pitchFamily="34" charset="0"/>
                <a:cs typeface="Tahoma" panose="020B0604030504040204" pitchFamily="34" charset="0"/>
              </a:rPr>
              <a:t>Improper Fractions to Mixed Numbers </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b="1" dirty="0">
                <a:latin typeface="Tahoma" panose="020B0604030504040204" pitchFamily="34" charset="0"/>
                <a:ea typeface="Tahoma" panose="020B0604030504040204" pitchFamily="34" charset="0"/>
                <a:cs typeface="Tahoma" panose="020B0604030504040204" pitchFamily="34" charset="0"/>
              </a:rPr>
              <a:t>Alabama History- </a:t>
            </a:r>
            <a:r>
              <a:rPr lang="en-US" altLang="en-US" sz="1300" dirty="0">
                <a:latin typeface="Tahoma" panose="020B0604030504040204" pitchFamily="34" charset="0"/>
                <a:ea typeface="Tahoma" panose="020B0604030504040204" pitchFamily="34" charset="0"/>
                <a:cs typeface="Tahoma" panose="020B0604030504040204" pitchFamily="34" charset="0"/>
              </a:rPr>
              <a:t>Civil Rights Movement in Alabama- </a:t>
            </a:r>
            <a:r>
              <a:rPr lang="en-US" altLang="en-US" sz="1300" b="1" dirty="0">
                <a:latin typeface="Tahoma" panose="020B0604030504040204" pitchFamily="34" charset="0"/>
                <a:ea typeface="Tahoma" panose="020B0604030504040204" pitchFamily="34" charset="0"/>
                <a:cs typeface="Tahoma" panose="020B0604030504040204" pitchFamily="34" charset="0"/>
              </a:rPr>
              <a:t>Test Thursday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367619" y="8674100"/>
            <a:ext cx="5055235" cy="3943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000" b="1" i="0" u="none" strike="noStrike" cap="none" normalizeH="0" baseline="0" dirty="0">
                <a:ln>
                  <a:noFill/>
                </a:ln>
                <a:solidFill>
                  <a:srgbClr val="000000"/>
                </a:solidFill>
                <a:effectLst/>
                <a:latin typeface="Ink Free" panose="03080402000500000000" pitchFamily="66" charset="0"/>
              </a:rPr>
              <a:t>Mrs. Phillips 4</a:t>
            </a:r>
            <a:r>
              <a:rPr kumimoji="0" lang="en-US" altLang="en-US" sz="2000" b="1" i="0" u="none" strike="noStrike" cap="none" normalizeH="0" baseline="30000" dirty="0">
                <a:ln>
                  <a:noFill/>
                </a:ln>
                <a:solidFill>
                  <a:srgbClr val="000000"/>
                </a:solidFill>
                <a:effectLst/>
                <a:latin typeface="Ink Free" panose="03080402000500000000" pitchFamily="66" charset="0"/>
              </a:rPr>
              <a:t>th</a:t>
            </a:r>
            <a:r>
              <a:rPr kumimoji="0" lang="en-US" altLang="en-US" sz="2000" b="1" i="0" u="none" strike="noStrike" cap="none" normalizeH="0" baseline="0" dirty="0">
                <a:ln>
                  <a:noFill/>
                </a:ln>
                <a:solidFill>
                  <a:srgbClr val="000000"/>
                </a:solidFill>
                <a:effectLst/>
                <a:latin typeface="Ink Free" panose="03080402000500000000" pitchFamily="66" charset="0"/>
              </a:rPr>
              <a:t> Grade </a:t>
            </a:r>
            <a:endParaRPr kumimoji="0" lang="en-US" altLang="en-US" sz="20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492249" y="1321668"/>
            <a:ext cx="5098709"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April 25</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-29</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2022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81971</TotalTime>
  <Words>237</Words>
  <Application>Microsoft Office PowerPoint</Application>
  <PresentationFormat>On-screen Show (4:3)</PresentationFormat>
  <Paragraphs>37</Paragraphs>
  <Slides>1</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vt:i4>
      </vt:variant>
    </vt:vector>
  </HeadingPairs>
  <TitlesOfParts>
    <vt:vector size="17" baseType="lpstr">
      <vt:lpstr>Arial</vt:lpstr>
      <vt:lpstr>Arial Rounded MT Bold</vt:lpstr>
      <vt:lpstr>Britannic Bold</vt:lpstr>
      <vt:lpstr>Calibri</vt:lpstr>
      <vt:lpstr>Calibri Light</vt:lpstr>
      <vt:lpstr>Castellar</vt:lpstr>
      <vt:lpstr>Cavolini</vt:lpstr>
      <vt:lpstr>Comic Sans MS</vt:lpstr>
      <vt:lpstr>Impact</vt:lpstr>
      <vt:lpstr>Ink Free</vt:lpstr>
      <vt:lpstr>KG Blank Space Sketch</vt:lpstr>
      <vt:lpstr>Modern Love Caps</vt:lpstr>
      <vt:lpstr>Modern Love Grunge</vt:lpstr>
      <vt:lpstr>Segoe UI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219</cp:revision>
  <cp:lastPrinted>2022-04-11T16:05:00Z</cp:lastPrinted>
  <dcterms:created xsi:type="dcterms:W3CDTF">2015-08-28T12:35:00Z</dcterms:created>
  <dcterms:modified xsi:type="dcterms:W3CDTF">2022-04-25T17:19:20Z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ies>
</file>