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31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8/23/2024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dge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ck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tch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ideas and details, compare and contrast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action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verbs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Doubles, addition strategies, addends, adding on a number line, fact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families, even and odd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All about ants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Thinking about Thinking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Blakely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August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26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August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29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- 1.2 phonics, vocabulary, reading comprehension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August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30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- 1.2 spelling test, writing, grammar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grade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grade-topic 1-Wednesday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August 27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Curriculum night </a:t>
            </a:r>
            <a:r>
              <a:rPr lang="en-US" sz="1200" dirty="0" smtClean="0"/>
              <a:t>5:30-6:30</a:t>
            </a:r>
          </a:p>
          <a:p>
            <a:r>
              <a:rPr lang="en-US" sz="1200" dirty="0" smtClean="0"/>
              <a:t>August 30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spirit day-wear your favorite team colors</a:t>
            </a:r>
            <a:endParaRPr lang="en-US" sz="1200" dirty="0" smtClean="0"/>
          </a:p>
          <a:p>
            <a:r>
              <a:rPr lang="en-US" sz="1200" dirty="0" smtClean="0"/>
              <a:t>September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- Labor Day-No School</a:t>
            </a:r>
          </a:p>
          <a:p>
            <a:r>
              <a:rPr lang="en-US" sz="1200" dirty="0" smtClean="0"/>
              <a:t>September 11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Progress Reports go home</a:t>
            </a:r>
          </a:p>
          <a:p>
            <a:r>
              <a:rPr lang="en-US" sz="1200" dirty="0" smtClean="0"/>
              <a:t>September 13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special snack</a:t>
            </a:r>
          </a:p>
          <a:p>
            <a:r>
              <a:rPr lang="en-US" sz="1200" dirty="0" smtClean="0"/>
              <a:t>September 19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- Picture day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144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33</cp:revision>
  <cp:lastPrinted>2024-08-23T14:52:32Z</cp:lastPrinted>
  <dcterms:created xsi:type="dcterms:W3CDTF">2016-06-16T14:10:06Z</dcterms:created>
  <dcterms:modified xsi:type="dcterms:W3CDTF">2024-08-23T14:52:46Z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