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0" r:id="rId1"/>
    <p:sldMasterId id="2147483671" r:id="rId2"/>
  </p:sldMasterIdLst>
  <p:notesMasterIdLst>
    <p:notesMasterId r:id="rId6"/>
  </p:notesMasterIdLst>
  <p:sldIdLst>
    <p:sldId id="256" r:id="rId3"/>
    <p:sldId id="257" r:id="rId4"/>
    <p:sldId id="259" r:id="rId5"/>
  </p:sldIdLst>
  <p:sldSz cx="9756775" cy="13003213"/>
  <p:notesSz cx="7023100" cy="9309100"/>
  <p:embeddedFontLst>
    <p:embeddedFont>
      <p:font typeface="Amatic SC" panose="00000500000000000000" pitchFamily="2" charset="-79"/>
      <p:regular r:id="rId7"/>
      <p:bold r:id="rId8"/>
    </p:embeddedFont>
    <p:embeddedFont>
      <p:font typeface="Libre Franklin" pitchFamily="2" charset="0"/>
      <p:regular r:id="rId9"/>
      <p:bold r:id="rId10"/>
      <p:italic r:id="rId11"/>
      <p:boldItalic r:id="rId12"/>
    </p:embeddedFont>
    <p:embeddedFont>
      <p:font typeface="Libre Franklin Light" pitchFamily="2" charset="0"/>
      <p:regular r:id="rId13"/>
      <p:bold r:id="rId14"/>
      <p:italic r:id="rId15"/>
      <p:boldItalic r:id="rId16"/>
    </p:embeddedFont>
    <p:embeddedFont>
      <p:font typeface="Lobster" panose="00000500000000000000" pitchFamily="2" charset="0"/>
      <p:regular r:id="rId17"/>
    </p:embeddedFont>
    <p:embeddedFont>
      <p:font typeface="Satisfy" panose="020B0604020202020204" charset="0"/>
      <p:regular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4095">
          <p15:clr>
            <a:srgbClr val="A4A3A4"/>
          </p15:clr>
        </p15:guide>
        <p15:guide id="2" pos="3073">
          <p15:clr>
            <a:srgbClr val="A4A3A4"/>
          </p15:clr>
        </p15:guide>
        <p15:guide id="3" orient="horz" pos="1872">
          <p15:clr>
            <a:srgbClr val="9AA0A6"/>
          </p15:clr>
        </p15:guide>
        <p15:guide id="4" orient="horz" pos="1968">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E3853F-CA0A-41D1-9F7B-6CF1876A1CBB}" v="3" dt="2024-08-05T16:24:34.028"/>
  </p1510:revLst>
</p1510:revInfo>
</file>

<file path=ppt/tableStyles.xml><?xml version="1.0" encoding="utf-8"?>
<a:tblStyleLst xmlns:a="http://schemas.openxmlformats.org/drawingml/2006/main" def="{99386F2F-0A1A-4087-B27F-3A6F2F54007D}">
  <a:tblStyle styleId="{99386F2F-0A1A-4087-B27F-3A6F2F54007D}" styleName="Table_0">
    <a:wholeTbl>
      <a:tcTxStyle b="off" i="off">
        <a:font>
          <a:latin typeface="Helvetica Neue"/>
          <a:ea typeface="Helvetica Neue"/>
          <a:cs typeface="Helvetica Neue"/>
        </a:font>
        <a:srgbClr val="000000"/>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solidFill>
        </a:fill>
      </a:tcStyle>
    </a:wholeTbl>
    <a:band1H>
      <a:tcTxStyle b="off" i="off"/>
      <a:tcStyle>
        <a:tcBdr/>
      </a:tcStyle>
    </a:band1H>
    <a:band2H>
      <a:tcTxStyle b="off" i="off"/>
      <a:tcStyle>
        <a:tcBdr/>
        <a:fill>
          <a:solidFill>
            <a:srgbClr val="E3E5E8"/>
          </a:solidFill>
        </a:fill>
      </a:tcStyle>
    </a:band2H>
    <a:band1V>
      <a:tcTxStyle b="off" i="off"/>
      <a:tcStyle>
        <a:tcBdr/>
      </a:tcStyle>
    </a:band1V>
    <a:band2V>
      <a:tcTxStyle b="off" i="off"/>
      <a:tcStyle>
        <a:tcBdr/>
      </a:tcStyle>
    </a:band2V>
    <a:lastCol>
      <a:tcTxStyle b="off" i="off"/>
      <a:tcStyle>
        <a:tcBdr/>
      </a:tcStyle>
    </a:lastCol>
    <a:firstCol>
      <a:tcTxStyle b="on" i="off">
        <a:font>
          <a:latin typeface="Helvetica Neue"/>
          <a:ea typeface="Helvetica Neue"/>
          <a:cs typeface="Helvetica Neue"/>
        </a:font>
        <a:srgbClr val="FFFFFF"/>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0076B9"/>
          </a:solidFill>
        </a:fill>
      </a:tcStyle>
    </a:firstCol>
    <a:lastRow>
      <a:tcTxStyle b="off" i="off">
        <a:font>
          <a:latin typeface="Helvetica Neue"/>
          <a:ea typeface="Helvetica Neue"/>
          <a:cs typeface="Helvetica Neue"/>
        </a:font>
        <a:srgbClr val="000000"/>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3797C6"/>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solidFill>
        </a:fill>
      </a:tcStyle>
    </a:lastRow>
    <a:seCell>
      <a:tcTxStyle b="off" i="off"/>
      <a:tcStyle>
        <a:tcBdr/>
      </a:tcStyle>
    </a:seCell>
    <a:swCell>
      <a:tcTxStyle b="off" i="off"/>
      <a:tcStyle>
        <a:tcBdr/>
      </a:tcStyle>
    </a:swCell>
    <a:firstRow>
      <a:tcTxStyle b="on" i="off">
        <a:font>
          <a:latin typeface="Helvetica Neue"/>
          <a:ea typeface="Helvetica Neue"/>
          <a:cs typeface="Helvetica Neue"/>
        </a:font>
        <a:srgbClr val="FFFFFF"/>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004C7F"/>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1" d="100"/>
          <a:sy n="61" d="100"/>
        </p:scale>
        <p:origin x="3178" y="62"/>
      </p:cViewPr>
      <p:guideLst>
        <p:guide orient="horz" pos="4095"/>
        <p:guide pos="3073"/>
        <p:guide orient="horz" pos="1872"/>
        <p:guide orient="horz" pos="19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18" Type="http://schemas.openxmlformats.org/officeDocument/2006/relationships/font" Target="fonts/font12.fntdata"/><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font" Target="fonts/font11.fntdata"/><Relationship Id="rId2" Type="http://schemas.openxmlformats.org/officeDocument/2006/relationships/slideMaster" Target="slideMasters/slideMaster2.xml"/><Relationship Id="rId16" Type="http://schemas.openxmlformats.org/officeDocument/2006/relationships/font" Target="fonts/font10.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24"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font" Target="fonts/font9.fntdata"/><Relationship Id="rId23" Type="http://schemas.microsoft.com/office/2016/11/relationships/changesInfo" Target="changesInfos/changesInfo1.xml"/><Relationship Id="rId10" Type="http://schemas.openxmlformats.org/officeDocument/2006/relationships/font" Target="fonts/font4.fntdata"/><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font" Target="fonts/font3.fntdata"/><Relationship Id="rId14" Type="http://schemas.openxmlformats.org/officeDocument/2006/relationships/font" Target="fonts/font8.fntdata"/><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unker, Daniela/Barton" userId="c6db84da-c1c9-4794-918c-f1cd9d783510" providerId="ADAL" clId="{ECE3853F-CA0A-41D1-9F7B-6CF1876A1CBB}"/>
    <pc:docChg chg="undo custSel delSld modSld modNotesMaster">
      <pc:chgData name="Yunker, Daniela/Barton" userId="c6db84da-c1c9-4794-918c-f1cd9d783510" providerId="ADAL" clId="{ECE3853F-CA0A-41D1-9F7B-6CF1876A1CBB}" dt="2024-08-05T17:35:28.348" v="1282" actId="2696"/>
      <pc:docMkLst>
        <pc:docMk/>
      </pc:docMkLst>
      <pc:sldChg chg="addSp delSp modSp mod modNotes">
        <pc:chgData name="Yunker, Daniela/Barton" userId="c6db84da-c1c9-4794-918c-f1cd9d783510" providerId="ADAL" clId="{ECE3853F-CA0A-41D1-9F7B-6CF1876A1CBB}" dt="2024-08-05T17:35:18.615" v="1281" actId="20577"/>
        <pc:sldMkLst>
          <pc:docMk/>
          <pc:sldMk cId="0" sldId="256"/>
        </pc:sldMkLst>
        <pc:spChg chg="add mod">
          <ac:chgData name="Yunker, Daniela/Barton" userId="c6db84da-c1c9-4794-918c-f1cd9d783510" providerId="ADAL" clId="{ECE3853F-CA0A-41D1-9F7B-6CF1876A1CBB}" dt="2024-08-05T16:25:24.797" v="1190" actId="1076"/>
          <ac:spMkLst>
            <pc:docMk/>
            <pc:sldMk cId="0" sldId="256"/>
            <ac:spMk id="2" creationId="{236C724C-471E-9218-777B-5820312A1464}"/>
          </ac:spMkLst>
        </pc:spChg>
        <pc:spChg chg="mod">
          <ac:chgData name="Yunker, Daniela/Barton" userId="c6db84da-c1c9-4794-918c-f1cd9d783510" providerId="ADAL" clId="{ECE3853F-CA0A-41D1-9F7B-6CF1876A1CBB}" dt="2024-08-05T14:23:02.900" v="552" actId="1076"/>
          <ac:spMkLst>
            <pc:docMk/>
            <pc:sldMk cId="0" sldId="256"/>
            <ac:spMk id="99" creationId="{00000000-0000-0000-0000-000000000000}"/>
          </ac:spMkLst>
        </pc:spChg>
        <pc:spChg chg="mod">
          <ac:chgData name="Yunker, Daniela/Barton" userId="c6db84da-c1c9-4794-918c-f1cd9d783510" providerId="ADAL" clId="{ECE3853F-CA0A-41D1-9F7B-6CF1876A1CBB}" dt="2024-08-05T17:34:36.447" v="1225" actId="20577"/>
          <ac:spMkLst>
            <pc:docMk/>
            <pc:sldMk cId="0" sldId="256"/>
            <ac:spMk id="100" creationId="{00000000-0000-0000-0000-000000000000}"/>
          </ac:spMkLst>
        </pc:spChg>
        <pc:spChg chg="mod">
          <ac:chgData name="Yunker, Daniela/Barton" userId="c6db84da-c1c9-4794-918c-f1cd9d783510" providerId="ADAL" clId="{ECE3853F-CA0A-41D1-9F7B-6CF1876A1CBB}" dt="2024-08-05T14:27:02.945" v="712" actId="255"/>
          <ac:spMkLst>
            <pc:docMk/>
            <pc:sldMk cId="0" sldId="256"/>
            <ac:spMk id="104" creationId="{00000000-0000-0000-0000-000000000000}"/>
          </ac:spMkLst>
        </pc:spChg>
        <pc:spChg chg="mod">
          <ac:chgData name="Yunker, Daniela/Barton" userId="c6db84da-c1c9-4794-918c-f1cd9d783510" providerId="ADAL" clId="{ECE3853F-CA0A-41D1-9F7B-6CF1876A1CBB}" dt="2024-08-05T16:26:06.656" v="1213" actId="20577"/>
          <ac:spMkLst>
            <pc:docMk/>
            <pc:sldMk cId="0" sldId="256"/>
            <ac:spMk id="107" creationId="{00000000-0000-0000-0000-000000000000}"/>
          </ac:spMkLst>
        </pc:spChg>
        <pc:spChg chg="mod">
          <ac:chgData name="Yunker, Daniela/Barton" userId="c6db84da-c1c9-4794-918c-f1cd9d783510" providerId="ADAL" clId="{ECE3853F-CA0A-41D1-9F7B-6CF1876A1CBB}" dt="2024-08-05T14:20:34.765" v="462" actId="14100"/>
          <ac:spMkLst>
            <pc:docMk/>
            <pc:sldMk cId="0" sldId="256"/>
            <ac:spMk id="109" creationId="{00000000-0000-0000-0000-000000000000}"/>
          </ac:spMkLst>
        </pc:spChg>
        <pc:spChg chg="del mod">
          <ac:chgData name="Yunker, Daniela/Barton" userId="c6db84da-c1c9-4794-918c-f1cd9d783510" providerId="ADAL" clId="{ECE3853F-CA0A-41D1-9F7B-6CF1876A1CBB}" dt="2024-08-05T14:20:25.696" v="459" actId="478"/>
          <ac:spMkLst>
            <pc:docMk/>
            <pc:sldMk cId="0" sldId="256"/>
            <ac:spMk id="110" creationId="{00000000-0000-0000-0000-000000000000}"/>
          </ac:spMkLst>
        </pc:spChg>
        <pc:spChg chg="mod">
          <ac:chgData name="Yunker, Daniela/Barton" userId="c6db84da-c1c9-4794-918c-f1cd9d783510" providerId="ADAL" clId="{ECE3853F-CA0A-41D1-9F7B-6CF1876A1CBB}" dt="2024-08-05T14:20:29.591" v="460" actId="1076"/>
          <ac:spMkLst>
            <pc:docMk/>
            <pc:sldMk cId="0" sldId="256"/>
            <ac:spMk id="111" creationId="{00000000-0000-0000-0000-000000000000}"/>
          </ac:spMkLst>
        </pc:spChg>
        <pc:spChg chg="mod">
          <ac:chgData name="Yunker, Daniela/Barton" userId="c6db84da-c1c9-4794-918c-f1cd9d783510" providerId="ADAL" clId="{ECE3853F-CA0A-41D1-9F7B-6CF1876A1CBB}" dt="2024-08-05T14:20:48.461" v="463" actId="20577"/>
          <ac:spMkLst>
            <pc:docMk/>
            <pc:sldMk cId="0" sldId="256"/>
            <ac:spMk id="112" creationId="{00000000-0000-0000-0000-000000000000}"/>
          </ac:spMkLst>
        </pc:spChg>
        <pc:spChg chg="mod">
          <ac:chgData name="Yunker, Daniela/Barton" userId="c6db84da-c1c9-4794-918c-f1cd9d783510" providerId="ADAL" clId="{ECE3853F-CA0A-41D1-9F7B-6CF1876A1CBB}" dt="2024-08-05T14:21:14.125" v="476" actId="20577"/>
          <ac:spMkLst>
            <pc:docMk/>
            <pc:sldMk cId="0" sldId="256"/>
            <ac:spMk id="113" creationId="{00000000-0000-0000-0000-000000000000}"/>
          </ac:spMkLst>
        </pc:spChg>
        <pc:spChg chg="mod">
          <ac:chgData name="Yunker, Daniela/Barton" userId="c6db84da-c1c9-4794-918c-f1cd9d783510" providerId="ADAL" clId="{ECE3853F-CA0A-41D1-9F7B-6CF1876A1CBB}" dt="2024-08-05T16:25:20.708" v="1189" actId="1076"/>
          <ac:spMkLst>
            <pc:docMk/>
            <pc:sldMk cId="0" sldId="256"/>
            <ac:spMk id="117" creationId="{00000000-0000-0000-0000-000000000000}"/>
          </ac:spMkLst>
        </pc:spChg>
        <pc:spChg chg="del">
          <ac:chgData name="Yunker, Daniela/Barton" userId="c6db84da-c1c9-4794-918c-f1cd9d783510" providerId="ADAL" clId="{ECE3853F-CA0A-41D1-9F7B-6CF1876A1CBB}" dt="2024-08-05T16:23:52.875" v="1167" actId="478"/>
          <ac:spMkLst>
            <pc:docMk/>
            <pc:sldMk cId="0" sldId="256"/>
            <ac:spMk id="118" creationId="{00000000-0000-0000-0000-000000000000}"/>
          </ac:spMkLst>
        </pc:spChg>
        <pc:spChg chg="del mod">
          <ac:chgData name="Yunker, Daniela/Barton" userId="c6db84da-c1c9-4794-918c-f1cd9d783510" providerId="ADAL" clId="{ECE3853F-CA0A-41D1-9F7B-6CF1876A1CBB}" dt="2024-08-05T16:24:17.759" v="1172" actId="478"/>
          <ac:spMkLst>
            <pc:docMk/>
            <pc:sldMk cId="0" sldId="256"/>
            <ac:spMk id="119" creationId="{00000000-0000-0000-0000-000000000000}"/>
          </ac:spMkLst>
        </pc:spChg>
        <pc:spChg chg="del mod">
          <ac:chgData name="Yunker, Daniela/Barton" userId="c6db84da-c1c9-4794-918c-f1cd9d783510" providerId="ADAL" clId="{ECE3853F-CA0A-41D1-9F7B-6CF1876A1CBB}" dt="2024-08-05T16:23:39.061" v="1162"/>
          <ac:spMkLst>
            <pc:docMk/>
            <pc:sldMk cId="0" sldId="256"/>
            <ac:spMk id="120" creationId="{00000000-0000-0000-0000-000000000000}"/>
          </ac:spMkLst>
        </pc:spChg>
        <pc:spChg chg="mod">
          <ac:chgData name="Yunker, Daniela/Barton" userId="c6db84da-c1c9-4794-918c-f1cd9d783510" providerId="ADAL" clId="{ECE3853F-CA0A-41D1-9F7B-6CF1876A1CBB}" dt="2024-08-05T16:25:34.535" v="1191" actId="1076"/>
          <ac:spMkLst>
            <pc:docMk/>
            <pc:sldMk cId="0" sldId="256"/>
            <ac:spMk id="121" creationId="{00000000-0000-0000-0000-000000000000}"/>
          </ac:spMkLst>
        </pc:spChg>
        <pc:spChg chg="mod">
          <ac:chgData name="Yunker, Daniela/Barton" userId="c6db84da-c1c9-4794-918c-f1cd9d783510" providerId="ADAL" clId="{ECE3853F-CA0A-41D1-9F7B-6CF1876A1CBB}" dt="2024-08-05T16:25:37.919" v="1192" actId="1076"/>
          <ac:spMkLst>
            <pc:docMk/>
            <pc:sldMk cId="0" sldId="256"/>
            <ac:spMk id="122" creationId="{00000000-0000-0000-0000-000000000000}"/>
          </ac:spMkLst>
        </pc:spChg>
        <pc:spChg chg="mod">
          <ac:chgData name="Yunker, Daniela/Barton" userId="c6db84da-c1c9-4794-918c-f1cd9d783510" providerId="ADAL" clId="{ECE3853F-CA0A-41D1-9F7B-6CF1876A1CBB}" dt="2024-08-05T16:25:42.457" v="1193" actId="1076"/>
          <ac:spMkLst>
            <pc:docMk/>
            <pc:sldMk cId="0" sldId="256"/>
            <ac:spMk id="123" creationId="{00000000-0000-0000-0000-000000000000}"/>
          </ac:spMkLst>
        </pc:spChg>
        <pc:spChg chg="mod">
          <ac:chgData name="Yunker, Daniela/Barton" userId="c6db84da-c1c9-4794-918c-f1cd9d783510" providerId="ADAL" clId="{ECE3853F-CA0A-41D1-9F7B-6CF1876A1CBB}" dt="2024-08-05T16:25:48.470" v="1194" actId="1076"/>
          <ac:spMkLst>
            <pc:docMk/>
            <pc:sldMk cId="0" sldId="256"/>
            <ac:spMk id="124" creationId="{00000000-0000-0000-0000-000000000000}"/>
          </ac:spMkLst>
        </pc:spChg>
        <pc:spChg chg="mod">
          <ac:chgData name="Yunker, Daniela/Barton" userId="c6db84da-c1c9-4794-918c-f1cd9d783510" providerId="ADAL" clId="{ECE3853F-CA0A-41D1-9F7B-6CF1876A1CBB}" dt="2024-08-05T16:25:53.052" v="1195" actId="1076"/>
          <ac:spMkLst>
            <pc:docMk/>
            <pc:sldMk cId="0" sldId="256"/>
            <ac:spMk id="126" creationId="{00000000-0000-0000-0000-000000000000}"/>
          </ac:spMkLst>
        </pc:spChg>
        <pc:graphicFrameChg chg="mod modGraphic">
          <ac:chgData name="Yunker, Daniela/Barton" userId="c6db84da-c1c9-4794-918c-f1cd9d783510" providerId="ADAL" clId="{ECE3853F-CA0A-41D1-9F7B-6CF1876A1CBB}" dt="2024-08-05T17:35:18.615" v="1281" actId="20577"/>
          <ac:graphicFrameMkLst>
            <pc:docMk/>
            <pc:sldMk cId="0" sldId="256"/>
            <ac:graphicFrameMk id="127" creationId="{00000000-0000-0000-0000-000000000000}"/>
          </ac:graphicFrameMkLst>
        </pc:graphicFrameChg>
      </pc:sldChg>
      <pc:sldChg chg="modSp mod modNotes">
        <pc:chgData name="Yunker, Daniela/Barton" userId="c6db84da-c1c9-4794-918c-f1cd9d783510" providerId="ADAL" clId="{ECE3853F-CA0A-41D1-9F7B-6CF1876A1CBB}" dt="2024-08-05T14:45:08.473" v="1075"/>
        <pc:sldMkLst>
          <pc:docMk/>
          <pc:sldMk cId="0" sldId="257"/>
        </pc:sldMkLst>
        <pc:spChg chg="mod">
          <ac:chgData name="Yunker, Daniela/Barton" userId="c6db84da-c1c9-4794-918c-f1cd9d783510" providerId="ADAL" clId="{ECE3853F-CA0A-41D1-9F7B-6CF1876A1CBB}" dt="2024-08-02T18:01:19.041" v="177" actId="20577"/>
          <ac:spMkLst>
            <pc:docMk/>
            <pc:sldMk cId="0" sldId="257"/>
            <ac:spMk id="133" creationId="{00000000-0000-0000-0000-000000000000}"/>
          </ac:spMkLst>
        </pc:spChg>
        <pc:spChg chg="mod">
          <ac:chgData name="Yunker, Daniela/Barton" userId="c6db84da-c1c9-4794-918c-f1cd9d783510" providerId="ADAL" clId="{ECE3853F-CA0A-41D1-9F7B-6CF1876A1CBB}" dt="2024-08-02T17:53:40.329" v="60" actId="1076"/>
          <ac:spMkLst>
            <pc:docMk/>
            <pc:sldMk cId="0" sldId="257"/>
            <ac:spMk id="136" creationId="{00000000-0000-0000-0000-000000000000}"/>
          </ac:spMkLst>
        </pc:spChg>
        <pc:spChg chg="mod">
          <ac:chgData name="Yunker, Daniela/Barton" userId="c6db84da-c1c9-4794-918c-f1cd9d783510" providerId="ADAL" clId="{ECE3853F-CA0A-41D1-9F7B-6CF1876A1CBB}" dt="2024-08-02T17:59:35.094" v="82" actId="14100"/>
          <ac:spMkLst>
            <pc:docMk/>
            <pc:sldMk cId="0" sldId="257"/>
            <ac:spMk id="141" creationId="{00000000-0000-0000-0000-000000000000}"/>
          </ac:spMkLst>
        </pc:spChg>
        <pc:spChg chg="mod">
          <ac:chgData name="Yunker, Daniela/Barton" userId="c6db84da-c1c9-4794-918c-f1cd9d783510" providerId="ADAL" clId="{ECE3853F-CA0A-41D1-9F7B-6CF1876A1CBB}" dt="2024-08-02T18:00:41.316" v="162" actId="1076"/>
          <ac:spMkLst>
            <pc:docMk/>
            <pc:sldMk cId="0" sldId="257"/>
            <ac:spMk id="158" creationId="{00000000-0000-0000-0000-000000000000}"/>
          </ac:spMkLst>
        </pc:spChg>
      </pc:sldChg>
      <pc:sldChg chg="del modNotes">
        <pc:chgData name="Yunker, Daniela/Barton" userId="c6db84da-c1c9-4794-918c-f1cd9d783510" providerId="ADAL" clId="{ECE3853F-CA0A-41D1-9F7B-6CF1876A1CBB}" dt="2024-08-05T16:26:19.581" v="1214" actId="2696"/>
        <pc:sldMkLst>
          <pc:docMk/>
          <pc:sldMk cId="0" sldId="258"/>
        </pc:sldMkLst>
      </pc:sldChg>
      <pc:sldChg chg="modSp mod modNotes">
        <pc:chgData name="Yunker, Daniela/Barton" userId="c6db84da-c1c9-4794-918c-f1cd9d783510" providerId="ADAL" clId="{ECE3853F-CA0A-41D1-9F7B-6CF1876A1CBB}" dt="2024-08-05T14:45:08.473" v="1075"/>
        <pc:sldMkLst>
          <pc:docMk/>
          <pc:sldMk cId="0" sldId="259"/>
        </pc:sldMkLst>
        <pc:spChg chg="mod">
          <ac:chgData name="Yunker, Daniela/Barton" userId="c6db84da-c1c9-4794-918c-f1cd9d783510" providerId="ADAL" clId="{ECE3853F-CA0A-41D1-9F7B-6CF1876A1CBB}" dt="2024-08-05T14:25:01.457" v="564" actId="20577"/>
          <ac:spMkLst>
            <pc:docMk/>
            <pc:sldMk cId="0" sldId="259"/>
            <ac:spMk id="190" creationId="{00000000-0000-0000-0000-000000000000}"/>
          </ac:spMkLst>
        </pc:spChg>
        <pc:spChg chg="mod">
          <ac:chgData name="Yunker, Daniela/Barton" userId="c6db84da-c1c9-4794-918c-f1cd9d783510" providerId="ADAL" clId="{ECE3853F-CA0A-41D1-9F7B-6CF1876A1CBB}" dt="2024-08-05T14:24:46.488" v="558" actId="20577"/>
          <ac:spMkLst>
            <pc:docMk/>
            <pc:sldMk cId="0" sldId="259"/>
            <ac:spMk id="191" creationId="{00000000-0000-0000-0000-000000000000}"/>
          </ac:spMkLst>
        </pc:spChg>
        <pc:spChg chg="mod">
          <ac:chgData name="Yunker, Daniela/Barton" userId="c6db84da-c1c9-4794-918c-f1cd9d783510" providerId="ADAL" clId="{ECE3853F-CA0A-41D1-9F7B-6CF1876A1CBB}" dt="2024-08-05T14:35:23.331" v="949" actId="20577"/>
          <ac:spMkLst>
            <pc:docMk/>
            <pc:sldMk cId="0" sldId="259"/>
            <ac:spMk id="192" creationId="{00000000-0000-0000-0000-000000000000}"/>
          </ac:spMkLst>
        </pc:spChg>
        <pc:spChg chg="mod">
          <ac:chgData name="Yunker, Daniela/Barton" userId="c6db84da-c1c9-4794-918c-f1cd9d783510" providerId="ADAL" clId="{ECE3853F-CA0A-41D1-9F7B-6CF1876A1CBB}" dt="2024-08-05T14:34:30.541" v="860" actId="20577"/>
          <ac:spMkLst>
            <pc:docMk/>
            <pc:sldMk cId="0" sldId="259"/>
            <ac:spMk id="193" creationId="{00000000-0000-0000-0000-000000000000}"/>
          </ac:spMkLst>
        </pc:spChg>
        <pc:spChg chg="mod">
          <ac:chgData name="Yunker, Daniela/Barton" userId="c6db84da-c1c9-4794-918c-f1cd9d783510" providerId="ADAL" clId="{ECE3853F-CA0A-41D1-9F7B-6CF1876A1CBB}" dt="2024-08-05T14:29:22.639" v="812" actId="20577"/>
          <ac:spMkLst>
            <pc:docMk/>
            <pc:sldMk cId="0" sldId="259"/>
            <ac:spMk id="194" creationId="{00000000-0000-0000-0000-000000000000}"/>
          </ac:spMkLst>
        </pc:spChg>
        <pc:spChg chg="mod">
          <ac:chgData name="Yunker, Daniela/Barton" userId="c6db84da-c1c9-4794-918c-f1cd9d783510" providerId="ADAL" clId="{ECE3853F-CA0A-41D1-9F7B-6CF1876A1CBB}" dt="2024-08-05T14:35:51.044" v="1000" actId="20577"/>
          <ac:spMkLst>
            <pc:docMk/>
            <pc:sldMk cId="0" sldId="259"/>
            <ac:spMk id="196" creationId="{00000000-0000-0000-0000-000000000000}"/>
          </ac:spMkLst>
        </pc:spChg>
        <pc:spChg chg="mod">
          <ac:chgData name="Yunker, Daniela/Barton" userId="c6db84da-c1c9-4794-918c-f1cd9d783510" providerId="ADAL" clId="{ECE3853F-CA0A-41D1-9F7B-6CF1876A1CBB}" dt="2024-08-05T14:25:34.582" v="609" actId="20577"/>
          <ac:spMkLst>
            <pc:docMk/>
            <pc:sldMk cId="0" sldId="259"/>
            <ac:spMk id="202" creationId="{00000000-0000-0000-0000-000000000000}"/>
          </ac:spMkLst>
        </pc:spChg>
        <pc:spChg chg="mod">
          <ac:chgData name="Yunker, Daniela/Barton" userId="c6db84da-c1c9-4794-918c-f1cd9d783510" providerId="ADAL" clId="{ECE3853F-CA0A-41D1-9F7B-6CF1876A1CBB}" dt="2024-08-05T14:36:10.616" v="1074" actId="20577"/>
          <ac:spMkLst>
            <pc:docMk/>
            <pc:sldMk cId="0" sldId="259"/>
            <ac:spMk id="203" creationId="{00000000-0000-0000-0000-000000000000}"/>
          </ac:spMkLst>
        </pc:spChg>
      </pc:sldChg>
      <pc:sldChg chg="modSp del mod modNotes">
        <pc:chgData name="Yunker, Daniela/Barton" userId="c6db84da-c1c9-4794-918c-f1cd9d783510" providerId="ADAL" clId="{ECE3853F-CA0A-41D1-9F7B-6CF1876A1CBB}" dt="2024-08-05T17:35:28.348" v="1282" actId="2696"/>
        <pc:sldMkLst>
          <pc:docMk/>
          <pc:sldMk cId="0" sldId="260"/>
        </pc:sldMkLst>
        <pc:spChg chg="mod">
          <ac:chgData name="Yunker, Daniela/Barton" userId="c6db84da-c1c9-4794-918c-f1cd9d783510" providerId="ADAL" clId="{ECE3853F-CA0A-41D1-9F7B-6CF1876A1CBB}" dt="2024-08-05T16:26:38.082" v="1221" actId="20577"/>
          <ac:spMkLst>
            <pc:docMk/>
            <pc:sldMk cId="0" sldId="260"/>
            <ac:spMk id="210" creationId="{00000000-0000-0000-0000-000000000000}"/>
          </ac:spMkLst>
        </pc:spChg>
      </pc:sldChg>
      <pc:sldChg chg="del modNotes">
        <pc:chgData name="Yunker, Daniela/Barton" userId="c6db84da-c1c9-4794-918c-f1cd9d783510" providerId="ADAL" clId="{ECE3853F-CA0A-41D1-9F7B-6CF1876A1CBB}" dt="2024-08-05T16:26:32.736" v="1215" actId="2696"/>
        <pc:sldMkLst>
          <pc:docMk/>
          <pc:sldMk cId="0" sldId="26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201863" y="698500"/>
            <a:ext cx="2619375"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308" tIns="93308" rIns="93308" bIns="93308"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1:notes"/>
          <p:cNvSpPr>
            <a:spLocks noGrp="1" noRot="1" noChangeAspect="1"/>
          </p:cNvSpPr>
          <p:nvPr>
            <p:ph type="sldImg" idx="2"/>
          </p:nvPr>
        </p:nvSpPr>
        <p:spPr>
          <a:xfrm>
            <a:off x="2203450" y="698500"/>
            <a:ext cx="261778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7" name="Google Shape;97;p1:notes"/>
          <p:cNvSpPr txBox="1">
            <a:spLocks noGrp="1"/>
          </p:cNvSpPr>
          <p:nvPr>
            <p:ph type="body" idx="1"/>
          </p:nvPr>
        </p:nvSpPr>
        <p:spPr>
          <a:xfrm>
            <a:off x="702310" y="4421823"/>
            <a:ext cx="5618480" cy="4189095"/>
          </a:xfrm>
          <a:prstGeom prst="rect">
            <a:avLst/>
          </a:prstGeom>
          <a:noFill/>
          <a:ln>
            <a:noFill/>
          </a:ln>
        </p:spPr>
        <p:txBody>
          <a:bodyPr spcFirstLastPara="1" wrap="square" lIns="93308" tIns="93308" rIns="93308" bIns="93308" anchor="t" anchorCtr="0">
            <a:noAutofit/>
          </a:bodyPr>
          <a:lstStyle/>
          <a:p>
            <a:pPr marL="0" indent="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2:notes"/>
          <p:cNvSpPr>
            <a:spLocks noGrp="1" noRot="1" noChangeAspect="1"/>
          </p:cNvSpPr>
          <p:nvPr>
            <p:ph type="sldImg" idx="2"/>
          </p:nvPr>
        </p:nvSpPr>
        <p:spPr>
          <a:xfrm>
            <a:off x="2203450" y="698500"/>
            <a:ext cx="261778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0" name="Google Shape;130;p2:notes"/>
          <p:cNvSpPr txBox="1">
            <a:spLocks noGrp="1"/>
          </p:cNvSpPr>
          <p:nvPr>
            <p:ph type="body" idx="1"/>
          </p:nvPr>
        </p:nvSpPr>
        <p:spPr>
          <a:xfrm>
            <a:off x="702310" y="4421823"/>
            <a:ext cx="5618480" cy="4189095"/>
          </a:xfrm>
          <a:prstGeom prst="rect">
            <a:avLst/>
          </a:prstGeom>
          <a:noFill/>
          <a:ln>
            <a:noFill/>
          </a:ln>
        </p:spPr>
        <p:txBody>
          <a:bodyPr spcFirstLastPara="1" wrap="square" lIns="93308" tIns="93308" rIns="93308" bIns="93308" anchor="t" anchorCtr="0">
            <a:noAutofit/>
          </a:bodyPr>
          <a:lstStyle/>
          <a:p>
            <a:pPr marL="0" indent="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108b3a8c7bd_0_178:notes"/>
          <p:cNvSpPr>
            <a:spLocks noGrp="1" noRot="1" noChangeAspect="1"/>
          </p:cNvSpPr>
          <p:nvPr>
            <p:ph type="sldImg" idx="2"/>
          </p:nvPr>
        </p:nvSpPr>
        <p:spPr>
          <a:xfrm>
            <a:off x="2203450" y="698500"/>
            <a:ext cx="2617788" cy="349091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108b3a8c7bd_0_178:notes"/>
          <p:cNvSpPr txBox="1">
            <a:spLocks noGrp="1"/>
          </p:cNvSpPr>
          <p:nvPr>
            <p:ph type="body" idx="1"/>
          </p:nvPr>
        </p:nvSpPr>
        <p:spPr>
          <a:xfrm>
            <a:off x="702310" y="4421823"/>
            <a:ext cx="5618480" cy="4189095"/>
          </a:xfrm>
          <a:prstGeom prst="rect">
            <a:avLst/>
          </a:prstGeom>
        </p:spPr>
        <p:txBody>
          <a:bodyPr spcFirstLastPara="1" wrap="square" lIns="93308" tIns="93308" rIns="93308" bIns="93308" anchor="t" anchorCtr="0">
            <a:noAutofit/>
          </a:bodyPr>
          <a:lstStyle/>
          <a:p>
            <a:pPr marL="0" indent="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32593" y="1882287"/>
            <a:ext cx="9091500" cy="5189100"/>
          </a:xfrm>
          <a:prstGeom prst="rect">
            <a:avLst/>
          </a:prstGeom>
          <a:noFill/>
          <a:ln>
            <a:noFill/>
          </a:ln>
        </p:spPr>
        <p:txBody>
          <a:bodyPr spcFirstLastPara="1" wrap="square" lIns="115900" tIns="115900" rIns="115900" bIns="115900" anchor="b" anchorCtr="0">
            <a:noAutofit/>
          </a:bodyPr>
          <a:lstStyle>
            <a:lvl1pPr lvl="0" algn="ctr">
              <a:lnSpc>
                <a:spcPct val="100000"/>
              </a:lnSpc>
              <a:spcBef>
                <a:spcPts val="0"/>
              </a:spcBef>
              <a:spcAft>
                <a:spcPts val="0"/>
              </a:spcAft>
              <a:buSzPts val="6600"/>
              <a:buNone/>
              <a:defRPr sz="6600"/>
            </a:lvl1pPr>
            <a:lvl2pPr lvl="1" algn="ctr">
              <a:lnSpc>
                <a:spcPct val="100000"/>
              </a:lnSpc>
              <a:spcBef>
                <a:spcPts val="0"/>
              </a:spcBef>
              <a:spcAft>
                <a:spcPts val="0"/>
              </a:spcAft>
              <a:buSzPts val="6600"/>
              <a:buNone/>
              <a:defRPr sz="6600"/>
            </a:lvl2pPr>
            <a:lvl3pPr lvl="2" algn="ctr">
              <a:lnSpc>
                <a:spcPct val="100000"/>
              </a:lnSpc>
              <a:spcBef>
                <a:spcPts val="0"/>
              </a:spcBef>
              <a:spcAft>
                <a:spcPts val="0"/>
              </a:spcAft>
              <a:buSzPts val="6600"/>
              <a:buNone/>
              <a:defRPr sz="6600"/>
            </a:lvl3pPr>
            <a:lvl4pPr lvl="3" algn="ctr">
              <a:lnSpc>
                <a:spcPct val="100000"/>
              </a:lnSpc>
              <a:spcBef>
                <a:spcPts val="0"/>
              </a:spcBef>
              <a:spcAft>
                <a:spcPts val="0"/>
              </a:spcAft>
              <a:buSzPts val="6600"/>
              <a:buNone/>
              <a:defRPr sz="6600"/>
            </a:lvl4pPr>
            <a:lvl5pPr lvl="4" algn="ctr">
              <a:lnSpc>
                <a:spcPct val="100000"/>
              </a:lnSpc>
              <a:spcBef>
                <a:spcPts val="0"/>
              </a:spcBef>
              <a:spcAft>
                <a:spcPts val="0"/>
              </a:spcAft>
              <a:buSzPts val="6600"/>
              <a:buNone/>
              <a:defRPr sz="6600"/>
            </a:lvl5pPr>
            <a:lvl6pPr lvl="5" algn="ctr">
              <a:lnSpc>
                <a:spcPct val="100000"/>
              </a:lnSpc>
              <a:spcBef>
                <a:spcPts val="0"/>
              </a:spcBef>
              <a:spcAft>
                <a:spcPts val="0"/>
              </a:spcAft>
              <a:buSzPts val="6600"/>
              <a:buNone/>
              <a:defRPr sz="6600"/>
            </a:lvl6pPr>
            <a:lvl7pPr lvl="6" algn="ctr">
              <a:lnSpc>
                <a:spcPct val="100000"/>
              </a:lnSpc>
              <a:spcBef>
                <a:spcPts val="0"/>
              </a:spcBef>
              <a:spcAft>
                <a:spcPts val="0"/>
              </a:spcAft>
              <a:buSzPts val="6600"/>
              <a:buNone/>
              <a:defRPr sz="6600"/>
            </a:lvl7pPr>
            <a:lvl8pPr lvl="7" algn="ctr">
              <a:lnSpc>
                <a:spcPct val="100000"/>
              </a:lnSpc>
              <a:spcBef>
                <a:spcPts val="0"/>
              </a:spcBef>
              <a:spcAft>
                <a:spcPts val="0"/>
              </a:spcAft>
              <a:buSzPts val="6600"/>
              <a:buNone/>
              <a:defRPr sz="6600"/>
            </a:lvl8pPr>
            <a:lvl9pPr lvl="8" algn="ctr">
              <a:lnSpc>
                <a:spcPct val="100000"/>
              </a:lnSpc>
              <a:spcBef>
                <a:spcPts val="0"/>
              </a:spcBef>
              <a:spcAft>
                <a:spcPts val="0"/>
              </a:spcAft>
              <a:buSzPts val="6600"/>
              <a:buNone/>
              <a:defRPr sz="6600"/>
            </a:lvl9pPr>
          </a:lstStyle>
          <a:p>
            <a:endParaRPr/>
          </a:p>
        </p:txBody>
      </p:sp>
      <p:sp>
        <p:nvSpPr>
          <p:cNvPr id="11" name="Google Shape;11;p2"/>
          <p:cNvSpPr txBox="1">
            <a:spLocks noGrp="1"/>
          </p:cNvSpPr>
          <p:nvPr>
            <p:ph type="subTitle" idx="1"/>
          </p:nvPr>
        </p:nvSpPr>
        <p:spPr>
          <a:xfrm>
            <a:off x="332584" y="7164672"/>
            <a:ext cx="9091500" cy="2004000"/>
          </a:xfrm>
          <a:prstGeom prst="rect">
            <a:avLst/>
          </a:prstGeom>
          <a:noFill/>
          <a:ln>
            <a:noFill/>
          </a:ln>
        </p:spPr>
        <p:txBody>
          <a:bodyPr spcFirstLastPara="1" wrap="square" lIns="115900" tIns="115900" rIns="115900" bIns="115900" anchor="t" anchorCtr="0">
            <a:noAutofit/>
          </a:bodyPr>
          <a:lstStyle>
            <a:lvl1pPr lvl="0" algn="ctr">
              <a:lnSpc>
                <a:spcPct val="100000"/>
              </a:lnSpc>
              <a:spcBef>
                <a:spcPts val="0"/>
              </a:spcBef>
              <a:spcAft>
                <a:spcPts val="0"/>
              </a:spcAft>
              <a:buSzPts val="3500"/>
              <a:buNone/>
              <a:defRPr sz="3500"/>
            </a:lvl1pPr>
            <a:lvl2pPr lvl="1" algn="ctr">
              <a:lnSpc>
                <a:spcPct val="100000"/>
              </a:lnSpc>
              <a:spcBef>
                <a:spcPts val="0"/>
              </a:spcBef>
              <a:spcAft>
                <a:spcPts val="0"/>
              </a:spcAft>
              <a:buSzPts val="3500"/>
              <a:buNone/>
              <a:defRPr sz="3500"/>
            </a:lvl2pPr>
            <a:lvl3pPr lvl="2" algn="ctr">
              <a:lnSpc>
                <a:spcPct val="100000"/>
              </a:lnSpc>
              <a:spcBef>
                <a:spcPts val="0"/>
              </a:spcBef>
              <a:spcAft>
                <a:spcPts val="0"/>
              </a:spcAft>
              <a:buSzPts val="3500"/>
              <a:buNone/>
              <a:defRPr sz="3500"/>
            </a:lvl3pPr>
            <a:lvl4pPr lvl="3" algn="ctr">
              <a:lnSpc>
                <a:spcPct val="100000"/>
              </a:lnSpc>
              <a:spcBef>
                <a:spcPts val="0"/>
              </a:spcBef>
              <a:spcAft>
                <a:spcPts val="0"/>
              </a:spcAft>
              <a:buSzPts val="3500"/>
              <a:buNone/>
              <a:defRPr sz="3500"/>
            </a:lvl4pPr>
            <a:lvl5pPr lvl="4" algn="ctr">
              <a:lnSpc>
                <a:spcPct val="100000"/>
              </a:lnSpc>
              <a:spcBef>
                <a:spcPts val="0"/>
              </a:spcBef>
              <a:spcAft>
                <a:spcPts val="0"/>
              </a:spcAft>
              <a:buSzPts val="3500"/>
              <a:buNone/>
              <a:defRPr sz="3500"/>
            </a:lvl5pPr>
            <a:lvl6pPr lvl="5" algn="ctr">
              <a:lnSpc>
                <a:spcPct val="100000"/>
              </a:lnSpc>
              <a:spcBef>
                <a:spcPts val="0"/>
              </a:spcBef>
              <a:spcAft>
                <a:spcPts val="0"/>
              </a:spcAft>
              <a:buSzPts val="3500"/>
              <a:buNone/>
              <a:defRPr sz="3500"/>
            </a:lvl6pPr>
            <a:lvl7pPr lvl="6" algn="ctr">
              <a:lnSpc>
                <a:spcPct val="100000"/>
              </a:lnSpc>
              <a:spcBef>
                <a:spcPts val="0"/>
              </a:spcBef>
              <a:spcAft>
                <a:spcPts val="0"/>
              </a:spcAft>
              <a:buSzPts val="3500"/>
              <a:buNone/>
              <a:defRPr sz="3500"/>
            </a:lvl7pPr>
            <a:lvl8pPr lvl="7" algn="ctr">
              <a:lnSpc>
                <a:spcPct val="100000"/>
              </a:lnSpc>
              <a:spcBef>
                <a:spcPts val="0"/>
              </a:spcBef>
              <a:spcAft>
                <a:spcPts val="0"/>
              </a:spcAft>
              <a:buSzPts val="3500"/>
              <a:buNone/>
              <a:defRPr sz="3500"/>
            </a:lvl8pPr>
            <a:lvl9pPr lvl="8" algn="ctr">
              <a:lnSpc>
                <a:spcPct val="100000"/>
              </a:lnSpc>
              <a:spcBef>
                <a:spcPts val="0"/>
              </a:spcBef>
              <a:spcAft>
                <a:spcPts val="0"/>
              </a:spcAft>
              <a:buSzPts val="3500"/>
              <a:buNone/>
              <a:defRPr sz="3500"/>
            </a:lvl9pPr>
          </a:lstStyle>
          <a:p>
            <a:endParaRPr/>
          </a:p>
        </p:txBody>
      </p:sp>
      <p:sp>
        <p:nvSpPr>
          <p:cNvPr id="12" name="Google Shape;12;p2"/>
          <p:cNvSpPr txBox="1">
            <a:spLocks noGrp="1"/>
          </p:cNvSpPr>
          <p:nvPr>
            <p:ph type="sldNum" idx="12"/>
          </p:nvPr>
        </p:nvSpPr>
        <p:spPr>
          <a:xfrm>
            <a:off x="9040114" y="11788618"/>
            <a:ext cx="585600" cy="995100"/>
          </a:xfrm>
          <a:prstGeom prst="rect">
            <a:avLst/>
          </a:prstGeom>
          <a:noFill/>
          <a:ln>
            <a:noFill/>
          </a:ln>
        </p:spPr>
        <p:txBody>
          <a:bodyPr spcFirstLastPara="1" wrap="square" lIns="115900" tIns="115900" rIns="115900" bIns="115900"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32584" y="2796286"/>
            <a:ext cx="9091500" cy="4963800"/>
          </a:xfrm>
          <a:prstGeom prst="rect">
            <a:avLst/>
          </a:prstGeom>
          <a:noFill/>
          <a:ln>
            <a:noFill/>
          </a:ln>
        </p:spPr>
        <p:txBody>
          <a:bodyPr spcFirstLastPara="1" wrap="square" lIns="115900" tIns="115900" rIns="115900" bIns="115900" anchor="b" anchorCtr="0">
            <a:noAutofit/>
          </a:bodyPr>
          <a:lstStyle>
            <a:lvl1pPr lvl="0" algn="ctr">
              <a:lnSpc>
                <a:spcPct val="100000"/>
              </a:lnSpc>
              <a:spcBef>
                <a:spcPts val="0"/>
              </a:spcBef>
              <a:spcAft>
                <a:spcPts val="0"/>
              </a:spcAft>
              <a:buSzPts val="15200"/>
              <a:buNone/>
              <a:defRPr sz="15200"/>
            </a:lvl1pPr>
            <a:lvl2pPr lvl="1" algn="ctr">
              <a:lnSpc>
                <a:spcPct val="100000"/>
              </a:lnSpc>
              <a:spcBef>
                <a:spcPts val="0"/>
              </a:spcBef>
              <a:spcAft>
                <a:spcPts val="0"/>
              </a:spcAft>
              <a:buSzPts val="15200"/>
              <a:buNone/>
              <a:defRPr sz="15200"/>
            </a:lvl2pPr>
            <a:lvl3pPr lvl="2" algn="ctr">
              <a:lnSpc>
                <a:spcPct val="100000"/>
              </a:lnSpc>
              <a:spcBef>
                <a:spcPts val="0"/>
              </a:spcBef>
              <a:spcAft>
                <a:spcPts val="0"/>
              </a:spcAft>
              <a:buSzPts val="15200"/>
              <a:buNone/>
              <a:defRPr sz="15200"/>
            </a:lvl3pPr>
            <a:lvl4pPr lvl="3" algn="ctr">
              <a:lnSpc>
                <a:spcPct val="100000"/>
              </a:lnSpc>
              <a:spcBef>
                <a:spcPts val="0"/>
              </a:spcBef>
              <a:spcAft>
                <a:spcPts val="0"/>
              </a:spcAft>
              <a:buSzPts val="15200"/>
              <a:buNone/>
              <a:defRPr sz="15200"/>
            </a:lvl4pPr>
            <a:lvl5pPr lvl="4" algn="ctr">
              <a:lnSpc>
                <a:spcPct val="100000"/>
              </a:lnSpc>
              <a:spcBef>
                <a:spcPts val="0"/>
              </a:spcBef>
              <a:spcAft>
                <a:spcPts val="0"/>
              </a:spcAft>
              <a:buSzPts val="15200"/>
              <a:buNone/>
              <a:defRPr sz="15200"/>
            </a:lvl5pPr>
            <a:lvl6pPr lvl="5" algn="ctr">
              <a:lnSpc>
                <a:spcPct val="100000"/>
              </a:lnSpc>
              <a:spcBef>
                <a:spcPts val="0"/>
              </a:spcBef>
              <a:spcAft>
                <a:spcPts val="0"/>
              </a:spcAft>
              <a:buSzPts val="15200"/>
              <a:buNone/>
              <a:defRPr sz="15200"/>
            </a:lvl6pPr>
            <a:lvl7pPr lvl="6" algn="ctr">
              <a:lnSpc>
                <a:spcPct val="100000"/>
              </a:lnSpc>
              <a:spcBef>
                <a:spcPts val="0"/>
              </a:spcBef>
              <a:spcAft>
                <a:spcPts val="0"/>
              </a:spcAft>
              <a:buSzPts val="15200"/>
              <a:buNone/>
              <a:defRPr sz="15200"/>
            </a:lvl7pPr>
            <a:lvl8pPr lvl="7" algn="ctr">
              <a:lnSpc>
                <a:spcPct val="100000"/>
              </a:lnSpc>
              <a:spcBef>
                <a:spcPts val="0"/>
              </a:spcBef>
              <a:spcAft>
                <a:spcPts val="0"/>
              </a:spcAft>
              <a:buSzPts val="15200"/>
              <a:buNone/>
              <a:defRPr sz="15200"/>
            </a:lvl8pPr>
            <a:lvl9pPr lvl="8" algn="ctr">
              <a:lnSpc>
                <a:spcPct val="100000"/>
              </a:lnSpc>
              <a:spcBef>
                <a:spcPts val="0"/>
              </a:spcBef>
              <a:spcAft>
                <a:spcPts val="0"/>
              </a:spcAft>
              <a:buSzPts val="15200"/>
              <a:buNone/>
              <a:defRPr sz="15200"/>
            </a:lvl9pPr>
          </a:lstStyle>
          <a:p>
            <a:r>
              <a:t>xx%</a:t>
            </a:r>
          </a:p>
        </p:txBody>
      </p:sp>
      <p:sp>
        <p:nvSpPr>
          <p:cNvPr id="46" name="Google Shape;46;p11"/>
          <p:cNvSpPr txBox="1">
            <a:spLocks noGrp="1"/>
          </p:cNvSpPr>
          <p:nvPr>
            <p:ph type="body" idx="1"/>
          </p:nvPr>
        </p:nvSpPr>
        <p:spPr>
          <a:xfrm>
            <a:off x="332584" y="7968829"/>
            <a:ext cx="9091500" cy="3288300"/>
          </a:xfrm>
          <a:prstGeom prst="rect">
            <a:avLst/>
          </a:prstGeom>
          <a:noFill/>
          <a:ln>
            <a:noFill/>
          </a:ln>
        </p:spPr>
        <p:txBody>
          <a:bodyPr spcFirstLastPara="1" wrap="square" lIns="115900" tIns="115900" rIns="115900" bIns="115900" anchor="t" anchorCtr="0">
            <a:noAutofit/>
          </a:bodyPr>
          <a:lstStyle>
            <a:lvl1pPr marL="457200" lvl="0" indent="-374650" algn="ctr">
              <a:lnSpc>
                <a:spcPct val="115000"/>
              </a:lnSpc>
              <a:spcBef>
                <a:spcPts val="0"/>
              </a:spcBef>
              <a:spcAft>
                <a:spcPts val="0"/>
              </a:spcAft>
              <a:buSzPts val="2300"/>
              <a:buChar char="●"/>
              <a:defRPr/>
            </a:lvl1pPr>
            <a:lvl2pPr marL="914400" lvl="1" indent="-342900" algn="ctr">
              <a:lnSpc>
                <a:spcPct val="115000"/>
              </a:lnSpc>
              <a:spcBef>
                <a:spcPts val="2000"/>
              </a:spcBef>
              <a:spcAft>
                <a:spcPts val="0"/>
              </a:spcAft>
              <a:buSzPts val="1800"/>
              <a:buChar char="○"/>
              <a:defRPr/>
            </a:lvl2pPr>
            <a:lvl3pPr marL="1371600" lvl="2" indent="-342900" algn="ctr">
              <a:lnSpc>
                <a:spcPct val="115000"/>
              </a:lnSpc>
              <a:spcBef>
                <a:spcPts val="2000"/>
              </a:spcBef>
              <a:spcAft>
                <a:spcPts val="0"/>
              </a:spcAft>
              <a:buSzPts val="1800"/>
              <a:buChar char="■"/>
              <a:defRPr/>
            </a:lvl3pPr>
            <a:lvl4pPr marL="1828800" lvl="3" indent="-342900" algn="ctr">
              <a:lnSpc>
                <a:spcPct val="115000"/>
              </a:lnSpc>
              <a:spcBef>
                <a:spcPts val="2000"/>
              </a:spcBef>
              <a:spcAft>
                <a:spcPts val="0"/>
              </a:spcAft>
              <a:buSzPts val="1800"/>
              <a:buChar char="●"/>
              <a:defRPr/>
            </a:lvl4pPr>
            <a:lvl5pPr marL="2286000" lvl="4" indent="-342900" algn="ctr">
              <a:lnSpc>
                <a:spcPct val="115000"/>
              </a:lnSpc>
              <a:spcBef>
                <a:spcPts val="2000"/>
              </a:spcBef>
              <a:spcAft>
                <a:spcPts val="0"/>
              </a:spcAft>
              <a:buSzPts val="1800"/>
              <a:buChar char="○"/>
              <a:defRPr/>
            </a:lvl5pPr>
            <a:lvl6pPr marL="2743200" lvl="5" indent="-342900" algn="ctr">
              <a:lnSpc>
                <a:spcPct val="115000"/>
              </a:lnSpc>
              <a:spcBef>
                <a:spcPts val="2000"/>
              </a:spcBef>
              <a:spcAft>
                <a:spcPts val="0"/>
              </a:spcAft>
              <a:buSzPts val="1800"/>
              <a:buChar char="■"/>
              <a:defRPr/>
            </a:lvl6pPr>
            <a:lvl7pPr marL="3200400" lvl="6" indent="-342900" algn="ctr">
              <a:lnSpc>
                <a:spcPct val="115000"/>
              </a:lnSpc>
              <a:spcBef>
                <a:spcPts val="2000"/>
              </a:spcBef>
              <a:spcAft>
                <a:spcPts val="0"/>
              </a:spcAft>
              <a:buSzPts val="1800"/>
              <a:buChar char="●"/>
              <a:defRPr/>
            </a:lvl7pPr>
            <a:lvl8pPr marL="3657600" lvl="7" indent="-342900" algn="ctr">
              <a:lnSpc>
                <a:spcPct val="115000"/>
              </a:lnSpc>
              <a:spcBef>
                <a:spcPts val="2000"/>
              </a:spcBef>
              <a:spcAft>
                <a:spcPts val="0"/>
              </a:spcAft>
              <a:buSzPts val="1800"/>
              <a:buChar char="○"/>
              <a:defRPr/>
            </a:lvl8pPr>
            <a:lvl9pPr marL="4114800" lvl="8" indent="-342900" algn="ctr">
              <a:lnSpc>
                <a:spcPct val="115000"/>
              </a:lnSpc>
              <a:spcBef>
                <a:spcPts val="2000"/>
              </a:spcBef>
              <a:spcAft>
                <a:spcPts val="2000"/>
              </a:spcAft>
              <a:buSzPts val="1800"/>
              <a:buChar char="■"/>
              <a:defRPr/>
            </a:lvl9pPr>
          </a:lstStyle>
          <a:p>
            <a:endParaRPr/>
          </a:p>
        </p:txBody>
      </p:sp>
      <p:sp>
        <p:nvSpPr>
          <p:cNvPr id="47" name="Google Shape;47;p11"/>
          <p:cNvSpPr txBox="1">
            <a:spLocks noGrp="1"/>
          </p:cNvSpPr>
          <p:nvPr>
            <p:ph type="sldNum" idx="12"/>
          </p:nvPr>
        </p:nvSpPr>
        <p:spPr>
          <a:xfrm>
            <a:off x="9040114" y="11788618"/>
            <a:ext cx="585600" cy="995100"/>
          </a:xfrm>
          <a:prstGeom prst="rect">
            <a:avLst/>
          </a:prstGeom>
          <a:noFill/>
          <a:ln>
            <a:noFill/>
          </a:ln>
        </p:spPr>
        <p:txBody>
          <a:bodyPr spcFirstLastPara="1" wrap="square" lIns="115900" tIns="115900" rIns="115900" bIns="115900"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9040114" y="11788618"/>
            <a:ext cx="585600" cy="995100"/>
          </a:xfrm>
          <a:prstGeom prst="rect">
            <a:avLst/>
          </a:prstGeom>
          <a:noFill/>
          <a:ln>
            <a:noFill/>
          </a:ln>
        </p:spPr>
        <p:txBody>
          <a:bodyPr spcFirstLastPara="1" wrap="square" lIns="115900" tIns="115900" rIns="115900" bIns="115900"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4"/>
        <p:cNvGrpSpPr/>
        <p:nvPr/>
      </p:nvGrpSpPr>
      <p:grpSpPr>
        <a:xfrm>
          <a:off x="0" y="0"/>
          <a:ext cx="0" cy="0"/>
          <a:chOff x="0" y="0"/>
          <a:chExt cx="0" cy="0"/>
        </a:xfrm>
      </p:grpSpPr>
      <p:sp>
        <p:nvSpPr>
          <p:cNvPr id="55" name="Google Shape;55;p14"/>
          <p:cNvSpPr txBox="1">
            <a:spLocks noGrp="1"/>
          </p:cNvSpPr>
          <p:nvPr>
            <p:ph type="ctrTitle"/>
          </p:nvPr>
        </p:nvSpPr>
        <p:spPr>
          <a:xfrm>
            <a:off x="332593" y="1882287"/>
            <a:ext cx="9091500" cy="5189100"/>
          </a:xfrm>
          <a:prstGeom prst="rect">
            <a:avLst/>
          </a:prstGeom>
        </p:spPr>
        <p:txBody>
          <a:bodyPr spcFirstLastPara="1" wrap="square" lIns="115900" tIns="115900" rIns="115900" bIns="115900" anchor="b" anchorCtr="0">
            <a:noAutofit/>
          </a:bodyPr>
          <a:lstStyle>
            <a:lvl1pPr lvl="0" algn="ctr" rtl="0">
              <a:spcBef>
                <a:spcPts val="0"/>
              </a:spcBef>
              <a:spcAft>
                <a:spcPts val="0"/>
              </a:spcAft>
              <a:buSzPts val="6600"/>
              <a:buNone/>
              <a:defRPr sz="6600"/>
            </a:lvl1pPr>
            <a:lvl2pPr lvl="1" algn="ctr" rtl="0">
              <a:spcBef>
                <a:spcPts val="0"/>
              </a:spcBef>
              <a:spcAft>
                <a:spcPts val="0"/>
              </a:spcAft>
              <a:buSzPts val="6600"/>
              <a:buNone/>
              <a:defRPr sz="6600"/>
            </a:lvl2pPr>
            <a:lvl3pPr lvl="2" algn="ctr" rtl="0">
              <a:spcBef>
                <a:spcPts val="0"/>
              </a:spcBef>
              <a:spcAft>
                <a:spcPts val="0"/>
              </a:spcAft>
              <a:buSzPts val="6600"/>
              <a:buNone/>
              <a:defRPr sz="6600"/>
            </a:lvl3pPr>
            <a:lvl4pPr lvl="3" algn="ctr" rtl="0">
              <a:spcBef>
                <a:spcPts val="0"/>
              </a:spcBef>
              <a:spcAft>
                <a:spcPts val="0"/>
              </a:spcAft>
              <a:buSzPts val="6600"/>
              <a:buNone/>
              <a:defRPr sz="6600"/>
            </a:lvl4pPr>
            <a:lvl5pPr lvl="4" algn="ctr" rtl="0">
              <a:spcBef>
                <a:spcPts val="0"/>
              </a:spcBef>
              <a:spcAft>
                <a:spcPts val="0"/>
              </a:spcAft>
              <a:buSzPts val="6600"/>
              <a:buNone/>
              <a:defRPr sz="6600"/>
            </a:lvl5pPr>
            <a:lvl6pPr lvl="5" algn="ctr" rtl="0">
              <a:spcBef>
                <a:spcPts val="0"/>
              </a:spcBef>
              <a:spcAft>
                <a:spcPts val="0"/>
              </a:spcAft>
              <a:buSzPts val="6600"/>
              <a:buNone/>
              <a:defRPr sz="6600"/>
            </a:lvl6pPr>
            <a:lvl7pPr lvl="6" algn="ctr" rtl="0">
              <a:spcBef>
                <a:spcPts val="0"/>
              </a:spcBef>
              <a:spcAft>
                <a:spcPts val="0"/>
              </a:spcAft>
              <a:buSzPts val="6600"/>
              <a:buNone/>
              <a:defRPr sz="6600"/>
            </a:lvl7pPr>
            <a:lvl8pPr lvl="7" algn="ctr" rtl="0">
              <a:spcBef>
                <a:spcPts val="0"/>
              </a:spcBef>
              <a:spcAft>
                <a:spcPts val="0"/>
              </a:spcAft>
              <a:buSzPts val="6600"/>
              <a:buNone/>
              <a:defRPr sz="6600"/>
            </a:lvl8pPr>
            <a:lvl9pPr lvl="8" algn="ctr" rtl="0">
              <a:spcBef>
                <a:spcPts val="0"/>
              </a:spcBef>
              <a:spcAft>
                <a:spcPts val="0"/>
              </a:spcAft>
              <a:buSzPts val="6600"/>
              <a:buNone/>
              <a:defRPr sz="6600"/>
            </a:lvl9pPr>
          </a:lstStyle>
          <a:p>
            <a:endParaRPr/>
          </a:p>
        </p:txBody>
      </p:sp>
      <p:sp>
        <p:nvSpPr>
          <p:cNvPr id="56" name="Google Shape;56;p14"/>
          <p:cNvSpPr txBox="1">
            <a:spLocks noGrp="1"/>
          </p:cNvSpPr>
          <p:nvPr>
            <p:ph type="subTitle" idx="1"/>
          </p:nvPr>
        </p:nvSpPr>
        <p:spPr>
          <a:xfrm>
            <a:off x="332584" y="7164672"/>
            <a:ext cx="9091500" cy="2004000"/>
          </a:xfrm>
          <a:prstGeom prst="rect">
            <a:avLst/>
          </a:prstGeom>
        </p:spPr>
        <p:txBody>
          <a:bodyPr spcFirstLastPara="1" wrap="square" lIns="115900" tIns="115900" rIns="115900" bIns="115900" anchor="t" anchorCtr="0">
            <a:noAutofit/>
          </a:bodyPr>
          <a:lstStyle>
            <a:lvl1pPr lvl="0" algn="ctr" rtl="0">
              <a:lnSpc>
                <a:spcPct val="100000"/>
              </a:lnSpc>
              <a:spcBef>
                <a:spcPts val="0"/>
              </a:spcBef>
              <a:spcAft>
                <a:spcPts val="0"/>
              </a:spcAft>
              <a:buSzPts val="3500"/>
              <a:buNone/>
              <a:defRPr sz="3500"/>
            </a:lvl1pPr>
            <a:lvl2pPr lvl="1" algn="ctr" rtl="0">
              <a:lnSpc>
                <a:spcPct val="100000"/>
              </a:lnSpc>
              <a:spcBef>
                <a:spcPts val="0"/>
              </a:spcBef>
              <a:spcAft>
                <a:spcPts val="0"/>
              </a:spcAft>
              <a:buSzPts val="3500"/>
              <a:buNone/>
              <a:defRPr sz="3500"/>
            </a:lvl2pPr>
            <a:lvl3pPr lvl="2" algn="ctr" rtl="0">
              <a:lnSpc>
                <a:spcPct val="100000"/>
              </a:lnSpc>
              <a:spcBef>
                <a:spcPts val="0"/>
              </a:spcBef>
              <a:spcAft>
                <a:spcPts val="0"/>
              </a:spcAft>
              <a:buSzPts val="3500"/>
              <a:buNone/>
              <a:defRPr sz="3500"/>
            </a:lvl3pPr>
            <a:lvl4pPr lvl="3" algn="ctr" rtl="0">
              <a:lnSpc>
                <a:spcPct val="100000"/>
              </a:lnSpc>
              <a:spcBef>
                <a:spcPts val="0"/>
              </a:spcBef>
              <a:spcAft>
                <a:spcPts val="0"/>
              </a:spcAft>
              <a:buSzPts val="3500"/>
              <a:buNone/>
              <a:defRPr sz="3500"/>
            </a:lvl4pPr>
            <a:lvl5pPr lvl="4" algn="ctr" rtl="0">
              <a:lnSpc>
                <a:spcPct val="100000"/>
              </a:lnSpc>
              <a:spcBef>
                <a:spcPts val="0"/>
              </a:spcBef>
              <a:spcAft>
                <a:spcPts val="0"/>
              </a:spcAft>
              <a:buSzPts val="3500"/>
              <a:buNone/>
              <a:defRPr sz="3500"/>
            </a:lvl5pPr>
            <a:lvl6pPr lvl="5" algn="ctr" rtl="0">
              <a:lnSpc>
                <a:spcPct val="100000"/>
              </a:lnSpc>
              <a:spcBef>
                <a:spcPts val="0"/>
              </a:spcBef>
              <a:spcAft>
                <a:spcPts val="0"/>
              </a:spcAft>
              <a:buSzPts val="3500"/>
              <a:buNone/>
              <a:defRPr sz="3500"/>
            </a:lvl6pPr>
            <a:lvl7pPr lvl="6" algn="ctr" rtl="0">
              <a:lnSpc>
                <a:spcPct val="100000"/>
              </a:lnSpc>
              <a:spcBef>
                <a:spcPts val="0"/>
              </a:spcBef>
              <a:spcAft>
                <a:spcPts val="0"/>
              </a:spcAft>
              <a:buSzPts val="3500"/>
              <a:buNone/>
              <a:defRPr sz="3500"/>
            </a:lvl7pPr>
            <a:lvl8pPr lvl="7" algn="ctr" rtl="0">
              <a:lnSpc>
                <a:spcPct val="100000"/>
              </a:lnSpc>
              <a:spcBef>
                <a:spcPts val="0"/>
              </a:spcBef>
              <a:spcAft>
                <a:spcPts val="0"/>
              </a:spcAft>
              <a:buSzPts val="3500"/>
              <a:buNone/>
              <a:defRPr sz="3500"/>
            </a:lvl8pPr>
            <a:lvl9pPr lvl="8" algn="ctr" rtl="0">
              <a:lnSpc>
                <a:spcPct val="100000"/>
              </a:lnSpc>
              <a:spcBef>
                <a:spcPts val="0"/>
              </a:spcBef>
              <a:spcAft>
                <a:spcPts val="0"/>
              </a:spcAft>
              <a:buSzPts val="3500"/>
              <a:buNone/>
              <a:defRPr sz="3500"/>
            </a:lvl9pPr>
          </a:lstStyle>
          <a:p>
            <a:endParaRPr/>
          </a:p>
        </p:txBody>
      </p:sp>
      <p:sp>
        <p:nvSpPr>
          <p:cNvPr id="57" name="Google Shape;57;p14"/>
          <p:cNvSpPr txBox="1">
            <a:spLocks noGrp="1"/>
          </p:cNvSpPr>
          <p:nvPr>
            <p:ph type="sldNum" idx="12"/>
          </p:nvPr>
        </p:nvSpPr>
        <p:spPr>
          <a:xfrm>
            <a:off x="9040114" y="11788618"/>
            <a:ext cx="585600" cy="995100"/>
          </a:xfrm>
          <a:prstGeom prst="rect">
            <a:avLst/>
          </a:prstGeom>
        </p:spPr>
        <p:txBody>
          <a:bodyPr spcFirstLastPara="1" wrap="square" lIns="115900" tIns="115900" rIns="115900" bIns="1159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8"/>
        <p:cNvGrpSpPr/>
        <p:nvPr/>
      </p:nvGrpSpPr>
      <p:grpSpPr>
        <a:xfrm>
          <a:off x="0" y="0"/>
          <a:ext cx="0" cy="0"/>
          <a:chOff x="0" y="0"/>
          <a:chExt cx="0" cy="0"/>
        </a:xfrm>
      </p:grpSpPr>
      <p:sp>
        <p:nvSpPr>
          <p:cNvPr id="59" name="Google Shape;59;p15"/>
          <p:cNvSpPr txBox="1">
            <a:spLocks noGrp="1"/>
          </p:cNvSpPr>
          <p:nvPr>
            <p:ph type="title"/>
          </p:nvPr>
        </p:nvSpPr>
        <p:spPr>
          <a:xfrm>
            <a:off x="332584" y="5437352"/>
            <a:ext cx="9091500" cy="2127900"/>
          </a:xfrm>
          <a:prstGeom prst="rect">
            <a:avLst/>
          </a:prstGeom>
        </p:spPr>
        <p:txBody>
          <a:bodyPr spcFirstLastPara="1" wrap="square" lIns="115900" tIns="115900" rIns="115900" bIns="115900" anchor="ctr" anchorCtr="0">
            <a:noAutofit/>
          </a:bodyPr>
          <a:lstStyle>
            <a:lvl1pPr lvl="0" algn="ctr" rtl="0">
              <a:spcBef>
                <a:spcPts val="0"/>
              </a:spcBef>
              <a:spcAft>
                <a:spcPts val="0"/>
              </a:spcAft>
              <a:buSzPts val="4600"/>
              <a:buNone/>
              <a:defRPr sz="4600"/>
            </a:lvl1pPr>
            <a:lvl2pPr lvl="1" algn="ctr" rtl="0">
              <a:spcBef>
                <a:spcPts val="0"/>
              </a:spcBef>
              <a:spcAft>
                <a:spcPts val="0"/>
              </a:spcAft>
              <a:buSzPts val="4600"/>
              <a:buNone/>
              <a:defRPr sz="4600"/>
            </a:lvl2pPr>
            <a:lvl3pPr lvl="2" algn="ctr" rtl="0">
              <a:spcBef>
                <a:spcPts val="0"/>
              </a:spcBef>
              <a:spcAft>
                <a:spcPts val="0"/>
              </a:spcAft>
              <a:buSzPts val="4600"/>
              <a:buNone/>
              <a:defRPr sz="4600"/>
            </a:lvl3pPr>
            <a:lvl4pPr lvl="3" algn="ctr" rtl="0">
              <a:spcBef>
                <a:spcPts val="0"/>
              </a:spcBef>
              <a:spcAft>
                <a:spcPts val="0"/>
              </a:spcAft>
              <a:buSzPts val="4600"/>
              <a:buNone/>
              <a:defRPr sz="4600"/>
            </a:lvl4pPr>
            <a:lvl5pPr lvl="4" algn="ctr" rtl="0">
              <a:spcBef>
                <a:spcPts val="0"/>
              </a:spcBef>
              <a:spcAft>
                <a:spcPts val="0"/>
              </a:spcAft>
              <a:buSzPts val="4600"/>
              <a:buNone/>
              <a:defRPr sz="4600"/>
            </a:lvl5pPr>
            <a:lvl6pPr lvl="5" algn="ctr" rtl="0">
              <a:spcBef>
                <a:spcPts val="0"/>
              </a:spcBef>
              <a:spcAft>
                <a:spcPts val="0"/>
              </a:spcAft>
              <a:buSzPts val="4600"/>
              <a:buNone/>
              <a:defRPr sz="4600"/>
            </a:lvl6pPr>
            <a:lvl7pPr lvl="6" algn="ctr" rtl="0">
              <a:spcBef>
                <a:spcPts val="0"/>
              </a:spcBef>
              <a:spcAft>
                <a:spcPts val="0"/>
              </a:spcAft>
              <a:buSzPts val="4600"/>
              <a:buNone/>
              <a:defRPr sz="4600"/>
            </a:lvl7pPr>
            <a:lvl8pPr lvl="7" algn="ctr" rtl="0">
              <a:spcBef>
                <a:spcPts val="0"/>
              </a:spcBef>
              <a:spcAft>
                <a:spcPts val="0"/>
              </a:spcAft>
              <a:buSzPts val="4600"/>
              <a:buNone/>
              <a:defRPr sz="4600"/>
            </a:lvl8pPr>
            <a:lvl9pPr lvl="8" algn="ctr" rtl="0">
              <a:spcBef>
                <a:spcPts val="0"/>
              </a:spcBef>
              <a:spcAft>
                <a:spcPts val="0"/>
              </a:spcAft>
              <a:buSzPts val="4600"/>
              <a:buNone/>
              <a:defRPr sz="4600"/>
            </a:lvl9pPr>
          </a:lstStyle>
          <a:p>
            <a:endParaRPr/>
          </a:p>
        </p:txBody>
      </p:sp>
      <p:sp>
        <p:nvSpPr>
          <p:cNvPr id="60" name="Google Shape;60;p15"/>
          <p:cNvSpPr txBox="1">
            <a:spLocks noGrp="1"/>
          </p:cNvSpPr>
          <p:nvPr>
            <p:ph type="sldNum" idx="12"/>
          </p:nvPr>
        </p:nvSpPr>
        <p:spPr>
          <a:xfrm>
            <a:off x="9040114" y="11788618"/>
            <a:ext cx="585600" cy="995100"/>
          </a:xfrm>
          <a:prstGeom prst="rect">
            <a:avLst/>
          </a:prstGeom>
        </p:spPr>
        <p:txBody>
          <a:bodyPr spcFirstLastPara="1" wrap="square" lIns="115900" tIns="115900" rIns="115900" bIns="1159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1"/>
        <p:cNvGrpSpPr/>
        <p:nvPr/>
      </p:nvGrpSpPr>
      <p:grpSpPr>
        <a:xfrm>
          <a:off x="0" y="0"/>
          <a:ext cx="0" cy="0"/>
          <a:chOff x="0" y="0"/>
          <a:chExt cx="0" cy="0"/>
        </a:xfrm>
      </p:grpSpPr>
      <p:sp>
        <p:nvSpPr>
          <p:cNvPr id="62" name="Google Shape;62;p16"/>
          <p:cNvSpPr txBox="1">
            <a:spLocks noGrp="1"/>
          </p:cNvSpPr>
          <p:nvPr>
            <p:ph type="title"/>
          </p:nvPr>
        </p:nvSpPr>
        <p:spPr>
          <a:xfrm>
            <a:off x="332584" y="1125024"/>
            <a:ext cx="9091500" cy="1447800"/>
          </a:xfrm>
          <a:prstGeom prst="rect">
            <a:avLst/>
          </a:prstGeom>
        </p:spPr>
        <p:txBody>
          <a:bodyPr spcFirstLastPara="1" wrap="square" lIns="115900" tIns="115900" rIns="115900" bIns="115900"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63" name="Google Shape;63;p16"/>
          <p:cNvSpPr txBox="1">
            <a:spLocks noGrp="1"/>
          </p:cNvSpPr>
          <p:nvPr>
            <p:ph type="body" idx="1"/>
          </p:nvPr>
        </p:nvSpPr>
        <p:spPr>
          <a:xfrm>
            <a:off x="332584" y="2913458"/>
            <a:ext cx="9091500" cy="8636700"/>
          </a:xfrm>
          <a:prstGeom prst="rect">
            <a:avLst/>
          </a:prstGeom>
        </p:spPr>
        <p:txBody>
          <a:bodyPr spcFirstLastPara="1" wrap="square" lIns="115900" tIns="115900" rIns="115900" bIns="115900" anchor="t" anchorCtr="0">
            <a:noAutofit/>
          </a:bodyPr>
          <a:lstStyle>
            <a:lvl1pPr marL="457200" lvl="0" indent="-374650" rtl="0">
              <a:spcBef>
                <a:spcPts val="0"/>
              </a:spcBef>
              <a:spcAft>
                <a:spcPts val="0"/>
              </a:spcAft>
              <a:buSzPts val="2300"/>
              <a:buChar char="●"/>
              <a:defRPr/>
            </a:lvl1pPr>
            <a:lvl2pPr marL="914400" lvl="1" indent="-342900" rtl="0">
              <a:spcBef>
                <a:spcPts val="2000"/>
              </a:spcBef>
              <a:spcAft>
                <a:spcPts val="0"/>
              </a:spcAft>
              <a:buSzPts val="1800"/>
              <a:buChar char="○"/>
              <a:defRPr/>
            </a:lvl2pPr>
            <a:lvl3pPr marL="1371600" lvl="2" indent="-342900" rtl="0">
              <a:spcBef>
                <a:spcPts val="2000"/>
              </a:spcBef>
              <a:spcAft>
                <a:spcPts val="0"/>
              </a:spcAft>
              <a:buSzPts val="1800"/>
              <a:buChar char="■"/>
              <a:defRPr/>
            </a:lvl3pPr>
            <a:lvl4pPr marL="1828800" lvl="3" indent="-342900" rtl="0">
              <a:spcBef>
                <a:spcPts val="2000"/>
              </a:spcBef>
              <a:spcAft>
                <a:spcPts val="0"/>
              </a:spcAft>
              <a:buSzPts val="1800"/>
              <a:buChar char="●"/>
              <a:defRPr/>
            </a:lvl4pPr>
            <a:lvl5pPr marL="2286000" lvl="4" indent="-342900" rtl="0">
              <a:spcBef>
                <a:spcPts val="2000"/>
              </a:spcBef>
              <a:spcAft>
                <a:spcPts val="0"/>
              </a:spcAft>
              <a:buSzPts val="1800"/>
              <a:buChar char="○"/>
              <a:defRPr/>
            </a:lvl5pPr>
            <a:lvl6pPr marL="2743200" lvl="5" indent="-342900" rtl="0">
              <a:spcBef>
                <a:spcPts val="2000"/>
              </a:spcBef>
              <a:spcAft>
                <a:spcPts val="0"/>
              </a:spcAft>
              <a:buSzPts val="1800"/>
              <a:buChar char="■"/>
              <a:defRPr/>
            </a:lvl6pPr>
            <a:lvl7pPr marL="3200400" lvl="6" indent="-342900" rtl="0">
              <a:spcBef>
                <a:spcPts val="2000"/>
              </a:spcBef>
              <a:spcAft>
                <a:spcPts val="0"/>
              </a:spcAft>
              <a:buSzPts val="1800"/>
              <a:buChar char="●"/>
              <a:defRPr/>
            </a:lvl7pPr>
            <a:lvl8pPr marL="3657600" lvl="7" indent="-342900" rtl="0">
              <a:spcBef>
                <a:spcPts val="2000"/>
              </a:spcBef>
              <a:spcAft>
                <a:spcPts val="0"/>
              </a:spcAft>
              <a:buSzPts val="1800"/>
              <a:buChar char="○"/>
              <a:defRPr/>
            </a:lvl8pPr>
            <a:lvl9pPr marL="4114800" lvl="8" indent="-342900" rtl="0">
              <a:spcBef>
                <a:spcPts val="2000"/>
              </a:spcBef>
              <a:spcAft>
                <a:spcPts val="2000"/>
              </a:spcAft>
              <a:buSzPts val="1800"/>
              <a:buChar char="■"/>
              <a:defRPr/>
            </a:lvl9pPr>
          </a:lstStyle>
          <a:p>
            <a:endParaRPr/>
          </a:p>
        </p:txBody>
      </p:sp>
      <p:sp>
        <p:nvSpPr>
          <p:cNvPr id="64" name="Google Shape;64;p16"/>
          <p:cNvSpPr txBox="1">
            <a:spLocks noGrp="1"/>
          </p:cNvSpPr>
          <p:nvPr>
            <p:ph type="sldNum" idx="12"/>
          </p:nvPr>
        </p:nvSpPr>
        <p:spPr>
          <a:xfrm>
            <a:off x="9040114" y="11788618"/>
            <a:ext cx="585600" cy="995100"/>
          </a:xfrm>
          <a:prstGeom prst="rect">
            <a:avLst/>
          </a:prstGeom>
        </p:spPr>
        <p:txBody>
          <a:bodyPr spcFirstLastPara="1" wrap="square" lIns="115900" tIns="115900" rIns="115900" bIns="1159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65"/>
        <p:cNvGrpSpPr/>
        <p:nvPr/>
      </p:nvGrpSpPr>
      <p:grpSpPr>
        <a:xfrm>
          <a:off x="0" y="0"/>
          <a:ext cx="0" cy="0"/>
          <a:chOff x="0" y="0"/>
          <a:chExt cx="0" cy="0"/>
        </a:xfrm>
      </p:grpSpPr>
      <p:sp>
        <p:nvSpPr>
          <p:cNvPr id="66" name="Google Shape;66;p17"/>
          <p:cNvSpPr txBox="1">
            <a:spLocks noGrp="1"/>
          </p:cNvSpPr>
          <p:nvPr>
            <p:ph type="title"/>
          </p:nvPr>
        </p:nvSpPr>
        <p:spPr>
          <a:xfrm>
            <a:off x="332584" y="1125024"/>
            <a:ext cx="9091500" cy="1447800"/>
          </a:xfrm>
          <a:prstGeom prst="rect">
            <a:avLst/>
          </a:prstGeom>
        </p:spPr>
        <p:txBody>
          <a:bodyPr spcFirstLastPara="1" wrap="square" lIns="115900" tIns="115900" rIns="115900" bIns="115900"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67" name="Google Shape;67;p17"/>
          <p:cNvSpPr txBox="1">
            <a:spLocks noGrp="1"/>
          </p:cNvSpPr>
          <p:nvPr>
            <p:ph type="body" idx="1"/>
          </p:nvPr>
        </p:nvSpPr>
        <p:spPr>
          <a:xfrm>
            <a:off x="332584" y="2913458"/>
            <a:ext cx="4267800" cy="8636700"/>
          </a:xfrm>
          <a:prstGeom prst="rect">
            <a:avLst/>
          </a:prstGeom>
        </p:spPr>
        <p:txBody>
          <a:bodyPr spcFirstLastPara="1" wrap="square" lIns="115900" tIns="115900" rIns="115900" bIns="115900" anchor="t" anchorCtr="0">
            <a:noAutofit/>
          </a:bodyPr>
          <a:lstStyle>
            <a:lvl1pPr marL="457200" lvl="0" indent="-342900" rtl="0">
              <a:spcBef>
                <a:spcPts val="0"/>
              </a:spcBef>
              <a:spcAft>
                <a:spcPts val="0"/>
              </a:spcAft>
              <a:buSzPts val="1800"/>
              <a:buChar char="●"/>
              <a:defRPr sz="1800"/>
            </a:lvl1pPr>
            <a:lvl2pPr marL="914400" lvl="1" indent="-323850" rtl="0">
              <a:spcBef>
                <a:spcPts val="2000"/>
              </a:spcBef>
              <a:spcAft>
                <a:spcPts val="0"/>
              </a:spcAft>
              <a:buSzPts val="1500"/>
              <a:buChar char="○"/>
              <a:defRPr sz="1500"/>
            </a:lvl2pPr>
            <a:lvl3pPr marL="1371600" lvl="2" indent="-323850" rtl="0">
              <a:spcBef>
                <a:spcPts val="2000"/>
              </a:spcBef>
              <a:spcAft>
                <a:spcPts val="0"/>
              </a:spcAft>
              <a:buSzPts val="1500"/>
              <a:buChar char="■"/>
              <a:defRPr sz="1500"/>
            </a:lvl3pPr>
            <a:lvl4pPr marL="1828800" lvl="3" indent="-323850" rtl="0">
              <a:spcBef>
                <a:spcPts val="2000"/>
              </a:spcBef>
              <a:spcAft>
                <a:spcPts val="0"/>
              </a:spcAft>
              <a:buSzPts val="1500"/>
              <a:buChar char="●"/>
              <a:defRPr sz="1500"/>
            </a:lvl4pPr>
            <a:lvl5pPr marL="2286000" lvl="4" indent="-323850" rtl="0">
              <a:spcBef>
                <a:spcPts val="2000"/>
              </a:spcBef>
              <a:spcAft>
                <a:spcPts val="0"/>
              </a:spcAft>
              <a:buSzPts val="1500"/>
              <a:buChar char="○"/>
              <a:defRPr sz="1500"/>
            </a:lvl5pPr>
            <a:lvl6pPr marL="2743200" lvl="5" indent="-323850" rtl="0">
              <a:spcBef>
                <a:spcPts val="2000"/>
              </a:spcBef>
              <a:spcAft>
                <a:spcPts val="0"/>
              </a:spcAft>
              <a:buSzPts val="1500"/>
              <a:buChar char="■"/>
              <a:defRPr sz="1500"/>
            </a:lvl6pPr>
            <a:lvl7pPr marL="3200400" lvl="6" indent="-323850" rtl="0">
              <a:spcBef>
                <a:spcPts val="2000"/>
              </a:spcBef>
              <a:spcAft>
                <a:spcPts val="0"/>
              </a:spcAft>
              <a:buSzPts val="1500"/>
              <a:buChar char="●"/>
              <a:defRPr sz="1500"/>
            </a:lvl7pPr>
            <a:lvl8pPr marL="3657600" lvl="7" indent="-323850" rtl="0">
              <a:spcBef>
                <a:spcPts val="2000"/>
              </a:spcBef>
              <a:spcAft>
                <a:spcPts val="0"/>
              </a:spcAft>
              <a:buSzPts val="1500"/>
              <a:buChar char="○"/>
              <a:defRPr sz="1500"/>
            </a:lvl8pPr>
            <a:lvl9pPr marL="4114800" lvl="8" indent="-323850" rtl="0">
              <a:spcBef>
                <a:spcPts val="2000"/>
              </a:spcBef>
              <a:spcAft>
                <a:spcPts val="2000"/>
              </a:spcAft>
              <a:buSzPts val="1500"/>
              <a:buChar char="■"/>
              <a:defRPr sz="1500"/>
            </a:lvl9pPr>
          </a:lstStyle>
          <a:p>
            <a:endParaRPr/>
          </a:p>
        </p:txBody>
      </p:sp>
      <p:sp>
        <p:nvSpPr>
          <p:cNvPr id="68" name="Google Shape;68;p17"/>
          <p:cNvSpPr txBox="1">
            <a:spLocks noGrp="1"/>
          </p:cNvSpPr>
          <p:nvPr>
            <p:ph type="body" idx="2"/>
          </p:nvPr>
        </p:nvSpPr>
        <p:spPr>
          <a:xfrm>
            <a:off x="5156172" y="2913458"/>
            <a:ext cx="4267800" cy="8636700"/>
          </a:xfrm>
          <a:prstGeom prst="rect">
            <a:avLst/>
          </a:prstGeom>
        </p:spPr>
        <p:txBody>
          <a:bodyPr spcFirstLastPara="1" wrap="square" lIns="115900" tIns="115900" rIns="115900" bIns="115900" anchor="t" anchorCtr="0">
            <a:noAutofit/>
          </a:bodyPr>
          <a:lstStyle>
            <a:lvl1pPr marL="457200" lvl="0" indent="-342900" rtl="0">
              <a:spcBef>
                <a:spcPts val="0"/>
              </a:spcBef>
              <a:spcAft>
                <a:spcPts val="0"/>
              </a:spcAft>
              <a:buSzPts val="1800"/>
              <a:buChar char="●"/>
              <a:defRPr sz="1800"/>
            </a:lvl1pPr>
            <a:lvl2pPr marL="914400" lvl="1" indent="-323850" rtl="0">
              <a:spcBef>
                <a:spcPts val="2000"/>
              </a:spcBef>
              <a:spcAft>
                <a:spcPts val="0"/>
              </a:spcAft>
              <a:buSzPts val="1500"/>
              <a:buChar char="○"/>
              <a:defRPr sz="1500"/>
            </a:lvl2pPr>
            <a:lvl3pPr marL="1371600" lvl="2" indent="-323850" rtl="0">
              <a:spcBef>
                <a:spcPts val="2000"/>
              </a:spcBef>
              <a:spcAft>
                <a:spcPts val="0"/>
              </a:spcAft>
              <a:buSzPts val="1500"/>
              <a:buChar char="■"/>
              <a:defRPr sz="1500"/>
            </a:lvl3pPr>
            <a:lvl4pPr marL="1828800" lvl="3" indent="-323850" rtl="0">
              <a:spcBef>
                <a:spcPts val="2000"/>
              </a:spcBef>
              <a:spcAft>
                <a:spcPts val="0"/>
              </a:spcAft>
              <a:buSzPts val="1500"/>
              <a:buChar char="●"/>
              <a:defRPr sz="1500"/>
            </a:lvl4pPr>
            <a:lvl5pPr marL="2286000" lvl="4" indent="-323850" rtl="0">
              <a:spcBef>
                <a:spcPts val="2000"/>
              </a:spcBef>
              <a:spcAft>
                <a:spcPts val="0"/>
              </a:spcAft>
              <a:buSzPts val="1500"/>
              <a:buChar char="○"/>
              <a:defRPr sz="1500"/>
            </a:lvl5pPr>
            <a:lvl6pPr marL="2743200" lvl="5" indent="-323850" rtl="0">
              <a:spcBef>
                <a:spcPts val="2000"/>
              </a:spcBef>
              <a:spcAft>
                <a:spcPts val="0"/>
              </a:spcAft>
              <a:buSzPts val="1500"/>
              <a:buChar char="■"/>
              <a:defRPr sz="1500"/>
            </a:lvl6pPr>
            <a:lvl7pPr marL="3200400" lvl="6" indent="-323850" rtl="0">
              <a:spcBef>
                <a:spcPts val="2000"/>
              </a:spcBef>
              <a:spcAft>
                <a:spcPts val="0"/>
              </a:spcAft>
              <a:buSzPts val="1500"/>
              <a:buChar char="●"/>
              <a:defRPr sz="1500"/>
            </a:lvl7pPr>
            <a:lvl8pPr marL="3657600" lvl="7" indent="-323850" rtl="0">
              <a:spcBef>
                <a:spcPts val="2000"/>
              </a:spcBef>
              <a:spcAft>
                <a:spcPts val="0"/>
              </a:spcAft>
              <a:buSzPts val="1500"/>
              <a:buChar char="○"/>
              <a:defRPr sz="1500"/>
            </a:lvl8pPr>
            <a:lvl9pPr marL="4114800" lvl="8" indent="-323850" rtl="0">
              <a:spcBef>
                <a:spcPts val="2000"/>
              </a:spcBef>
              <a:spcAft>
                <a:spcPts val="2000"/>
              </a:spcAft>
              <a:buSzPts val="1500"/>
              <a:buChar char="■"/>
              <a:defRPr sz="1500"/>
            </a:lvl9pPr>
          </a:lstStyle>
          <a:p>
            <a:endParaRPr/>
          </a:p>
        </p:txBody>
      </p:sp>
      <p:sp>
        <p:nvSpPr>
          <p:cNvPr id="69" name="Google Shape;69;p17"/>
          <p:cNvSpPr txBox="1">
            <a:spLocks noGrp="1"/>
          </p:cNvSpPr>
          <p:nvPr>
            <p:ph type="sldNum" idx="12"/>
          </p:nvPr>
        </p:nvSpPr>
        <p:spPr>
          <a:xfrm>
            <a:off x="9040114" y="11788618"/>
            <a:ext cx="585600" cy="995100"/>
          </a:xfrm>
          <a:prstGeom prst="rect">
            <a:avLst/>
          </a:prstGeom>
        </p:spPr>
        <p:txBody>
          <a:bodyPr spcFirstLastPara="1" wrap="square" lIns="115900" tIns="115900" rIns="115900" bIns="1159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0"/>
        <p:cNvGrpSpPr/>
        <p:nvPr/>
      </p:nvGrpSpPr>
      <p:grpSpPr>
        <a:xfrm>
          <a:off x="0" y="0"/>
          <a:ext cx="0" cy="0"/>
          <a:chOff x="0" y="0"/>
          <a:chExt cx="0" cy="0"/>
        </a:xfrm>
      </p:grpSpPr>
      <p:sp>
        <p:nvSpPr>
          <p:cNvPr id="71" name="Google Shape;71;p18"/>
          <p:cNvSpPr txBox="1">
            <a:spLocks noGrp="1"/>
          </p:cNvSpPr>
          <p:nvPr>
            <p:ph type="title"/>
          </p:nvPr>
        </p:nvSpPr>
        <p:spPr>
          <a:xfrm>
            <a:off x="332584" y="1125024"/>
            <a:ext cx="9091500" cy="1447800"/>
          </a:xfrm>
          <a:prstGeom prst="rect">
            <a:avLst/>
          </a:prstGeom>
        </p:spPr>
        <p:txBody>
          <a:bodyPr spcFirstLastPara="1" wrap="square" lIns="115900" tIns="115900" rIns="115900" bIns="115900"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72" name="Google Shape;72;p18"/>
          <p:cNvSpPr txBox="1">
            <a:spLocks noGrp="1"/>
          </p:cNvSpPr>
          <p:nvPr>
            <p:ph type="sldNum" idx="12"/>
          </p:nvPr>
        </p:nvSpPr>
        <p:spPr>
          <a:xfrm>
            <a:off x="9040114" y="11788618"/>
            <a:ext cx="585600" cy="995100"/>
          </a:xfrm>
          <a:prstGeom prst="rect">
            <a:avLst/>
          </a:prstGeom>
        </p:spPr>
        <p:txBody>
          <a:bodyPr spcFirstLastPara="1" wrap="square" lIns="115900" tIns="115900" rIns="115900" bIns="1159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3"/>
        <p:cNvGrpSpPr/>
        <p:nvPr/>
      </p:nvGrpSpPr>
      <p:grpSpPr>
        <a:xfrm>
          <a:off x="0" y="0"/>
          <a:ext cx="0" cy="0"/>
          <a:chOff x="0" y="0"/>
          <a:chExt cx="0" cy="0"/>
        </a:xfrm>
      </p:grpSpPr>
      <p:sp>
        <p:nvSpPr>
          <p:cNvPr id="74" name="Google Shape;74;p19"/>
          <p:cNvSpPr txBox="1">
            <a:spLocks noGrp="1"/>
          </p:cNvSpPr>
          <p:nvPr>
            <p:ph type="title"/>
          </p:nvPr>
        </p:nvSpPr>
        <p:spPr>
          <a:xfrm>
            <a:off x="332584" y="1404558"/>
            <a:ext cx="2996100" cy="1910400"/>
          </a:xfrm>
          <a:prstGeom prst="rect">
            <a:avLst/>
          </a:prstGeom>
        </p:spPr>
        <p:txBody>
          <a:bodyPr spcFirstLastPara="1" wrap="square" lIns="115900" tIns="115900" rIns="115900" bIns="115900" anchor="b" anchorCtr="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sp>
        <p:nvSpPr>
          <p:cNvPr id="75" name="Google Shape;75;p19"/>
          <p:cNvSpPr txBox="1">
            <a:spLocks noGrp="1"/>
          </p:cNvSpPr>
          <p:nvPr>
            <p:ph type="body" idx="1"/>
          </p:nvPr>
        </p:nvSpPr>
        <p:spPr>
          <a:xfrm>
            <a:off x="332584" y="3512911"/>
            <a:ext cx="2996100" cy="8037600"/>
          </a:xfrm>
          <a:prstGeom prst="rect">
            <a:avLst/>
          </a:prstGeom>
        </p:spPr>
        <p:txBody>
          <a:bodyPr spcFirstLastPara="1" wrap="square" lIns="115900" tIns="115900" rIns="115900" bIns="115900" anchor="t" anchorCtr="0">
            <a:noAutofit/>
          </a:bodyPr>
          <a:lstStyle>
            <a:lvl1pPr marL="457200" lvl="0" indent="-323850" rtl="0">
              <a:spcBef>
                <a:spcPts val="0"/>
              </a:spcBef>
              <a:spcAft>
                <a:spcPts val="0"/>
              </a:spcAft>
              <a:buSzPts val="1500"/>
              <a:buChar char="●"/>
              <a:defRPr sz="1500"/>
            </a:lvl1pPr>
            <a:lvl2pPr marL="914400" lvl="1" indent="-323850" rtl="0">
              <a:spcBef>
                <a:spcPts val="2000"/>
              </a:spcBef>
              <a:spcAft>
                <a:spcPts val="0"/>
              </a:spcAft>
              <a:buSzPts val="1500"/>
              <a:buChar char="○"/>
              <a:defRPr sz="1500"/>
            </a:lvl2pPr>
            <a:lvl3pPr marL="1371600" lvl="2" indent="-323850" rtl="0">
              <a:spcBef>
                <a:spcPts val="2000"/>
              </a:spcBef>
              <a:spcAft>
                <a:spcPts val="0"/>
              </a:spcAft>
              <a:buSzPts val="1500"/>
              <a:buChar char="■"/>
              <a:defRPr sz="1500"/>
            </a:lvl3pPr>
            <a:lvl4pPr marL="1828800" lvl="3" indent="-323850" rtl="0">
              <a:spcBef>
                <a:spcPts val="2000"/>
              </a:spcBef>
              <a:spcAft>
                <a:spcPts val="0"/>
              </a:spcAft>
              <a:buSzPts val="1500"/>
              <a:buChar char="●"/>
              <a:defRPr sz="1500"/>
            </a:lvl4pPr>
            <a:lvl5pPr marL="2286000" lvl="4" indent="-323850" rtl="0">
              <a:spcBef>
                <a:spcPts val="2000"/>
              </a:spcBef>
              <a:spcAft>
                <a:spcPts val="0"/>
              </a:spcAft>
              <a:buSzPts val="1500"/>
              <a:buChar char="○"/>
              <a:defRPr sz="1500"/>
            </a:lvl5pPr>
            <a:lvl6pPr marL="2743200" lvl="5" indent="-323850" rtl="0">
              <a:spcBef>
                <a:spcPts val="2000"/>
              </a:spcBef>
              <a:spcAft>
                <a:spcPts val="0"/>
              </a:spcAft>
              <a:buSzPts val="1500"/>
              <a:buChar char="■"/>
              <a:defRPr sz="1500"/>
            </a:lvl6pPr>
            <a:lvl7pPr marL="3200400" lvl="6" indent="-323850" rtl="0">
              <a:spcBef>
                <a:spcPts val="2000"/>
              </a:spcBef>
              <a:spcAft>
                <a:spcPts val="0"/>
              </a:spcAft>
              <a:buSzPts val="1500"/>
              <a:buChar char="●"/>
              <a:defRPr sz="1500"/>
            </a:lvl7pPr>
            <a:lvl8pPr marL="3657600" lvl="7" indent="-323850" rtl="0">
              <a:spcBef>
                <a:spcPts val="2000"/>
              </a:spcBef>
              <a:spcAft>
                <a:spcPts val="0"/>
              </a:spcAft>
              <a:buSzPts val="1500"/>
              <a:buChar char="○"/>
              <a:defRPr sz="1500"/>
            </a:lvl8pPr>
            <a:lvl9pPr marL="4114800" lvl="8" indent="-323850" rtl="0">
              <a:spcBef>
                <a:spcPts val="2000"/>
              </a:spcBef>
              <a:spcAft>
                <a:spcPts val="2000"/>
              </a:spcAft>
              <a:buSzPts val="1500"/>
              <a:buChar char="■"/>
              <a:defRPr sz="1500"/>
            </a:lvl9pPr>
          </a:lstStyle>
          <a:p>
            <a:endParaRPr/>
          </a:p>
        </p:txBody>
      </p:sp>
      <p:sp>
        <p:nvSpPr>
          <p:cNvPr id="76" name="Google Shape;76;p19"/>
          <p:cNvSpPr txBox="1">
            <a:spLocks noGrp="1"/>
          </p:cNvSpPr>
          <p:nvPr>
            <p:ph type="sldNum" idx="12"/>
          </p:nvPr>
        </p:nvSpPr>
        <p:spPr>
          <a:xfrm>
            <a:off x="9040114" y="11788618"/>
            <a:ext cx="585600" cy="995100"/>
          </a:xfrm>
          <a:prstGeom prst="rect">
            <a:avLst/>
          </a:prstGeom>
        </p:spPr>
        <p:txBody>
          <a:bodyPr spcFirstLastPara="1" wrap="square" lIns="115900" tIns="115900" rIns="115900" bIns="1159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77"/>
        <p:cNvGrpSpPr/>
        <p:nvPr/>
      </p:nvGrpSpPr>
      <p:grpSpPr>
        <a:xfrm>
          <a:off x="0" y="0"/>
          <a:ext cx="0" cy="0"/>
          <a:chOff x="0" y="0"/>
          <a:chExt cx="0" cy="0"/>
        </a:xfrm>
      </p:grpSpPr>
      <p:sp>
        <p:nvSpPr>
          <p:cNvPr id="78" name="Google Shape;78;p20"/>
          <p:cNvSpPr txBox="1">
            <a:spLocks noGrp="1"/>
          </p:cNvSpPr>
          <p:nvPr>
            <p:ph type="title"/>
          </p:nvPr>
        </p:nvSpPr>
        <p:spPr>
          <a:xfrm>
            <a:off x="523097" y="1137980"/>
            <a:ext cx="6794400" cy="10341600"/>
          </a:xfrm>
          <a:prstGeom prst="rect">
            <a:avLst/>
          </a:prstGeom>
        </p:spPr>
        <p:txBody>
          <a:bodyPr spcFirstLastPara="1" wrap="square" lIns="115900" tIns="115900" rIns="115900" bIns="115900" anchor="ctr" anchorCtr="0">
            <a:noAutofit/>
          </a:bodyPr>
          <a:lstStyle>
            <a:lvl1pPr lvl="0" rtl="0">
              <a:spcBef>
                <a:spcPts val="0"/>
              </a:spcBef>
              <a:spcAft>
                <a:spcPts val="0"/>
              </a:spcAft>
              <a:buSzPts val="6100"/>
              <a:buNone/>
              <a:defRPr sz="6100"/>
            </a:lvl1pPr>
            <a:lvl2pPr lvl="1" rtl="0">
              <a:spcBef>
                <a:spcPts val="0"/>
              </a:spcBef>
              <a:spcAft>
                <a:spcPts val="0"/>
              </a:spcAft>
              <a:buSzPts val="6100"/>
              <a:buNone/>
              <a:defRPr sz="6100"/>
            </a:lvl2pPr>
            <a:lvl3pPr lvl="2" rtl="0">
              <a:spcBef>
                <a:spcPts val="0"/>
              </a:spcBef>
              <a:spcAft>
                <a:spcPts val="0"/>
              </a:spcAft>
              <a:buSzPts val="6100"/>
              <a:buNone/>
              <a:defRPr sz="6100"/>
            </a:lvl3pPr>
            <a:lvl4pPr lvl="3" rtl="0">
              <a:spcBef>
                <a:spcPts val="0"/>
              </a:spcBef>
              <a:spcAft>
                <a:spcPts val="0"/>
              </a:spcAft>
              <a:buSzPts val="6100"/>
              <a:buNone/>
              <a:defRPr sz="6100"/>
            </a:lvl4pPr>
            <a:lvl5pPr lvl="4" rtl="0">
              <a:spcBef>
                <a:spcPts val="0"/>
              </a:spcBef>
              <a:spcAft>
                <a:spcPts val="0"/>
              </a:spcAft>
              <a:buSzPts val="6100"/>
              <a:buNone/>
              <a:defRPr sz="6100"/>
            </a:lvl5pPr>
            <a:lvl6pPr lvl="5" rtl="0">
              <a:spcBef>
                <a:spcPts val="0"/>
              </a:spcBef>
              <a:spcAft>
                <a:spcPts val="0"/>
              </a:spcAft>
              <a:buSzPts val="6100"/>
              <a:buNone/>
              <a:defRPr sz="6100"/>
            </a:lvl6pPr>
            <a:lvl7pPr lvl="6" rtl="0">
              <a:spcBef>
                <a:spcPts val="0"/>
              </a:spcBef>
              <a:spcAft>
                <a:spcPts val="0"/>
              </a:spcAft>
              <a:buSzPts val="6100"/>
              <a:buNone/>
              <a:defRPr sz="6100"/>
            </a:lvl7pPr>
            <a:lvl8pPr lvl="7" rtl="0">
              <a:spcBef>
                <a:spcPts val="0"/>
              </a:spcBef>
              <a:spcAft>
                <a:spcPts val="0"/>
              </a:spcAft>
              <a:buSzPts val="6100"/>
              <a:buNone/>
              <a:defRPr sz="6100"/>
            </a:lvl8pPr>
            <a:lvl9pPr lvl="8" rtl="0">
              <a:spcBef>
                <a:spcPts val="0"/>
              </a:spcBef>
              <a:spcAft>
                <a:spcPts val="0"/>
              </a:spcAft>
              <a:buSzPts val="6100"/>
              <a:buNone/>
              <a:defRPr sz="6100"/>
            </a:lvl9pPr>
          </a:lstStyle>
          <a:p>
            <a:endParaRPr/>
          </a:p>
        </p:txBody>
      </p:sp>
      <p:sp>
        <p:nvSpPr>
          <p:cNvPr id="79" name="Google Shape;79;p20"/>
          <p:cNvSpPr txBox="1">
            <a:spLocks noGrp="1"/>
          </p:cNvSpPr>
          <p:nvPr>
            <p:ph type="sldNum" idx="12"/>
          </p:nvPr>
        </p:nvSpPr>
        <p:spPr>
          <a:xfrm>
            <a:off x="9040114" y="11788618"/>
            <a:ext cx="585600" cy="995100"/>
          </a:xfrm>
          <a:prstGeom prst="rect">
            <a:avLst/>
          </a:prstGeom>
        </p:spPr>
        <p:txBody>
          <a:bodyPr spcFirstLastPara="1" wrap="square" lIns="115900" tIns="115900" rIns="115900" bIns="1159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0"/>
        <p:cNvGrpSpPr/>
        <p:nvPr/>
      </p:nvGrpSpPr>
      <p:grpSpPr>
        <a:xfrm>
          <a:off x="0" y="0"/>
          <a:ext cx="0" cy="0"/>
          <a:chOff x="0" y="0"/>
          <a:chExt cx="0" cy="0"/>
        </a:xfrm>
      </p:grpSpPr>
      <p:sp>
        <p:nvSpPr>
          <p:cNvPr id="81" name="Google Shape;81;p21"/>
          <p:cNvSpPr/>
          <p:nvPr/>
        </p:nvSpPr>
        <p:spPr>
          <a:xfrm>
            <a:off x="4878325" y="-316"/>
            <a:ext cx="4878300" cy="13002900"/>
          </a:xfrm>
          <a:prstGeom prst="rect">
            <a:avLst/>
          </a:prstGeom>
          <a:solidFill>
            <a:schemeClr val="lt2"/>
          </a:solidFill>
          <a:ln>
            <a:noFill/>
          </a:ln>
        </p:spPr>
        <p:txBody>
          <a:bodyPr spcFirstLastPara="1" wrap="square" lIns="115900" tIns="115900" rIns="115900" bIns="115900" anchor="ctr" anchorCtr="0">
            <a:noAutofit/>
          </a:bodyPr>
          <a:lstStyle/>
          <a:p>
            <a:pPr marL="0" lvl="0" indent="0" algn="l" rtl="0">
              <a:spcBef>
                <a:spcPts val="0"/>
              </a:spcBef>
              <a:spcAft>
                <a:spcPts val="0"/>
              </a:spcAft>
              <a:buNone/>
            </a:pPr>
            <a:endParaRPr/>
          </a:p>
        </p:txBody>
      </p:sp>
      <p:sp>
        <p:nvSpPr>
          <p:cNvPr id="82" name="Google Shape;82;p21"/>
          <p:cNvSpPr txBox="1">
            <a:spLocks noGrp="1"/>
          </p:cNvSpPr>
          <p:nvPr>
            <p:ph type="title"/>
          </p:nvPr>
        </p:nvSpPr>
        <p:spPr>
          <a:xfrm>
            <a:off x="283289" y="3117468"/>
            <a:ext cx="4316100" cy="3747000"/>
          </a:xfrm>
          <a:prstGeom prst="rect">
            <a:avLst/>
          </a:prstGeom>
        </p:spPr>
        <p:txBody>
          <a:bodyPr spcFirstLastPara="1" wrap="square" lIns="115900" tIns="115900" rIns="115900" bIns="115900" anchor="b" anchorCtr="0">
            <a:noAutofit/>
          </a:bodyPr>
          <a:lstStyle>
            <a:lvl1pPr lvl="0" algn="ctr" rtl="0">
              <a:spcBef>
                <a:spcPts val="0"/>
              </a:spcBef>
              <a:spcAft>
                <a:spcPts val="0"/>
              </a:spcAft>
              <a:buSzPts val="5300"/>
              <a:buNone/>
              <a:defRPr sz="5300"/>
            </a:lvl1pPr>
            <a:lvl2pPr lvl="1" algn="ctr" rtl="0">
              <a:spcBef>
                <a:spcPts val="0"/>
              </a:spcBef>
              <a:spcAft>
                <a:spcPts val="0"/>
              </a:spcAft>
              <a:buSzPts val="5300"/>
              <a:buNone/>
              <a:defRPr sz="5300"/>
            </a:lvl2pPr>
            <a:lvl3pPr lvl="2" algn="ctr" rtl="0">
              <a:spcBef>
                <a:spcPts val="0"/>
              </a:spcBef>
              <a:spcAft>
                <a:spcPts val="0"/>
              </a:spcAft>
              <a:buSzPts val="5300"/>
              <a:buNone/>
              <a:defRPr sz="5300"/>
            </a:lvl3pPr>
            <a:lvl4pPr lvl="3" algn="ctr" rtl="0">
              <a:spcBef>
                <a:spcPts val="0"/>
              </a:spcBef>
              <a:spcAft>
                <a:spcPts val="0"/>
              </a:spcAft>
              <a:buSzPts val="5300"/>
              <a:buNone/>
              <a:defRPr sz="5300"/>
            </a:lvl4pPr>
            <a:lvl5pPr lvl="4" algn="ctr" rtl="0">
              <a:spcBef>
                <a:spcPts val="0"/>
              </a:spcBef>
              <a:spcAft>
                <a:spcPts val="0"/>
              </a:spcAft>
              <a:buSzPts val="5300"/>
              <a:buNone/>
              <a:defRPr sz="5300"/>
            </a:lvl5pPr>
            <a:lvl6pPr lvl="5" algn="ctr" rtl="0">
              <a:spcBef>
                <a:spcPts val="0"/>
              </a:spcBef>
              <a:spcAft>
                <a:spcPts val="0"/>
              </a:spcAft>
              <a:buSzPts val="5300"/>
              <a:buNone/>
              <a:defRPr sz="5300"/>
            </a:lvl6pPr>
            <a:lvl7pPr lvl="6" algn="ctr" rtl="0">
              <a:spcBef>
                <a:spcPts val="0"/>
              </a:spcBef>
              <a:spcAft>
                <a:spcPts val="0"/>
              </a:spcAft>
              <a:buSzPts val="5300"/>
              <a:buNone/>
              <a:defRPr sz="5300"/>
            </a:lvl7pPr>
            <a:lvl8pPr lvl="7" algn="ctr" rtl="0">
              <a:spcBef>
                <a:spcPts val="0"/>
              </a:spcBef>
              <a:spcAft>
                <a:spcPts val="0"/>
              </a:spcAft>
              <a:buSzPts val="5300"/>
              <a:buNone/>
              <a:defRPr sz="5300"/>
            </a:lvl8pPr>
            <a:lvl9pPr lvl="8" algn="ctr" rtl="0">
              <a:spcBef>
                <a:spcPts val="0"/>
              </a:spcBef>
              <a:spcAft>
                <a:spcPts val="0"/>
              </a:spcAft>
              <a:buSzPts val="5300"/>
              <a:buNone/>
              <a:defRPr sz="5300"/>
            </a:lvl9pPr>
          </a:lstStyle>
          <a:p>
            <a:endParaRPr/>
          </a:p>
        </p:txBody>
      </p:sp>
      <p:sp>
        <p:nvSpPr>
          <p:cNvPr id="83" name="Google Shape;83;p21"/>
          <p:cNvSpPr txBox="1">
            <a:spLocks noGrp="1"/>
          </p:cNvSpPr>
          <p:nvPr>
            <p:ph type="subTitle" idx="1"/>
          </p:nvPr>
        </p:nvSpPr>
        <p:spPr>
          <a:xfrm>
            <a:off x="283289" y="7086177"/>
            <a:ext cx="4316100" cy="3122400"/>
          </a:xfrm>
          <a:prstGeom prst="rect">
            <a:avLst/>
          </a:prstGeom>
        </p:spPr>
        <p:txBody>
          <a:bodyPr spcFirstLastPara="1" wrap="square" lIns="115900" tIns="115900" rIns="115900" bIns="115900" anchor="t" anchorCtr="0">
            <a:noAutofit/>
          </a:bodyPr>
          <a:lstStyle>
            <a:lvl1pPr lvl="0" algn="ctr" rtl="0">
              <a:lnSpc>
                <a:spcPct val="100000"/>
              </a:lnSpc>
              <a:spcBef>
                <a:spcPts val="0"/>
              </a:spcBef>
              <a:spcAft>
                <a:spcPts val="0"/>
              </a:spcAft>
              <a:buSzPts val="2700"/>
              <a:buNone/>
              <a:defRPr sz="2700"/>
            </a:lvl1pPr>
            <a:lvl2pPr lvl="1" algn="ctr" rtl="0">
              <a:lnSpc>
                <a:spcPct val="100000"/>
              </a:lnSpc>
              <a:spcBef>
                <a:spcPts val="0"/>
              </a:spcBef>
              <a:spcAft>
                <a:spcPts val="0"/>
              </a:spcAft>
              <a:buSzPts val="2700"/>
              <a:buNone/>
              <a:defRPr sz="2700"/>
            </a:lvl2pPr>
            <a:lvl3pPr lvl="2" algn="ctr" rtl="0">
              <a:lnSpc>
                <a:spcPct val="100000"/>
              </a:lnSpc>
              <a:spcBef>
                <a:spcPts val="0"/>
              </a:spcBef>
              <a:spcAft>
                <a:spcPts val="0"/>
              </a:spcAft>
              <a:buSzPts val="2700"/>
              <a:buNone/>
              <a:defRPr sz="2700"/>
            </a:lvl3pPr>
            <a:lvl4pPr lvl="3" algn="ctr" rtl="0">
              <a:lnSpc>
                <a:spcPct val="100000"/>
              </a:lnSpc>
              <a:spcBef>
                <a:spcPts val="0"/>
              </a:spcBef>
              <a:spcAft>
                <a:spcPts val="0"/>
              </a:spcAft>
              <a:buSzPts val="2700"/>
              <a:buNone/>
              <a:defRPr sz="2700"/>
            </a:lvl4pPr>
            <a:lvl5pPr lvl="4" algn="ctr" rtl="0">
              <a:lnSpc>
                <a:spcPct val="100000"/>
              </a:lnSpc>
              <a:spcBef>
                <a:spcPts val="0"/>
              </a:spcBef>
              <a:spcAft>
                <a:spcPts val="0"/>
              </a:spcAft>
              <a:buSzPts val="2700"/>
              <a:buNone/>
              <a:defRPr sz="2700"/>
            </a:lvl5pPr>
            <a:lvl6pPr lvl="5" algn="ctr" rtl="0">
              <a:lnSpc>
                <a:spcPct val="100000"/>
              </a:lnSpc>
              <a:spcBef>
                <a:spcPts val="0"/>
              </a:spcBef>
              <a:spcAft>
                <a:spcPts val="0"/>
              </a:spcAft>
              <a:buSzPts val="2700"/>
              <a:buNone/>
              <a:defRPr sz="2700"/>
            </a:lvl6pPr>
            <a:lvl7pPr lvl="6" algn="ctr" rtl="0">
              <a:lnSpc>
                <a:spcPct val="100000"/>
              </a:lnSpc>
              <a:spcBef>
                <a:spcPts val="0"/>
              </a:spcBef>
              <a:spcAft>
                <a:spcPts val="0"/>
              </a:spcAft>
              <a:buSzPts val="2700"/>
              <a:buNone/>
              <a:defRPr sz="2700"/>
            </a:lvl7pPr>
            <a:lvl8pPr lvl="7" algn="ctr" rtl="0">
              <a:lnSpc>
                <a:spcPct val="100000"/>
              </a:lnSpc>
              <a:spcBef>
                <a:spcPts val="0"/>
              </a:spcBef>
              <a:spcAft>
                <a:spcPts val="0"/>
              </a:spcAft>
              <a:buSzPts val="2700"/>
              <a:buNone/>
              <a:defRPr sz="2700"/>
            </a:lvl8pPr>
            <a:lvl9pPr lvl="8" algn="ctr" rtl="0">
              <a:lnSpc>
                <a:spcPct val="100000"/>
              </a:lnSpc>
              <a:spcBef>
                <a:spcPts val="0"/>
              </a:spcBef>
              <a:spcAft>
                <a:spcPts val="0"/>
              </a:spcAft>
              <a:buSzPts val="2700"/>
              <a:buNone/>
              <a:defRPr sz="2700"/>
            </a:lvl9pPr>
          </a:lstStyle>
          <a:p>
            <a:endParaRPr/>
          </a:p>
        </p:txBody>
      </p:sp>
      <p:sp>
        <p:nvSpPr>
          <p:cNvPr id="84" name="Google Shape;84;p21"/>
          <p:cNvSpPr txBox="1">
            <a:spLocks noGrp="1"/>
          </p:cNvSpPr>
          <p:nvPr>
            <p:ph type="body" idx="2"/>
          </p:nvPr>
        </p:nvSpPr>
        <p:spPr>
          <a:xfrm>
            <a:off x="5270448" y="1830463"/>
            <a:ext cx="4093800" cy="9341400"/>
          </a:xfrm>
          <a:prstGeom prst="rect">
            <a:avLst/>
          </a:prstGeom>
        </p:spPr>
        <p:txBody>
          <a:bodyPr spcFirstLastPara="1" wrap="square" lIns="115900" tIns="115900" rIns="115900" bIns="115900" anchor="ctr" anchorCtr="0">
            <a:noAutofit/>
          </a:bodyPr>
          <a:lstStyle>
            <a:lvl1pPr marL="457200" lvl="0" indent="-374650" rtl="0">
              <a:spcBef>
                <a:spcPts val="0"/>
              </a:spcBef>
              <a:spcAft>
                <a:spcPts val="0"/>
              </a:spcAft>
              <a:buSzPts val="2300"/>
              <a:buChar char="●"/>
              <a:defRPr/>
            </a:lvl1pPr>
            <a:lvl2pPr marL="914400" lvl="1" indent="-342900" rtl="0">
              <a:spcBef>
                <a:spcPts val="2000"/>
              </a:spcBef>
              <a:spcAft>
                <a:spcPts val="0"/>
              </a:spcAft>
              <a:buSzPts val="1800"/>
              <a:buChar char="○"/>
              <a:defRPr/>
            </a:lvl2pPr>
            <a:lvl3pPr marL="1371600" lvl="2" indent="-342900" rtl="0">
              <a:spcBef>
                <a:spcPts val="2000"/>
              </a:spcBef>
              <a:spcAft>
                <a:spcPts val="0"/>
              </a:spcAft>
              <a:buSzPts val="1800"/>
              <a:buChar char="■"/>
              <a:defRPr/>
            </a:lvl3pPr>
            <a:lvl4pPr marL="1828800" lvl="3" indent="-342900" rtl="0">
              <a:spcBef>
                <a:spcPts val="2000"/>
              </a:spcBef>
              <a:spcAft>
                <a:spcPts val="0"/>
              </a:spcAft>
              <a:buSzPts val="1800"/>
              <a:buChar char="●"/>
              <a:defRPr/>
            </a:lvl4pPr>
            <a:lvl5pPr marL="2286000" lvl="4" indent="-342900" rtl="0">
              <a:spcBef>
                <a:spcPts val="2000"/>
              </a:spcBef>
              <a:spcAft>
                <a:spcPts val="0"/>
              </a:spcAft>
              <a:buSzPts val="1800"/>
              <a:buChar char="○"/>
              <a:defRPr/>
            </a:lvl5pPr>
            <a:lvl6pPr marL="2743200" lvl="5" indent="-342900" rtl="0">
              <a:spcBef>
                <a:spcPts val="2000"/>
              </a:spcBef>
              <a:spcAft>
                <a:spcPts val="0"/>
              </a:spcAft>
              <a:buSzPts val="1800"/>
              <a:buChar char="■"/>
              <a:defRPr/>
            </a:lvl6pPr>
            <a:lvl7pPr marL="3200400" lvl="6" indent="-342900" rtl="0">
              <a:spcBef>
                <a:spcPts val="2000"/>
              </a:spcBef>
              <a:spcAft>
                <a:spcPts val="0"/>
              </a:spcAft>
              <a:buSzPts val="1800"/>
              <a:buChar char="●"/>
              <a:defRPr/>
            </a:lvl7pPr>
            <a:lvl8pPr marL="3657600" lvl="7" indent="-342900" rtl="0">
              <a:spcBef>
                <a:spcPts val="2000"/>
              </a:spcBef>
              <a:spcAft>
                <a:spcPts val="0"/>
              </a:spcAft>
              <a:buSzPts val="1800"/>
              <a:buChar char="○"/>
              <a:defRPr/>
            </a:lvl8pPr>
            <a:lvl9pPr marL="4114800" lvl="8" indent="-342900" rtl="0">
              <a:spcBef>
                <a:spcPts val="2000"/>
              </a:spcBef>
              <a:spcAft>
                <a:spcPts val="2000"/>
              </a:spcAft>
              <a:buSzPts val="1800"/>
              <a:buChar char="■"/>
              <a:defRPr/>
            </a:lvl9pPr>
          </a:lstStyle>
          <a:p>
            <a:endParaRPr/>
          </a:p>
        </p:txBody>
      </p:sp>
      <p:sp>
        <p:nvSpPr>
          <p:cNvPr id="85" name="Google Shape;85;p21"/>
          <p:cNvSpPr txBox="1">
            <a:spLocks noGrp="1"/>
          </p:cNvSpPr>
          <p:nvPr>
            <p:ph type="sldNum" idx="12"/>
          </p:nvPr>
        </p:nvSpPr>
        <p:spPr>
          <a:xfrm>
            <a:off x="9040114" y="11788618"/>
            <a:ext cx="585600" cy="995100"/>
          </a:xfrm>
          <a:prstGeom prst="rect">
            <a:avLst/>
          </a:prstGeom>
        </p:spPr>
        <p:txBody>
          <a:bodyPr spcFirstLastPara="1" wrap="square" lIns="115900" tIns="115900" rIns="115900" bIns="1159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32584" y="1125024"/>
            <a:ext cx="9091500" cy="1447800"/>
          </a:xfrm>
          <a:prstGeom prst="rect">
            <a:avLst/>
          </a:prstGeom>
          <a:noFill/>
          <a:ln>
            <a:noFill/>
          </a:ln>
        </p:spPr>
        <p:txBody>
          <a:bodyPr spcFirstLastPara="1" wrap="square" lIns="115900" tIns="115900" rIns="115900" bIns="115900" anchor="t" anchorCtr="0">
            <a:noAutofit/>
          </a:bodyPr>
          <a:lstStyle>
            <a:lvl1pPr lvl="0" algn="l">
              <a:lnSpc>
                <a:spcPct val="100000"/>
              </a:lnSpc>
              <a:spcBef>
                <a:spcPts val="0"/>
              </a:spcBef>
              <a:spcAft>
                <a:spcPts val="0"/>
              </a:spcAft>
              <a:buSzPts val="3500"/>
              <a:buNone/>
              <a:defRPr/>
            </a:lvl1pPr>
            <a:lvl2pPr lvl="1" algn="l">
              <a:lnSpc>
                <a:spcPct val="100000"/>
              </a:lnSpc>
              <a:spcBef>
                <a:spcPts val="0"/>
              </a:spcBef>
              <a:spcAft>
                <a:spcPts val="0"/>
              </a:spcAft>
              <a:buSzPts val="3500"/>
              <a:buNone/>
              <a:defRPr/>
            </a:lvl2pPr>
            <a:lvl3pPr lvl="2" algn="l">
              <a:lnSpc>
                <a:spcPct val="100000"/>
              </a:lnSpc>
              <a:spcBef>
                <a:spcPts val="0"/>
              </a:spcBef>
              <a:spcAft>
                <a:spcPts val="0"/>
              </a:spcAft>
              <a:buSzPts val="3500"/>
              <a:buNone/>
              <a:defRPr/>
            </a:lvl3pPr>
            <a:lvl4pPr lvl="3" algn="l">
              <a:lnSpc>
                <a:spcPct val="100000"/>
              </a:lnSpc>
              <a:spcBef>
                <a:spcPts val="0"/>
              </a:spcBef>
              <a:spcAft>
                <a:spcPts val="0"/>
              </a:spcAft>
              <a:buSzPts val="3500"/>
              <a:buNone/>
              <a:defRPr/>
            </a:lvl4pPr>
            <a:lvl5pPr lvl="4" algn="l">
              <a:lnSpc>
                <a:spcPct val="100000"/>
              </a:lnSpc>
              <a:spcBef>
                <a:spcPts val="0"/>
              </a:spcBef>
              <a:spcAft>
                <a:spcPts val="0"/>
              </a:spcAft>
              <a:buSzPts val="3500"/>
              <a:buNone/>
              <a:defRPr/>
            </a:lvl5pPr>
            <a:lvl6pPr lvl="5" algn="l">
              <a:lnSpc>
                <a:spcPct val="100000"/>
              </a:lnSpc>
              <a:spcBef>
                <a:spcPts val="0"/>
              </a:spcBef>
              <a:spcAft>
                <a:spcPts val="0"/>
              </a:spcAft>
              <a:buSzPts val="3500"/>
              <a:buNone/>
              <a:defRPr/>
            </a:lvl6pPr>
            <a:lvl7pPr lvl="6" algn="l">
              <a:lnSpc>
                <a:spcPct val="100000"/>
              </a:lnSpc>
              <a:spcBef>
                <a:spcPts val="0"/>
              </a:spcBef>
              <a:spcAft>
                <a:spcPts val="0"/>
              </a:spcAft>
              <a:buSzPts val="3500"/>
              <a:buNone/>
              <a:defRPr/>
            </a:lvl7pPr>
            <a:lvl8pPr lvl="7" algn="l">
              <a:lnSpc>
                <a:spcPct val="100000"/>
              </a:lnSpc>
              <a:spcBef>
                <a:spcPts val="0"/>
              </a:spcBef>
              <a:spcAft>
                <a:spcPts val="0"/>
              </a:spcAft>
              <a:buSzPts val="3500"/>
              <a:buNone/>
              <a:defRPr/>
            </a:lvl8pPr>
            <a:lvl9pPr lvl="8" algn="l">
              <a:lnSpc>
                <a:spcPct val="100000"/>
              </a:lnSpc>
              <a:spcBef>
                <a:spcPts val="0"/>
              </a:spcBef>
              <a:spcAft>
                <a:spcPts val="0"/>
              </a:spcAft>
              <a:buSzPts val="3500"/>
              <a:buNone/>
              <a:defRPr/>
            </a:lvl9pPr>
          </a:lstStyle>
          <a:p>
            <a:endParaRPr/>
          </a:p>
        </p:txBody>
      </p:sp>
      <p:sp>
        <p:nvSpPr>
          <p:cNvPr id="15" name="Google Shape;15;p3"/>
          <p:cNvSpPr txBox="1">
            <a:spLocks noGrp="1"/>
          </p:cNvSpPr>
          <p:nvPr>
            <p:ph type="body" idx="1"/>
          </p:nvPr>
        </p:nvSpPr>
        <p:spPr>
          <a:xfrm>
            <a:off x="332584" y="2913458"/>
            <a:ext cx="9091500" cy="8636700"/>
          </a:xfrm>
          <a:prstGeom prst="rect">
            <a:avLst/>
          </a:prstGeom>
          <a:noFill/>
          <a:ln>
            <a:noFill/>
          </a:ln>
        </p:spPr>
        <p:txBody>
          <a:bodyPr spcFirstLastPara="1" wrap="square" lIns="115900" tIns="115900" rIns="115900" bIns="115900" anchor="t" anchorCtr="0">
            <a:noAutofit/>
          </a:bodyPr>
          <a:lstStyle>
            <a:lvl1pPr marL="457200" lvl="0" indent="-374650" algn="l">
              <a:lnSpc>
                <a:spcPct val="115000"/>
              </a:lnSpc>
              <a:spcBef>
                <a:spcPts val="0"/>
              </a:spcBef>
              <a:spcAft>
                <a:spcPts val="0"/>
              </a:spcAft>
              <a:buSzPts val="2300"/>
              <a:buChar char="●"/>
              <a:defRPr/>
            </a:lvl1pPr>
            <a:lvl2pPr marL="914400" lvl="1" indent="-342900" algn="l">
              <a:lnSpc>
                <a:spcPct val="115000"/>
              </a:lnSpc>
              <a:spcBef>
                <a:spcPts val="2000"/>
              </a:spcBef>
              <a:spcAft>
                <a:spcPts val="0"/>
              </a:spcAft>
              <a:buSzPts val="1800"/>
              <a:buChar char="○"/>
              <a:defRPr/>
            </a:lvl2pPr>
            <a:lvl3pPr marL="1371600" lvl="2" indent="-342900" algn="l">
              <a:lnSpc>
                <a:spcPct val="115000"/>
              </a:lnSpc>
              <a:spcBef>
                <a:spcPts val="2000"/>
              </a:spcBef>
              <a:spcAft>
                <a:spcPts val="0"/>
              </a:spcAft>
              <a:buSzPts val="1800"/>
              <a:buChar char="■"/>
              <a:defRPr/>
            </a:lvl3pPr>
            <a:lvl4pPr marL="1828800" lvl="3" indent="-342900" algn="l">
              <a:lnSpc>
                <a:spcPct val="115000"/>
              </a:lnSpc>
              <a:spcBef>
                <a:spcPts val="2000"/>
              </a:spcBef>
              <a:spcAft>
                <a:spcPts val="0"/>
              </a:spcAft>
              <a:buSzPts val="1800"/>
              <a:buChar char="●"/>
              <a:defRPr/>
            </a:lvl4pPr>
            <a:lvl5pPr marL="2286000" lvl="4" indent="-342900" algn="l">
              <a:lnSpc>
                <a:spcPct val="115000"/>
              </a:lnSpc>
              <a:spcBef>
                <a:spcPts val="2000"/>
              </a:spcBef>
              <a:spcAft>
                <a:spcPts val="0"/>
              </a:spcAft>
              <a:buSzPts val="1800"/>
              <a:buChar char="○"/>
              <a:defRPr/>
            </a:lvl5pPr>
            <a:lvl6pPr marL="2743200" lvl="5" indent="-342900" algn="l">
              <a:lnSpc>
                <a:spcPct val="115000"/>
              </a:lnSpc>
              <a:spcBef>
                <a:spcPts val="2000"/>
              </a:spcBef>
              <a:spcAft>
                <a:spcPts val="0"/>
              </a:spcAft>
              <a:buSzPts val="1800"/>
              <a:buChar char="■"/>
              <a:defRPr/>
            </a:lvl6pPr>
            <a:lvl7pPr marL="3200400" lvl="6" indent="-342900" algn="l">
              <a:lnSpc>
                <a:spcPct val="115000"/>
              </a:lnSpc>
              <a:spcBef>
                <a:spcPts val="2000"/>
              </a:spcBef>
              <a:spcAft>
                <a:spcPts val="0"/>
              </a:spcAft>
              <a:buSzPts val="1800"/>
              <a:buChar char="●"/>
              <a:defRPr/>
            </a:lvl7pPr>
            <a:lvl8pPr marL="3657600" lvl="7" indent="-342900" algn="l">
              <a:lnSpc>
                <a:spcPct val="115000"/>
              </a:lnSpc>
              <a:spcBef>
                <a:spcPts val="2000"/>
              </a:spcBef>
              <a:spcAft>
                <a:spcPts val="0"/>
              </a:spcAft>
              <a:buSzPts val="1800"/>
              <a:buChar char="○"/>
              <a:defRPr/>
            </a:lvl8pPr>
            <a:lvl9pPr marL="4114800" lvl="8" indent="-342900" algn="l">
              <a:lnSpc>
                <a:spcPct val="115000"/>
              </a:lnSpc>
              <a:spcBef>
                <a:spcPts val="2000"/>
              </a:spcBef>
              <a:spcAft>
                <a:spcPts val="2000"/>
              </a:spcAft>
              <a:buSzPts val="1800"/>
              <a:buChar char="■"/>
              <a:defRPr/>
            </a:lvl9pPr>
          </a:lstStyle>
          <a:p>
            <a:endParaRPr/>
          </a:p>
        </p:txBody>
      </p:sp>
      <p:sp>
        <p:nvSpPr>
          <p:cNvPr id="16" name="Google Shape;16;p3"/>
          <p:cNvSpPr txBox="1">
            <a:spLocks noGrp="1"/>
          </p:cNvSpPr>
          <p:nvPr>
            <p:ph type="sldNum" idx="12"/>
          </p:nvPr>
        </p:nvSpPr>
        <p:spPr>
          <a:xfrm>
            <a:off x="9040114" y="11788618"/>
            <a:ext cx="585600" cy="995100"/>
          </a:xfrm>
          <a:prstGeom prst="rect">
            <a:avLst/>
          </a:prstGeom>
          <a:noFill/>
          <a:ln>
            <a:noFill/>
          </a:ln>
        </p:spPr>
        <p:txBody>
          <a:bodyPr spcFirstLastPara="1" wrap="square" lIns="115900" tIns="115900" rIns="115900" bIns="115900"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86"/>
        <p:cNvGrpSpPr/>
        <p:nvPr/>
      </p:nvGrpSpPr>
      <p:grpSpPr>
        <a:xfrm>
          <a:off x="0" y="0"/>
          <a:ext cx="0" cy="0"/>
          <a:chOff x="0" y="0"/>
          <a:chExt cx="0" cy="0"/>
        </a:xfrm>
      </p:grpSpPr>
      <p:sp>
        <p:nvSpPr>
          <p:cNvPr id="87" name="Google Shape;87;p22"/>
          <p:cNvSpPr txBox="1">
            <a:spLocks noGrp="1"/>
          </p:cNvSpPr>
          <p:nvPr>
            <p:ph type="body" idx="1"/>
          </p:nvPr>
        </p:nvSpPr>
        <p:spPr>
          <a:xfrm>
            <a:off x="332584" y="10694899"/>
            <a:ext cx="6400800" cy="1529700"/>
          </a:xfrm>
          <a:prstGeom prst="rect">
            <a:avLst/>
          </a:prstGeom>
        </p:spPr>
        <p:txBody>
          <a:bodyPr spcFirstLastPara="1" wrap="square" lIns="115900" tIns="115900" rIns="115900" bIns="115900" anchor="ctr" anchorCtr="0">
            <a:noAutofit/>
          </a:bodyPr>
          <a:lstStyle>
            <a:lvl1pPr marL="457200" lvl="0" indent="-228600" rtl="0">
              <a:lnSpc>
                <a:spcPct val="100000"/>
              </a:lnSpc>
              <a:spcBef>
                <a:spcPts val="0"/>
              </a:spcBef>
              <a:spcAft>
                <a:spcPts val="0"/>
              </a:spcAft>
              <a:buSzPts val="2300"/>
              <a:buNone/>
              <a:defRPr/>
            </a:lvl1pPr>
          </a:lstStyle>
          <a:p>
            <a:endParaRPr/>
          </a:p>
        </p:txBody>
      </p:sp>
      <p:sp>
        <p:nvSpPr>
          <p:cNvPr id="88" name="Google Shape;88;p22"/>
          <p:cNvSpPr txBox="1">
            <a:spLocks noGrp="1"/>
          </p:cNvSpPr>
          <p:nvPr>
            <p:ph type="sldNum" idx="12"/>
          </p:nvPr>
        </p:nvSpPr>
        <p:spPr>
          <a:xfrm>
            <a:off x="9040114" y="11788618"/>
            <a:ext cx="585600" cy="995100"/>
          </a:xfrm>
          <a:prstGeom prst="rect">
            <a:avLst/>
          </a:prstGeom>
        </p:spPr>
        <p:txBody>
          <a:bodyPr spcFirstLastPara="1" wrap="square" lIns="115900" tIns="115900" rIns="115900" bIns="1159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89"/>
        <p:cNvGrpSpPr/>
        <p:nvPr/>
      </p:nvGrpSpPr>
      <p:grpSpPr>
        <a:xfrm>
          <a:off x="0" y="0"/>
          <a:ext cx="0" cy="0"/>
          <a:chOff x="0" y="0"/>
          <a:chExt cx="0" cy="0"/>
        </a:xfrm>
      </p:grpSpPr>
      <p:sp>
        <p:nvSpPr>
          <p:cNvPr id="90" name="Google Shape;90;p23"/>
          <p:cNvSpPr txBox="1">
            <a:spLocks noGrp="1"/>
          </p:cNvSpPr>
          <p:nvPr>
            <p:ph type="title" hasCustomPrompt="1"/>
          </p:nvPr>
        </p:nvSpPr>
        <p:spPr>
          <a:xfrm>
            <a:off x="332584" y="2796286"/>
            <a:ext cx="9091500" cy="4963800"/>
          </a:xfrm>
          <a:prstGeom prst="rect">
            <a:avLst/>
          </a:prstGeom>
        </p:spPr>
        <p:txBody>
          <a:bodyPr spcFirstLastPara="1" wrap="square" lIns="115900" tIns="115900" rIns="115900" bIns="115900" anchor="b" anchorCtr="0">
            <a:noAutofit/>
          </a:bodyPr>
          <a:lstStyle>
            <a:lvl1pPr lvl="0" algn="ctr" rtl="0">
              <a:spcBef>
                <a:spcPts val="0"/>
              </a:spcBef>
              <a:spcAft>
                <a:spcPts val="0"/>
              </a:spcAft>
              <a:buSzPts val="15200"/>
              <a:buNone/>
              <a:defRPr sz="15200"/>
            </a:lvl1pPr>
            <a:lvl2pPr lvl="1" algn="ctr" rtl="0">
              <a:spcBef>
                <a:spcPts val="0"/>
              </a:spcBef>
              <a:spcAft>
                <a:spcPts val="0"/>
              </a:spcAft>
              <a:buSzPts val="15200"/>
              <a:buNone/>
              <a:defRPr sz="15200"/>
            </a:lvl2pPr>
            <a:lvl3pPr lvl="2" algn="ctr" rtl="0">
              <a:spcBef>
                <a:spcPts val="0"/>
              </a:spcBef>
              <a:spcAft>
                <a:spcPts val="0"/>
              </a:spcAft>
              <a:buSzPts val="15200"/>
              <a:buNone/>
              <a:defRPr sz="15200"/>
            </a:lvl3pPr>
            <a:lvl4pPr lvl="3" algn="ctr" rtl="0">
              <a:spcBef>
                <a:spcPts val="0"/>
              </a:spcBef>
              <a:spcAft>
                <a:spcPts val="0"/>
              </a:spcAft>
              <a:buSzPts val="15200"/>
              <a:buNone/>
              <a:defRPr sz="15200"/>
            </a:lvl4pPr>
            <a:lvl5pPr lvl="4" algn="ctr" rtl="0">
              <a:spcBef>
                <a:spcPts val="0"/>
              </a:spcBef>
              <a:spcAft>
                <a:spcPts val="0"/>
              </a:spcAft>
              <a:buSzPts val="15200"/>
              <a:buNone/>
              <a:defRPr sz="15200"/>
            </a:lvl5pPr>
            <a:lvl6pPr lvl="5" algn="ctr" rtl="0">
              <a:spcBef>
                <a:spcPts val="0"/>
              </a:spcBef>
              <a:spcAft>
                <a:spcPts val="0"/>
              </a:spcAft>
              <a:buSzPts val="15200"/>
              <a:buNone/>
              <a:defRPr sz="15200"/>
            </a:lvl6pPr>
            <a:lvl7pPr lvl="6" algn="ctr" rtl="0">
              <a:spcBef>
                <a:spcPts val="0"/>
              </a:spcBef>
              <a:spcAft>
                <a:spcPts val="0"/>
              </a:spcAft>
              <a:buSzPts val="15200"/>
              <a:buNone/>
              <a:defRPr sz="15200"/>
            </a:lvl7pPr>
            <a:lvl8pPr lvl="7" algn="ctr" rtl="0">
              <a:spcBef>
                <a:spcPts val="0"/>
              </a:spcBef>
              <a:spcAft>
                <a:spcPts val="0"/>
              </a:spcAft>
              <a:buSzPts val="15200"/>
              <a:buNone/>
              <a:defRPr sz="15200"/>
            </a:lvl8pPr>
            <a:lvl9pPr lvl="8" algn="ctr" rtl="0">
              <a:spcBef>
                <a:spcPts val="0"/>
              </a:spcBef>
              <a:spcAft>
                <a:spcPts val="0"/>
              </a:spcAft>
              <a:buSzPts val="15200"/>
              <a:buNone/>
              <a:defRPr sz="15200"/>
            </a:lvl9pPr>
          </a:lstStyle>
          <a:p>
            <a:r>
              <a:t>xx%</a:t>
            </a:r>
          </a:p>
        </p:txBody>
      </p:sp>
      <p:sp>
        <p:nvSpPr>
          <p:cNvPr id="91" name="Google Shape;91;p23"/>
          <p:cNvSpPr txBox="1">
            <a:spLocks noGrp="1"/>
          </p:cNvSpPr>
          <p:nvPr>
            <p:ph type="body" idx="1"/>
          </p:nvPr>
        </p:nvSpPr>
        <p:spPr>
          <a:xfrm>
            <a:off x="332584" y="7968829"/>
            <a:ext cx="9091500" cy="3288300"/>
          </a:xfrm>
          <a:prstGeom prst="rect">
            <a:avLst/>
          </a:prstGeom>
        </p:spPr>
        <p:txBody>
          <a:bodyPr spcFirstLastPara="1" wrap="square" lIns="115900" tIns="115900" rIns="115900" bIns="115900" anchor="t" anchorCtr="0">
            <a:noAutofit/>
          </a:bodyPr>
          <a:lstStyle>
            <a:lvl1pPr marL="457200" lvl="0" indent="-374650" algn="ctr" rtl="0">
              <a:spcBef>
                <a:spcPts val="0"/>
              </a:spcBef>
              <a:spcAft>
                <a:spcPts val="0"/>
              </a:spcAft>
              <a:buSzPts val="2300"/>
              <a:buChar char="●"/>
              <a:defRPr/>
            </a:lvl1pPr>
            <a:lvl2pPr marL="914400" lvl="1" indent="-342900" algn="ctr" rtl="0">
              <a:spcBef>
                <a:spcPts val="2000"/>
              </a:spcBef>
              <a:spcAft>
                <a:spcPts val="0"/>
              </a:spcAft>
              <a:buSzPts val="1800"/>
              <a:buChar char="○"/>
              <a:defRPr/>
            </a:lvl2pPr>
            <a:lvl3pPr marL="1371600" lvl="2" indent="-342900" algn="ctr" rtl="0">
              <a:spcBef>
                <a:spcPts val="2000"/>
              </a:spcBef>
              <a:spcAft>
                <a:spcPts val="0"/>
              </a:spcAft>
              <a:buSzPts val="1800"/>
              <a:buChar char="■"/>
              <a:defRPr/>
            </a:lvl3pPr>
            <a:lvl4pPr marL="1828800" lvl="3" indent="-342900" algn="ctr" rtl="0">
              <a:spcBef>
                <a:spcPts val="2000"/>
              </a:spcBef>
              <a:spcAft>
                <a:spcPts val="0"/>
              </a:spcAft>
              <a:buSzPts val="1800"/>
              <a:buChar char="●"/>
              <a:defRPr/>
            </a:lvl4pPr>
            <a:lvl5pPr marL="2286000" lvl="4" indent="-342900" algn="ctr" rtl="0">
              <a:spcBef>
                <a:spcPts val="2000"/>
              </a:spcBef>
              <a:spcAft>
                <a:spcPts val="0"/>
              </a:spcAft>
              <a:buSzPts val="1800"/>
              <a:buChar char="○"/>
              <a:defRPr/>
            </a:lvl5pPr>
            <a:lvl6pPr marL="2743200" lvl="5" indent="-342900" algn="ctr" rtl="0">
              <a:spcBef>
                <a:spcPts val="2000"/>
              </a:spcBef>
              <a:spcAft>
                <a:spcPts val="0"/>
              </a:spcAft>
              <a:buSzPts val="1800"/>
              <a:buChar char="■"/>
              <a:defRPr/>
            </a:lvl6pPr>
            <a:lvl7pPr marL="3200400" lvl="6" indent="-342900" algn="ctr" rtl="0">
              <a:spcBef>
                <a:spcPts val="2000"/>
              </a:spcBef>
              <a:spcAft>
                <a:spcPts val="0"/>
              </a:spcAft>
              <a:buSzPts val="1800"/>
              <a:buChar char="●"/>
              <a:defRPr/>
            </a:lvl7pPr>
            <a:lvl8pPr marL="3657600" lvl="7" indent="-342900" algn="ctr" rtl="0">
              <a:spcBef>
                <a:spcPts val="2000"/>
              </a:spcBef>
              <a:spcAft>
                <a:spcPts val="0"/>
              </a:spcAft>
              <a:buSzPts val="1800"/>
              <a:buChar char="○"/>
              <a:defRPr/>
            </a:lvl8pPr>
            <a:lvl9pPr marL="4114800" lvl="8" indent="-342900" algn="ctr" rtl="0">
              <a:spcBef>
                <a:spcPts val="2000"/>
              </a:spcBef>
              <a:spcAft>
                <a:spcPts val="2000"/>
              </a:spcAft>
              <a:buSzPts val="1800"/>
              <a:buChar char="■"/>
              <a:defRPr/>
            </a:lvl9pPr>
          </a:lstStyle>
          <a:p>
            <a:endParaRPr/>
          </a:p>
        </p:txBody>
      </p:sp>
      <p:sp>
        <p:nvSpPr>
          <p:cNvPr id="92" name="Google Shape;92;p23"/>
          <p:cNvSpPr txBox="1">
            <a:spLocks noGrp="1"/>
          </p:cNvSpPr>
          <p:nvPr>
            <p:ph type="sldNum" idx="12"/>
          </p:nvPr>
        </p:nvSpPr>
        <p:spPr>
          <a:xfrm>
            <a:off x="9040114" y="11788618"/>
            <a:ext cx="585600" cy="995100"/>
          </a:xfrm>
          <a:prstGeom prst="rect">
            <a:avLst/>
          </a:prstGeom>
        </p:spPr>
        <p:txBody>
          <a:bodyPr spcFirstLastPara="1" wrap="square" lIns="115900" tIns="115900" rIns="115900" bIns="1159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3"/>
        <p:cNvGrpSpPr/>
        <p:nvPr/>
      </p:nvGrpSpPr>
      <p:grpSpPr>
        <a:xfrm>
          <a:off x="0" y="0"/>
          <a:ext cx="0" cy="0"/>
          <a:chOff x="0" y="0"/>
          <a:chExt cx="0" cy="0"/>
        </a:xfrm>
      </p:grpSpPr>
      <p:sp>
        <p:nvSpPr>
          <p:cNvPr id="94" name="Google Shape;94;p24"/>
          <p:cNvSpPr txBox="1">
            <a:spLocks noGrp="1"/>
          </p:cNvSpPr>
          <p:nvPr>
            <p:ph type="sldNum" idx="12"/>
          </p:nvPr>
        </p:nvSpPr>
        <p:spPr>
          <a:xfrm>
            <a:off x="9040114" y="11788618"/>
            <a:ext cx="585600" cy="995100"/>
          </a:xfrm>
          <a:prstGeom prst="rect">
            <a:avLst/>
          </a:prstGeom>
        </p:spPr>
        <p:txBody>
          <a:bodyPr spcFirstLastPara="1" wrap="square" lIns="115900" tIns="115900" rIns="115900" bIns="1159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32584" y="5437352"/>
            <a:ext cx="9091500" cy="2127900"/>
          </a:xfrm>
          <a:prstGeom prst="rect">
            <a:avLst/>
          </a:prstGeom>
          <a:noFill/>
          <a:ln>
            <a:noFill/>
          </a:ln>
        </p:spPr>
        <p:txBody>
          <a:bodyPr spcFirstLastPara="1" wrap="square" lIns="115900" tIns="115900" rIns="115900" bIns="115900" anchor="ctr" anchorCtr="0">
            <a:noAutofit/>
          </a:bodyPr>
          <a:lstStyle>
            <a:lvl1pPr lvl="0" algn="ctr">
              <a:lnSpc>
                <a:spcPct val="100000"/>
              </a:lnSpc>
              <a:spcBef>
                <a:spcPts val="0"/>
              </a:spcBef>
              <a:spcAft>
                <a:spcPts val="0"/>
              </a:spcAft>
              <a:buSzPts val="4600"/>
              <a:buNone/>
              <a:defRPr sz="4600"/>
            </a:lvl1pPr>
            <a:lvl2pPr lvl="1" algn="ctr">
              <a:lnSpc>
                <a:spcPct val="100000"/>
              </a:lnSpc>
              <a:spcBef>
                <a:spcPts val="0"/>
              </a:spcBef>
              <a:spcAft>
                <a:spcPts val="0"/>
              </a:spcAft>
              <a:buSzPts val="4600"/>
              <a:buNone/>
              <a:defRPr sz="4600"/>
            </a:lvl2pPr>
            <a:lvl3pPr lvl="2" algn="ctr">
              <a:lnSpc>
                <a:spcPct val="100000"/>
              </a:lnSpc>
              <a:spcBef>
                <a:spcPts val="0"/>
              </a:spcBef>
              <a:spcAft>
                <a:spcPts val="0"/>
              </a:spcAft>
              <a:buSzPts val="4600"/>
              <a:buNone/>
              <a:defRPr sz="4600"/>
            </a:lvl3pPr>
            <a:lvl4pPr lvl="3" algn="ctr">
              <a:lnSpc>
                <a:spcPct val="100000"/>
              </a:lnSpc>
              <a:spcBef>
                <a:spcPts val="0"/>
              </a:spcBef>
              <a:spcAft>
                <a:spcPts val="0"/>
              </a:spcAft>
              <a:buSzPts val="4600"/>
              <a:buNone/>
              <a:defRPr sz="4600"/>
            </a:lvl4pPr>
            <a:lvl5pPr lvl="4" algn="ctr">
              <a:lnSpc>
                <a:spcPct val="100000"/>
              </a:lnSpc>
              <a:spcBef>
                <a:spcPts val="0"/>
              </a:spcBef>
              <a:spcAft>
                <a:spcPts val="0"/>
              </a:spcAft>
              <a:buSzPts val="4600"/>
              <a:buNone/>
              <a:defRPr sz="4600"/>
            </a:lvl5pPr>
            <a:lvl6pPr lvl="5" algn="ctr">
              <a:lnSpc>
                <a:spcPct val="100000"/>
              </a:lnSpc>
              <a:spcBef>
                <a:spcPts val="0"/>
              </a:spcBef>
              <a:spcAft>
                <a:spcPts val="0"/>
              </a:spcAft>
              <a:buSzPts val="4600"/>
              <a:buNone/>
              <a:defRPr sz="4600"/>
            </a:lvl6pPr>
            <a:lvl7pPr lvl="6" algn="ctr">
              <a:lnSpc>
                <a:spcPct val="100000"/>
              </a:lnSpc>
              <a:spcBef>
                <a:spcPts val="0"/>
              </a:spcBef>
              <a:spcAft>
                <a:spcPts val="0"/>
              </a:spcAft>
              <a:buSzPts val="4600"/>
              <a:buNone/>
              <a:defRPr sz="4600"/>
            </a:lvl7pPr>
            <a:lvl8pPr lvl="7" algn="ctr">
              <a:lnSpc>
                <a:spcPct val="100000"/>
              </a:lnSpc>
              <a:spcBef>
                <a:spcPts val="0"/>
              </a:spcBef>
              <a:spcAft>
                <a:spcPts val="0"/>
              </a:spcAft>
              <a:buSzPts val="4600"/>
              <a:buNone/>
              <a:defRPr sz="4600"/>
            </a:lvl8pPr>
            <a:lvl9pPr lvl="8" algn="ctr">
              <a:lnSpc>
                <a:spcPct val="100000"/>
              </a:lnSpc>
              <a:spcBef>
                <a:spcPts val="0"/>
              </a:spcBef>
              <a:spcAft>
                <a:spcPts val="0"/>
              </a:spcAft>
              <a:buSzPts val="4600"/>
              <a:buNone/>
              <a:defRPr sz="4600"/>
            </a:lvl9pPr>
          </a:lstStyle>
          <a:p>
            <a:endParaRPr/>
          </a:p>
        </p:txBody>
      </p:sp>
      <p:sp>
        <p:nvSpPr>
          <p:cNvPr id="19" name="Google Shape;19;p4"/>
          <p:cNvSpPr txBox="1">
            <a:spLocks noGrp="1"/>
          </p:cNvSpPr>
          <p:nvPr>
            <p:ph type="sldNum" idx="12"/>
          </p:nvPr>
        </p:nvSpPr>
        <p:spPr>
          <a:xfrm>
            <a:off x="9040114" y="11788618"/>
            <a:ext cx="585600" cy="995100"/>
          </a:xfrm>
          <a:prstGeom prst="rect">
            <a:avLst/>
          </a:prstGeom>
          <a:noFill/>
          <a:ln>
            <a:noFill/>
          </a:ln>
        </p:spPr>
        <p:txBody>
          <a:bodyPr spcFirstLastPara="1" wrap="square" lIns="115900" tIns="115900" rIns="115900" bIns="115900"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32584" y="1125024"/>
            <a:ext cx="9091500" cy="1447800"/>
          </a:xfrm>
          <a:prstGeom prst="rect">
            <a:avLst/>
          </a:prstGeom>
          <a:noFill/>
          <a:ln>
            <a:noFill/>
          </a:ln>
        </p:spPr>
        <p:txBody>
          <a:bodyPr spcFirstLastPara="1" wrap="square" lIns="115900" tIns="115900" rIns="115900" bIns="115900" anchor="t" anchorCtr="0">
            <a:noAutofit/>
          </a:bodyPr>
          <a:lstStyle>
            <a:lvl1pPr lvl="0" algn="l">
              <a:lnSpc>
                <a:spcPct val="100000"/>
              </a:lnSpc>
              <a:spcBef>
                <a:spcPts val="0"/>
              </a:spcBef>
              <a:spcAft>
                <a:spcPts val="0"/>
              </a:spcAft>
              <a:buSzPts val="3500"/>
              <a:buNone/>
              <a:defRPr/>
            </a:lvl1pPr>
            <a:lvl2pPr lvl="1" algn="l">
              <a:lnSpc>
                <a:spcPct val="100000"/>
              </a:lnSpc>
              <a:spcBef>
                <a:spcPts val="0"/>
              </a:spcBef>
              <a:spcAft>
                <a:spcPts val="0"/>
              </a:spcAft>
              <a:buSzPts val="3500"/>
              <a:buNone/>
              <a:defRPr/>
            </a:lvl2pPr>
            <a:lvl3pPr lvl="2" algn="l">
              <a:lnSpc>
                <a:spcPct val="100000"/>
              </a:lnSpc>
              <a:spcBef>
                <a:spcPts val="0"/>
              </a:spcBef>
              <a:spcAft>
                <a:spcPts val="0"/>
              </a:spcAft>
              <a:buSzPts val="3500"/>
              <a:buNone/>
              <a:defRPr/>
            </a:lvl3pPr>
            <a:lvl4pPr lvl="3" algn="l">
              <a:lnSpc>
                <a:spcPct val="100000"/>
              </a:lnSpc>
              <a:spcBef>
                <a:spcPts val="0"/>
              </a:spcBef>
              <a:spcAft>
                <a:spcPts val="0"/>
              </a:spcAft>
              <a:buSzPts val="3500"/>
              <a:buNone/>
              <a:defRPr/>
            </a:lvl4pPr>
            <a:lvl5pPr lvl="4" algn="l">
              <a:lnSpc>
                <a:spcPct val="100000"/>
              </a:lnSpc>
              <a:spcBef>
                <a:spcPts val="0"/>
              </a:spcBef>
              <a:spcAft>
                <a:spcPts val="0"/>
              </a:spcAft>
              <a:buSzPts val="3500"/>
              <a:buNone/>
              <a:defRPr/>
            </a:lvl5pPr>
            <a:lvl6pPr lvl="5" algn="l">
              <a:lnSpc>
                <a:spcPct val="100000"/>
              </a:lnSpc>
              <a:spcBef>
                <a:spcPts val="0"/>
              </a:spcBef>
              <a:spcAft>
                <a:spcPts val="0"/>
              </a:spcAft>
              <a:buSzPts val="3500"/>
              <a:buNone/>
              <a:defRPr/>
            </a:lvl6pPr>
            <a:lvl7pPr lvl="6" algn="l">
              <a:lnSpc>
                <a:spcPct val="100000"/>
              </a:lnSpc>
              <a:spcBef>
                <a:spcPts val="0"/>
              </a:spcBef>
              <a:spcAft>
                <a:spcPts val="0"/>
              </a:spcAft>
              <a:buSzPts val="3500"/>
              <a:buNone/>
              <a:defRPr/>
            </a:lvl7pPr>
            <a:lvl8pPr lvl="7" algn="l">
              <a:lnSpc>
                <a:spcPct val="100000"/>
              </a:lnSpc>
              <a:spcBef>
                <a:spcPts val="0"/>
              </a:spcBef>
              <a:spcAft>
                <a:spcPts val="0"/>
              </a:spcAft>
              <a:buSzPts val="3500"/>
              <a:buNone/>
              <a:defRPr/>
            </a:lvl8pPr>
            <a:lvl9pPr lvl="8" algn="l">
              <a:lnSpc>
                <a:spcPct val="100000"/>
              </a:lnSpc>
              <a:spcBef>
                <a:spcPts val="0"/>
              </a:spcBef>
              <a:spcAft>
                <a:spcPts val="0"/>
              </a:spcAft>
              <a:buSzPts val="3500"/>
              <a:buNone/>
              <a:defRPr/>
            </a:lvl9pPr>
          </a:lstStyle>
          <a:p>
            <a:endParaRPr/>
          </a:p>
        </p:txBody>
      </p:sp>
      <p:sp>
        <p:nvSpPr>
          <p:cNvPr id="22" name="Google Shape;22;p5"/>
          <p:cNvSpPr txBox="1">
            <a:spLocks noGrp="1"/>
          </p:cNvSpPr>
          <p:nvPr>
            <p:ph type="body" idx="1"/>
          </p:nvPr>
        </p:nvSpPr>
        <p:spPr>
          <a:xfrm>
            <a:off x="332584" y="2913458"/>
            <a:ext cx="4267800" cy="8636700"/>
          </a:xfrm>
          <a:prstGeom prst="rect">
            <a:avLst/>
          </a:prstGeom>
          <a:noFill/>
          <a:ln>
            <a:noFill/>
          </a:ln>
        </p:spPr>
        <p:txBody>
          <a:bodyPr spcFirstLastPara="1" wrap="square" lIns="115900" tIns="115900" rIns="115900" bIns="115900" anchor="t" anchorCtr="0">
            <a:noAutofit/>
          </a:bodyPr>
          <a:lstStyle>
            <a:lvl1pPr marL="457200" lvl="0" indent="-342900" algn="l">
              <a:lnSpc>
                <a:spcPct val="115000"/>
              </a:lnSpc>
              <a:spcBef>
                <a:spcPts val="0"/>
              </a:spcBef>
              <a:spcAft>
                <a:spcPts val="0"/>
              </a:spcAft>
              <a:buSzPts val="1800"/>
              <a:buChar char="●"/>
              <a:defRPr sz="1800"/>
            </a:lvl1pPr>
            <a:lvl2pPr marL="914400" lvl="1" indent="-323850" algn="l">
              <a:lnSpc>
                <a:spcPct val="115000"/>
              </a:lnSpc>
              <a:spcBef>
                <a:spcPts val="2000"/>
              </a:spcBef>
              <a:spcAft>
                <a:spcPts val="0"/>
              </a:spcAft>
              <a:buSzPts val="1500"/>
              <a:buChar char="○"/>
              <a:defRPr sz="1500"/>
            </a:lvl2pPr>
            <a:lvl3pPr marL="1371600" lvl="2" indent="-323850" algn="l">
              <a:lnSpc>
                <a:spcPct val="115000"/>
              </a:lnSpc>
              <a:spcBef>
                <a:spcPts val="2000"/>
              </a:spcBef>
              <a:spcAft>
                <a:spcPts val="0"/>
              </a:spcAft>
              <a:buSzPts val="1500"/>
              <a:buChar char="■"/>
              <a:defRPr sz="1500"/>
            </a:lvl3pPr>
            <a:lvl4pPr marL="1828800" lvl="3" indent="-323850" algn="l">
              <a:lnSpc>
                <a:spcPct val="115000"/>
              </a:lnSpc>
              <a:spcBef>
                <a:spcPts val="2000"/>
              </a:spcBef>
              <a:spcAft>
                <a:spcPts val="0"/>
              </a:spcAft>
              <a:buSzPts val="1500"/>
              <a:buChar char="●"/>
              <a:defRPr sz="1500"/>
            </a:lvl4pPr>
            <a:lvl5pPr marL="2286000" lvl="4" indent="-323850" algn="l">
              <a:lnSpc>
                <a:spcPct val="115000"/>
              </a:lnSpc>
              <a:spcBef>
                <a:spcPts val="2000"/>
              </a:spcBef>
              <a:spcAft>
                <a:spcPts val="0"/>
              </a:spcAft>
              <a:buSzPts val="1500"/>
              <a:buChar char="○"/>
              <a:defRPr sz="1500"/>
            </a:lvl5pPr>
            <a:lvl6pPr marL="2743200" lvl="5" indent="-323850" algn="l">
              <a:lnSpc>
                <a:spcPct val="115000"/>
              </a:lnSpc>
              <a:spcBef>
                <a:spcPts val="2000"/>
              </a:spcBef>
              <a:spcAft>
                <a:spcPts val="0"/>
              </a:spcAft>
              <a:buSzPts val="1500"/>
              <a:buChar char="■"/>
              <a:defRPr sz="1500"/>
            </a:lvl6pPr>
            <a:lvl7pPr marL="3200400" lvl="6" indent="-323850" algn="l">
              <a:lnSpc>
                <a:spcPct val="115000"/>
              </a:lnSpc>
              <a:spcBef>
                <a:spcPts val="2000"/>
              </a:spcBef>
              <a:spcAft>
                <a:spcPts val="0"/>
              </a:spcAft>
              <a:buSzPts val="1500"/>
              <a:buChar char="●"/>
              <a:defRPr sz="1500"/>
            </a:lvl7pPr>
            <a:lvl8pPr marL="3657600" lvl="7" indent="-323850" algn="l">
              <a:lnSpc>
                <a:spcPct val="115000"/>
              </a:lnSpc>
              <a:spcBef>
                <a:spcPts val="2000"/>
              </a:spcBef>
              <a:spcAft>
                <a:spcPts val="0"/>
              </a:spcAft>
              <a:buSzPts val="1500"/>
              <a:buChar char="○"/>
              <a:defRPr sz="1500"/>
            </a:lvl8pPr>
            <a:lvl9pPr marL="4114800" lvl="8" indent="-323850" algn="l">
              <a:lnSpc>
                <a:spcPct val="115000"/>
              </a:lnSpc>
              <a:spcBef>
                <a:spcPts val="2000"/>
              </a:spcBef>
              <a:spcAft>
                <a:spcPts val="2000"/>
              </a:spcAft>
              <a:buSzPts val="1500"/>
              <a:buChar char="■"/>
              <a:defRPr sz="1500"/>
            </a:lvl9pPr>
          </a:lstStyle>
          <a:p>
            <a:endParaRPr/>
          </a:p>
        </p:txBody>
      </p:sp>
      <p:sp>
        <p:nvSpPr>
          <p:cNvPr id="23" name="Google Shape;23;p5"/>
          <p:cNvSpPr txBox="1">
            <a:spLocks noGrp="1"/>
          </p:cNvSpPr>
          <p:nvPr>
            <p:ph type="body" idx="2"/>
          </p:nvPr>
        </p:nvSpPr>
        <p:spPr>
          <a:xfrm>
            <a:off x="5156172" y="2913458"/>
            <a:ext cx="4267800" cy="8636700"/>
          </a:xfrm>
          <a:prstGeom prst="rect">
            <a:avLst/>
          </a:prstGeom>
          <a:noFill/>
          <a:ln>
            <a:noFill/>
          </a:ln>
        </p:spPr>
        <p:txBody>
          <a:bodyPr spcFirstLastPara="1" wrap="square" lIns="115900" tIns="115900" rIns="115900" bIns="115900" anchor="t" anchorCtr="0">
            <a:noAutofit/>
          </a:bodyPr>
          <a:lstStyle>
            <a:lvl1pPr marL="457200" lvl="0" indent="-342900" algn="l">
              <a:lnSpc>
                <a:spcPct val="115000"/>
              </a:lnSpc>
              <a:spcBef>
                <a:spcPts val="0"/>
              </a:spcBef>
              <a:spcAft>
                <a:spcPts val="0"/>
              </a:spcAft>
              <a:buSzPts val="1800"/>
              <a:buChar char="●"/>
              <a:defRPr sz="1800"/>
            </a:lvl1pPr>
            <a:lvl2pPr marL="914400" lvl="1" indent="-323850" algn="l">
              <a:lnSpc>
                <a:spcPct val="115000"/>
              </a:lnSpc>
              <a:spcBef>
                <a:spcPts val="2000"/>
              </a:spcBef>
              <a:spcAft>
                <a:spcPts val="0"/>
              </a:spcAft>
              <a:buSzPts val="1500"/>
              <a:buChar char="○"/>
              <a:defRPr sz="1500"/>
            </a:lvl2pPr>
            <a:lvl3pPr marL="1371600" lvl="2" indent="-323850" algn="l">
              <a:lnSpc>
                <a:spcPct val="115000"/>
              </a:lnSpc>
              <a:spcBef>
                <a:spcPts val="2000"/>
              </a:spcBef>
              <a:spcAft>
                <a:spcPts val="0"/>
              </a:spcAft>
              <a:buSzPts val="1500"/>
              <a:buChar char="■"/>
              <a:defRPr sz="1500"/>
            </a:lvl3pPr>
            <a:lvl4pPr marL="1828800" lvl="3" indent="-323850" algn="l">
              <a:lnSpc>
                <a:spcPct val="115000"/>
              </a:lnSpc>
              <a:spcBef>
                <a:spcPts val="2000"/>
              </a:spcBef>
              <a:spcAft>
                <a:spcPts val="0"/>
              </a:spcAft>
              <a:buSzPts val="1500"/>
              <a:buChar char="●"/>
              <a:defRPr sz="1500"/>
            </a:lvl4pPr>
            <a:lvl5pPr marL="2286000" lvl="4" indent="-323850" algn="l">
              <a:lnSpc>
                <a:spcPct val="115000"/>
              </a:lnSpc>
              <a:spcBef>
                <a:spcPts val="2000"/>
              </a:spcBef>
              <a:spcAft>
                <a:spcPts val="0"/>
              </a:spcAft>
              <a:buSzPts val="1500"/>
              <a:buChar char="○"/>
              <a:defRPr sz="1500"/>
            </a:lvl5pPr>
            <a:lvl6pPr marL="2743200" lvl="5" indent="-323850" algn="l">
              <a:lnSpc>
                <a:spcPct val="115000"/>
              </a:lnSpc>
              <a:spcBef>
                <a:spcPts val="2000"/>
              </a:spcBef>
              <a:spcAft>
                <a:spcPts val="0"/>
              </a:spcAft>
              <a:buSzPts val="1500"/>
              <a:buChar char="■"/>
              <a:defRPr sz="1500"/>
            </a:lvl6pPr>
            <a:lvl7pPr marL="3200400" lvl="6" indent="-323850" algn="l">
              <a:lnSpc>
                <a:spcPct val="115000"/>
              </a:lnSpc>
              <a:spcBef>
                <a:spcPts val="2000"/>
              </a:spcBef>
              <a:spcAft>
                <a:spcPts val="0"/>
              </a:spcAft>
              <a:buSzPts val="1500"/>
              <a:buChar char="●"/>
              <a:defRPr sz="1500"/>
            </a:lvl7pPr>
            <a:lvl8pPr marL="3657600" lvl="7" indent="-323850" algn="l">
              <a:lnSpc>
                <a:spcPct val="115000"/>
              </a:lnSpc>
              <a:spcBef>
                <a:spcPts val="2000"/>
              </a:spcBef>
              <a:spcAft>
                <a:spcPts val="0"/>
              </a:spcAft>
              <a:buSzPts val="1500"/>
              <a:buChar char="○"/>
              <a:defRPr sz="1500"/>
            </a:lvl8pPr>
            <a:lvl9pPr marL="4114800" lvl="8" indent="-323850" algn="l">
              <a:lnSpc>
                <a:spcPct val="115000"/>
              </a:lnSpc>
              <a:spcBef>
                <a:spcPts val="2000"/>
              </a:spcBef>
              <a:spcAft>
                <a:spcPts val="2000"/>
              </a:spcAft>
              <a:buSzPts val="1500"/>
              <a:buChar char="■"/>
              <a:defRPr sz="1500"/>
            </a:lvl9pPr>
          </a:lstStyle>
          <a:p>
            <a:endParaRPr/>
          </a:p>
        </p:txBody>
      </p:sp>
      <p:sp>
        <p:nvSpPr>
          <p:cNvPr id="24" name="Google Shape;24;p5"/>
          <p:cNvSpPr txBox="1">
            <a:spLocks noGrp="1"/>
          </p:cNvSpPr>
          <p:nvPr>
            <p:ph type="sldNum" idx="12"/>
          </p:nvPr>
        </p:nvSpPr>
        <p:spPr>
          <a:xfrm>
            <a:off x="9040114" y="11788618"/>
            <a:ext cx="585600" cy="995100"/>
          </a:xfrm>
          <a:prstGeom prst="rect">
            <a:avLst/>
          </a:prstGeom>
          <a:noFill/>
          <a:ln>
            <a:noFill/>
          </a:ln>
        </p:spPr>
        <p:txBody>
          <a:bodyPr spcFirstLastPara="1" wrap="square" lIns="115900" tIns="115900" rIns="115900" bIns="115900"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32584" y="1125024"/>
            <a:ext cx="9091500" cy="1447800"/>
          </a:xfrm>
          <a:prstGeom prst="rect">
            <a:avLst/>
          </a:prstGeom>
          <a:noFill/>
          <a:ln>
            <a:noFill/>
          </a:ln>
        </p:spPr>
        <p:txBody>
          <a:bodyPr spcFirstLastPara="1" wrap="square" lIns="115900" tIns="115900" rIns="115900" bIns="115900" anchor="t" anchorCtr="0">
            <a:noAutofit/>
          </a:bodyPr>
          <a:lstStyle>
            <a:lvl1pPr lvl="0" algn="l">
              <a:lnSpc>
                <a:spcPct val="100000"/>
              </a:lnSpc>
              <a:spcBef>
                <a:spcPts val="0"/>
              </a:spcBef>
              <a:spcAft>
                <a:spcPts val="0"/>
              </a:spcAft>
              <a:buSzPts val="3500"/>
              <a:buNone/>
              <a:defRPr/>
            </a:lvl1pPr>
            <a:lvl2pPr lvl="1" algn="l">
              <a:lnSpc>
                <a:spcPct val="100000"/>
              </a:lnSpc>
              <a:spcBef>
                <a:spcPts val="0"/>
              </a:spcBef>
              <a:spcAft>
                <a:spcPts val="0"/>
              </a:spcAft>
              <a:buSzPts val="3500"/>
              <a:buNone/>
              <a:defRPr/>
            </a:lvl2pPr>
            <a:lvl3pPr lvl="2" algn="l">
              <a:lnSpc>
                <a:spcPct val="100000"/>
              </a:lnSpc>
              <a:spcBef>
                <a:spcPts val="0"/>
              </a:spcBef>
              <a:spcAft>
                <a:spcPts val="0"/>
              </a:spcAft>
              <a:buSzPts val="3500"/>
              <a:buNone/>
              <a:defRPr/>
            </a:lvl3pPr>
            <a:lvl4pPr lvl="3" algn="l">
              <a:lnSpc>
                <a:spcPct val="100000"/>
              </a:lnSpc>
              <a:spcBef>
                <a:spcPts val="0"/>
              </a:spcBef>
              <a:spcAft>
                <a:spcPts val="0"/>
              </a:spcAft>
              <a:buSzPts val="3500"/>
              <a:buNone/>
              <a:defRPr/>
            </a:lvl4pPr>
            <a:lvl5pPr lvl="4" algn="l">
              <a:lnSpc>
                <a:spcPct val="100000"/>
              </a:lnSpc>
              <a:spcBef>
                <a:spcPts val="0"/>
              </a:spcBef>
              <a:spcAft>
                <a:spcPts val="0"/>
              </a:spcAft>
              <a:buSzPts val="3500"/>
              <a:buNone/>
              <a:defRPr/>
            </a:lvl5pPr>
            <a:lvl6pPr lvl="5" algn="l">
              <a:lnSpc>
                <a:spcPct val="100000"/>
              </a:lnSpc>
              <a:spcBef>
                <a:spcPts val="0"/>
              </a:spcBef>
              <a:spcAft>
                <a:spcPts val="0"/>
              </a:spcAft>
              <a:buSzPts val="3500"/>
              <a:buNone/>
              <a:defRPr/>
            </a:lvl6pPr>
            <a:lvl7pPr lvl="6" algn="l">
              <a:lnSpc>
                <a:spcPct val="100000"/>
              </a:lnSpc>
              <a:spcBef>
                <a:spcPts val="0"/>
              </a:spcBef>
              <a:spcAft>
                <a:spcPts val="0"/>
              </a:spcAft>
              <a:buSzPts val="3500"/>
              <a:buNone/>
              <a:defRPr/>
            </a:lvl7pPr>
            <a:lvl8pPr lvl="7" algn="l">
              <a:lnSpc>
                <a:spcPct val="100000"/>
              </a:lnSpc>
              <a:spcBef>
                <a:spcPts val="0"/>
              </a:spcBef>
              <a:spcAft>
                <a:spcPts val="0"/>
              </a:spcAft>
              <a:buSzPts val="3500"/>
              <a:buNone/>
              <a:defRPr/>
            </a:lvl8pPr>
            <a:lvl9pPr lvl="8" algn="l">
              <a:lnSpc>
                <a:spcPct val="100000"/>
              </a:lnSpc>
              <a:spcBef>
                <a:spcPts val="0"/>
              </a:spcBef>
              <a:spcAft>
                <a:spcPts val="0"/>
              </a:spcAft>
              <a:buSzPts val="3500"/>
              <a:buNone/>
              <a:defRPr/>
            </a:lvl9pPr>
          </a:lstStyle>
          <a:p>
            <a:endParaRPr/>
          </a:p>
        </p:txBody>
      </p:sp>
      <p:sp>
        <p:nvSpPr>
          <p:cNvPr id="27" name="Google Shape;27;p6"/>
          <p:cNvSpPr txBox="1">
            <a:spLocks noGrp="1"/>
          </p:cNvSpPr>
          <p:nvPr>
            <p:ph type="sldNum" idx="12"/>
          </p:nvPr>
        </p:nvSpPr>
        <p:spPr>
          <a:xfrm>
            <a:off x="9040114" y="11788618"/>
            <a:ext cx="585600" cy="995100"/>
          </a:xfrm>
          <a:prstGeom prst="rect">
            <a:avLst/>
          </a:prstGeom>
          <a:noFill/>
          <a:ln>
            <a:noFill/>
          </a:ln>
        </p:spPr>
        <p:txBody>
          <a:bodyPr spcFirstLastPara="1" wrap="square" lIns="115900" tIns="115900" rIns="115900" bIns="115900"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32584" y="1404558"/>
            <a:ext cx="2996100" cy="1910400"/>
          </a:xfrm>
          <a:prstGeom prst="rect">
            <a:avLst/>
          </a:prstGeom>
          <a:noFill/>
          <a:ln>
            <a:noFill/>
          </a:ln>
        </p:spPr>
        <p:txBody>
          <a:bodyPr spcFirstLastPara="1" wrap="square" lIns="115900" tIns="115900" rIns="115900" bIns="115900" anchor="b" anchorCtr="0">
            <a:noAutofit/>
          </a:bodyPr>
          <a:lstStyle>
            <a:lvl1pPr lvl="0" algn="l">
              <a:lnSpc>
                <a:spcPct val="100000"/>
              </a:lnSpc>
              <a:spcBef>
                <a:spcPts val="0"/>
              </a:spcBef>
              <a:spcAft>
                <a:spcPts val="0"/>
              </a:spcAft>
              <a:buSzPts val="3000"/>
              <a:buNone/>
              <a:defRPr sz="3000"/>
            </a:lvl1pPr>
            <a:lvl2pPr lvl="1" algn="l">
              <a:lnSpc>
                <a:spcPct val="100000"/>
              </a:lnSpc>
              <a:spcBef>
                <a:spcPts val="0"/>
              </a:spcBef>
              <a:spcAft>
                <a:spcPts val="0"/>
              </a:spcAft>
              <a:buSzPts val="3000"/>
              <a:buNone/>
              <a:defRPr sz="3000"/>
            </a:lvl2pPr>
            <a:lvl3pPr lvl="2" algn="l">
              <a:lnSpc>
                <a:spcPct val="100000"/>
              </a:lnSpc>
              <a:spcBef>
                <a:spcPts val="0"/>
              </a:spcBef>
              <a:spcAft>
                <a:spcPts val="0"/>
              </a:spcAft>
              <a:buSzPts val="3000"/>
              <a:buNone/>
              <a:defRPr sz="3000"/>
            </a:lvl3pPr>
            <a:lvl4pPr lvl="3" algn="l">
              <a:lnSpc>
                <a:spcPct val="100000"/>
              </a:lnSpc>
              <a:spcBef>
                <a:spcPts val="0"/>
              </a:spcBef>
              <a:spcAft>
                <a:spcPts val="0"/>
              </a:spcAft>
              <a:buSzPts val="3000"/>
              <a:buNone/>
              <a:defRPr sz="3000"/>
            </a:lvl4pPr>
            <a:lvl5pPr lvl="4" algn="l">
              <a:lnSpc>
                <a:spcPct val="100000"/>
              </a:lnSpc>
              <a:spcBef>
                <a:spcPts val="0"/>
              </a:spcBef>
              <a:spcAft>
                <a:spcPts val="0"/>
              </a:spcAft>
              <a:buSzPts val="3000"/>
              <a:buNone/>
              <a:defRPr sz="3000"/>
            </a:lvl5pPr>
            <a:lvl6pPr lvl="5" algn="l">
              <a:lnSpc>
                <a:spcPct val="100000"/>
              </a:lnSpc>
              <a:spcBef>
                <a:spcPts val="0"/>
              </a:spcBef>
              <a:spcAft>
                <a:spcPts val="0"/>
              </a:spcAft>
              <a:buSzPts val="3000"/>
              <a:buNone/>
              <a:defRPr sz="3000"/>
            </a:lvl6pPr>
            <a:lvl7pPr lvl="6" algn="l">
              <a:lnSpc>
                <a:spcPct val="100000"/>
              </a:lnSpc>
              <a:spcBef>
                <a:spcPts val="0"/>
              </a:spcBef>
              <a:spcAft>
                <a:spcPts val="0"/>
              </a:spcAft>
              <a:buSzPts val="3000"/>
              <a:buNone/>
              <a:defRPr sz="3000"/>
            </a:lvl7pPr>
            <a:lvl8pPr lvl="7" algn="l">
              <a:lnSpc>
                <a:spcPct val="100000"/>
              </a:lnSpc>
              <a:spcBef>
                <a:spcPts val="0"/>
              </a:spcBef>
              <a:spcAft>
                <a:spcPts val="0"/>
              </a:spcAft>
              <a:buSzPts val="3000"/>
              <a:buNone/>
              <a:defRPr sz="3000"/>
            </a:lvl8pPr>
            <a:lvl9pPr lvl="8" algn="l">
              <a:lnSpc>
                <a:spcPct val="100000"/>
              </a:lnSpc>
              <a:spcBef>
                <a:spcPts val="0"/>
              </a:spcBef>
              <a:spcAft>
                <a:spcPts val="0"/>
              </a:spcAft>
              <a:buSzPts val="3000"/>
              <a:buNone/>
              <a:defRPr sz="3000"/>
            </a:lvl9pPr>
          </a:lstStyle>
          <a:p>
            <a:endParaRPr/>
          </a:p>
        </p:txBody>
      </p:sp>
      <p:sp>
        <p:nvSpPr>
          <p:cNvPr id="30" name="Google Shape;30;p7"/>
          <p:cNvSpPr txBox="1">
            <a:spLocks noGrp="1"/>
          </p:cNvSpPr>
          <p:nvPr>
            <p:ph type="body" idx="1"/>
          </p:nvPr>
        </p:nvSpPr>
        <p:spPr>
          <a:xfrm>
            <a:off x="332584" y="3512911"/>
            <a:ext cx="2996100" cy="8037600"/>
          </a:xfrm>
          <a:prstGeom prst="rect">
            <a:avLst/>
          </a:prstGeom>
          <a:noFill/>
          <a:ln>
            <a:noFill/>
          </a:ln>
        </p:spPr>
        <p:txBody>
          <a:bodyPr spcFirstLastPara="1" wrap="square" lIns="115900" tIns="115900" rIns="115900" bIns="115900" anchor="t" anchorCtr="0">
            <a:noAutofit/>
          </a:bodyPr>
          <a:lstStyle>
            <a:lvl1pPr marL="457200" lvl="0" indent="-323850" algn="l">
              <a:lnSpc>
                <a:spcPct val="115000"/>
              </a:lnSpc>
              <a:spcBef>
                <a:spcPts val="0"/>
              </a:spcBef>
              <a:spcAft>
                <a:spcPts val="0"/>
              </a:spcAft>
              <a:buSzPts val="1500"/>
              <a:buChar char="●"/>
              <a:defRPr sz="1500"/>
            </a:lvl1pPr>
            <a:lvl2pPr marL="914400" lvl="1" indent="-323850" algn="l">
              <a:lnSpc>
                <a:spcPct val="115000"/>
              </a:lnSpc>
              <a:spcBef>
                <a:spcPts val="2000"/>
              </a:spcBef>
              <a:spcAft>
                <a:spcPts val="0"/>
              </a:spcAft>
              <a:buSzPts val="1500"/>
              <a:buChar char="○"/>
              <a:defRPr sz="1500"/>
            </a:lvl2pPr>
            <a:lvl3pPr marL="1371600" lvl="2" indent="-323850" algn="l">
              <a:lnSpc>
                <a:spcPct val="115000"/>
              </a:lnSpc>
              <a:spcBef>
                <a:spcPts val="2000"/>
              </a:spcBef>
              <a:spcAft>
                <a:spcPts val="0"/>
              </a:spcAft>
              <a:buSzPts val="1500"/>
              <a:buChar char="■"/>
              <a:defRPr sz="1500"/>
            </a:lvl3pPr>
            <a:lvl4pPr marL="1828800" lvl="3" indent="-323850" algn="l">
              <a:lnSpc>
                <a:spcPct val="115000"/>
              </a:lnSpc>
              <a:spcBef>
                <a:spcPts val="2000"/>
              </a:spcBef>
              <a:spcAft>
                <a:spcPts val="0"/>
              </a:spcAft>
              <a:buSzPts val="1500"/>
              <a:buChar char="●"/>
              <a:defRPr sz="1500"/>
            </a:lvl4pPr>
            <a:lvl5pPr marL="2286000" lvl="4" indent="-323850" algn="l">
              <a:lnSpc>
                <a:spcPct val="115000"/>
              </a:lnSpc>
              <a:spcBef>
                <a:spcPts val="2000"/>
              </a:spcBef>
              <a:spcAft>
                <a:spcPts val="0"/>
              </a:spcAft>
              <a:buSzPts val="1500"/>
              <a:buChar char="○"/>
              <a:defRPr sz="1500"/>
            </a:lvl5pPr>
            <a:lvl6pPr marL="2743200" lvl="5" indent="-323850" algn="l">
              <a:lnSpc>
                <a:spcPct val="115000"/>
              </a:lnSpc>
              <a:spcBef>
                <a:spcPts val="2000"/>
              </a:spcBef>
              <a:spcAft>
                <a:spcPts val="0"/>
              </a:spcAft>
              <a:buSzPts val="1500"/>
              <a:buChar char="■"/>
              <a:defRPr sz="1500"/>
            </a:lvl6pPr>
            <a:lvl7pPr marL="3200400" lvl="6" indent="-323850" algn="l">
              <a:lnSpc>
                <a:spcPct val="115000"/>
              </a:lnSpc>
              <a:spcBef>
                <a:spcPts val="2000"/>
              </a:spcBef>
              <a:spcAft>
                <a:spcPts val="0"/>
              </a:spcAft>
              <a:buSzPts val="1500"/>
              <a:buChar char="●"/>
              <a:defRPr sz="1500"/>
            </a:lvl7pPr>
            <a:lvl8pPr marL="3657600" lvl="7" indent="-323850" algn="l">
              <a:lnSpc>
                <a:spcPct val="115000"/>
              </a:lnSpc>
              <a:spcBef>
                <a:spcPts val="2000"/>
              </a:spcBef>
              <a:spcAft>
                <a:spcPts val="0"/>
              </a:spcAft>
              <a:buSzPts val="1500"/>
              <a:buChar char="○"/>
              <a:defRPr sz="1500"/>
            </a:lvl8pPr>
            <a:lvl9pPr marL="4114800" lvl="8" indent="-323850" algn="l">
              <a:lnSpc>
                <a:spcPct val="115000"/>
              </a:lnSpc>
              <a:spcBef>
                <a:spcPts val="2000"/>
              </a:spcBef>
              <a:spcAft>
                <a:spcPts val="2000"/>
              </a:spcAft>
              <a:buSzPts val="1500"/>
              <a:buChar char="■"/>
              <a:defRPr sz="1500"/>
            </a:lvl9pPr>
          </a:lstStyle>
          <a:p>
            <a:endParaRPr/>
          </a:p>
        </p:txBody>
      </p:sp>
      <p:sp>
        <p:nvSpPr>
          <p:cNvPr id="31" name="Google Shape;31;p7"/>
          <p:cNvSpPr txBox="1">
            <a:spLocks noGrp="1"/>
          </p:cNvSpPr>
          <p:nvPr>
            <p:ph type="sldNum" idx="12"/>
          </p:nvPr>
        </p:nvSpPr>
        <p:spPr>
          <a:xfrm>
            <a:off x="9040114" y="11788618"/>
            <a:ext cx="585600" cy="995100"/>
          </a:xfrm>
          <a:prstGeom prst="rect">
            <a:avLst/>
          </a:prstGeom>
          <a:noFill/>
          <a:ln>
            <a:noFill/>
          </a:ln>
        </p:spPr>
        <p:txBody>
          <a:bodyPr spcFirstLastPara="1" wrap="square" lIns="115900" tIns="115900" rIns="115900" bIns="115900"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523097" y="1137980"/>
            <a:ext cx="6794400" cy="10341600"/>
          </a:xfrm>
          <a:prstGeom prst="rect">
            <a:avLst/>
          </a:prstGeom>
          <a:noFill/>
          <a:ln>
            <a:noFill/>
          </a:ln>
        </p:spPr>
        <p:txBody>
          <a:bodyPr spcFirstLastPara="1" wrap="square" lIns="115900" tIns="115900" rIns="115900" bIns="115900" anchor="ctr" anchorCtr="0">
            <a:noAutofit/>
          </a:bodyPr>
          <a:lstStyle>
            <a:lvl1pPr lvl="0" algn="l">
              <a:lnSpc>
                <a:spcPct val="100000"/>
              </a:lnSpc>
              <a:spcBef>
                <a:spcPts val="0"/>
              </a:spcBef>
              <a:spcAft>
                <a:spcPts val="0"/>
              </a:spcAft>
              <a:buSzPts val="6100"/>
              <a:buNone/>
              <a:defRPr sz="6100"/>
            </a:lvl1pPr>
            <a:lvl2pPr lvl="1" algn="l">
              <a:lnSpc>
                <a:spcPct val="100000"/>
              </a:lnSpc>
              <a:spcBef>
                <a:spcPts val="0"/>
              </a:spcBef>
              <a:spcAft>
                <a:spcPts val="0"/>
              </a:spcAft>
              <a:buSzPts val="6100"/>
              <a:buNone/>
              <a:defRPr sz="6100"/>
            </a:lvl2pPr>
            <a:lvl3pPr lvl="2" algn="l">
              <a:lnSpc>
                <a:spcPct val="100000"/>
              </a:lnSpc>
              <a:spcBef>
                <a:spcPts val="0"/>
              </a:spcBef>
              <a:spcAft>
                <a:spcPts val="0"/>
              </a:spcAft>
              <a:buSzPts val="6100"/>
              <a:buNone/>
              <a:defRPr sz="6100"/>
            </a:lvl3pPr>
            <a:lvl4pPr lvl="3" algn="l">
              <a:lnSpc>
                <a:spcPct val="100000"/>
              </a:lnSpc>
              <a:spcBef>
                <a:spcPts val="0"/>
              </a:spcBef>
              <a:spcAft>
                <a:spcPts val="0"/>
              </a:spcAft>
              <a:buSzPts val="6100"/>
              <a:buNone/>
              <a:defRPr sz="6100"/>
            </a:lvl4pPr>
            <a:lvl5pPr lvl="4" algn="l">
              <a:lnSpc>
                <a:spcPct val="100000"/>
              </a:lnSpc>
              <a:spcBef>
                <a:spcPts val="0"/>
              </a:spcBef>
              <a:spcAft>
                <a:spcPts val="0"/>
              </a:spcAft>
              <a:buSzPts val="6100"/>
              <a:buNone/>
              <a:defRPr sz="6100"/>
            </a:lvl5pPr>
            <a:lvl6pPr lvl="5" algn="l">
              <a:lnSpc>
                <a:spcPct val="100000"/>
              </a:lnSpc>
              <a:spcBef>
                <a:spcPts val="0"/>
              </a:spcBef>
              <a:spcAft>
                <a:spcPts val="0"/>
              </a:spcAft>
              <a:buSzPts val="6100"/>
              <a:buNone/>
              <a:defRPr sz="6100"/>
            </a:lvl6pPr>
            <a:lvl7pPr lvl="6" algn="l">
              <a:lnSpc>
                <a:spcPct val="100000"/>
              </a:lnSpc>
              <a:spcBef>
                <a:spcPts val="0"/>
              </a:spcBef>
              <a:spcAft>
                <a:spcPts val="0"/>
              </a:spcAft>
              <a:buSzPts val="6100"/>
              <a:buNone/>
              <a:defRPr sz="6100"/>
            </a:lvl7pPr>
            <a:lvl8pPr lvl="7" algn="l">
              <a:lnSpc>
                <a:spcPct val="100000"/>
              </a:lnSpc>
              <a:spcBef>
                <a:spcPts val="0"/>
              </a:spcBef>
              <a:spcAft>
                <a:spcPts val="0"/>
              </a:spcAft>
              <a:buSzPts val="6100"/>
              <a:buNone/>
              <a:defRPr sz="6100"/>
            </a:lvl8pPr>
            <a:lvl9pPr lvl="8" algn="l">
              <a:lnSpc>
                <a:spcPct val="100000"/>
              </a:lnSpc>
              <a:spcBef>
                <a:spcPts val="0"/>
              </a:spcBef>
              <a:spcAft>
                <a:spcPts val="0"/>
              </a:spcAft>
              <a:buSzPts val="6100"/>
              <a:buNone/>
              <a:defRPr sz="6100"/>
            </a:lvl9pPr>
          </a:lstStyle>
          <a:p>
            <a:endParaRPr/>
          </a:p>
        </p:txBody>
      </p:sp>
      <p:sp>
        <p:nvSpPr>
          <p:cNvPr id="34" name="Google Shape;34;p8"/>
          <p:cNvSpPr txBox="1">
            <a:spLocks noGrp="1"/>
          </p:cNvSpPr>
          <p:nvPr>
            <p:ph type="sldNum" idx="12"/>
          </p:nvPr>
        </p:nvSpPr>
        <p:spPr>
          <a:xfrm>
            <a:off x="9040114" y="11788618"/>
            <a:ext cx="585600" cy="995100"/>
          </a:xfrm>
          <a:prstGeom prst="rect">
            <a:avLst/>
          </a:prstGeom>
          <a:noFill/>
          <a:ln>
            <a:noFill/>
          </a:ln>
        </p:spPr>
        <p:txBody>
          <a:bodyPr spcFirstLastPara="1" wrap="square" lIns="115900" tIns="115900" rIns="115900" bIns="115900"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878325" y="-316"/>
            <a:ext cx="4878300" cy="13002900"/>
          </a:xfrm>
          <a:prstGeom prst="rect">
            <a:avLst/>
          </a:prstGeom>
          <a:solidFill>
            <a:schemeClr val="lt2"/>
          </a:solidFill>
          <a:ln>
            <a:noFill/>
          </a:ln>
        </p:spPr>
        <p:txBody>
          <a:bodyPr spcFirstLastPara="1" wrap="square" lIns="115900" tIns="115900" rIns="115900" bIns="115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9"/>
          <p:cNvSpPr txBox="1">
            <a:spLocks noGrp="1"/>
          </p:cNvSpPr>
          <p:nvPr>
            <p:ph type="title"/>
          </p:nvPr>
        </p:nvSpPr>
        <p:spPr>
          <a:xfrm>
            <a:off x="283289" y="3117468"/>
            <a:ext cx="4316100" cy="3747000"/>
          </a:xfrm>
          <a:prstGeom prst="rect">
            <a:avLst/>
          </a:prstGeom>
          <a:noFill/>
          <a:ln>
            <a:noFill/>
          </a:ln>
        </p:spPr>
        <p:txBody>
          <a:bodyPr spcFirstLastPara="1" wrap="square" lIns="115900" tIns="115900" rIns="115900" bIns="115900" anchor="b" anchorCtr="0">
            <a:noAutofit/>
          </a:bodyPr>
          <a:lstStyle>
            <a:lvl1pPr lvl="0" algn="ctr">
              <a:lnSpc>
                <a:spcPct val="100000"/>
              </a:lnSpc>
              <a:spcBef>
                <a:spcPts val="0"/>
              </a:spcBef>
              <a:spcAft>
                <a:spcPts val="0"/>
              </a:spcAft>
              <a:buSzPts val="5300"/>
              <a:buNone/>
              <a:defRPr sz="5300"/>
            </a:lvl1pPr>
            <a:lvl2pPr lvl="1" algn="ctr">
              <a:lnSpc>
                <a:spcPct val="100000"/>
              </a:lnSpc>
              <a:spcBef>
                <a:spcPts val="0"/>
              </a:spcBef>
              <a:spcAft>
                <a:spcPts val="0"/>
              </a:spcAft>
              <a:buSzPts val="5300"/>
              <a:buNone/>
              <a:defRPr sz="5300"/>
            </a:lvl2pPr>
            <a:lvl3pPr lvl="2" algn="ctr">
              <a:lnSpc>
                <a:spcPct val="100000"/>
              </a:lnSpc>
              <a:spcBef>
                <a:spcPts val="0"/>
              </a:spcBef>
              <a:spcAft>
                <a:spcPts val="0"/>
              </a:spcAft>
              <a:buSzPts val="5300"/>
              <a:buNone/>
              <a:defRPr sz="5300"/>
            </a:lvl3pPr>
            <a:lvl4pPr lvl="3" algn="ctr">
              <a:lnSpc>
                <a:spcPct val="100000"/>
              </a:lnSpc>
              <a:spcBef>
                <a:spcPts val="0"/>
              </a:spcBef>
              <a:spcAft>
                <a:spcPts val="0"/>
              </a:spcAft>
              <a:buSzPts val="5300"/>
              <a:buNone/>
              <a:defRPr sz="5300"/>
            </a:lvl4pPr>
            <a:lvl5pPr lvl="4" algn="ctr">
              <a:lnSpc>
                <a:spcPct val="100000"/>
              </a:lnSpc>
              <a:spcBef>
                <a:spcPts val="0"/>
              </a:spcBef>
              <a:spcAft>
                <a:spcPts val="0"/>
              </a:spcAft>
              <a:buSzPts val="5300"/>
              <a:buNone/>
              <a:defRPr sz="5300"/>
            </a:lvl5pPr>
            <a:lvl6pPr lvl="5" algn="ctr">
              <a:lnSpc>
                <a:spcPct val="100000"/>
              </a:lnSpc>
              <a:spcBef>
                <a:spcPts val="0"/>
              </a:spcBef>
              <a:spcAft>
                <a:spcPts val="0"/>
              </a:spcAft>
              <a:buSzPts val="5300"/>
              <a:buNone/>
              <a:defRPr sz="5300"/>
            </a:lvl6pPr>
            <a:lvl7pPr lvl="6" algn="ctr">
              <a:lnSpc>
                <a:spcPct val="100000"/>
              </a:lnSpc>
              <a:spcBef>
                <a:spcPts val="0"/>
              </a:spcBef>
              <a:spcAft>
                <a:spcPts val="0"/>
              </a:spcAft>
              <a:buSzPts val="5300"/>
              <a:buNone/>
              <a:defRPr sz="5300"/>
            </a:lvl7pPr>
            <a:lvl8pPr lvl="7" algn="ctr">
              <a:lnSpc>
                <a:spcPct val="100000"/>
              </a:lnSpc>
              <a:spcBef>
                <a:spcPts val="0"/>
              </a:spcBef>
              <a:spcAft>
                <a:spcPts val="0"/>
              </a:spcAft>
              <a:buSzPts val="5300"/>
              <a:buNone/>
              <a:defRPr sz="5300"/>
            </a:lvl8pPr>
            <a:lvl9pPr lvl="8" algn="ctr">
              <a:lnSpc>
                <a:spcPct val="100000"/>
              </a:lnSpc>
              <a:spcBef>
                <a:spcPts val="0"/>
              </a:spcBef>
              <a:spcAft>
                <a:spcPts val="0"/>
              </a:spcAft>
              <a:buSzPts val="5300"/>
              <a:buNone/>
              <a:defRPr sz="5300"/>
            </a:lvl9pPr>
          </a:lstStyle>
          <a:p>
            <a:endParaRPr/>
          </a:p>
        </p:txBody>
      </p:sp>
      <p:sp>
        <p:nvSpPr>
          <p:cNvPr id="38" name="Google Shape;38;p9"/>
          <p:cNvSpPr txBox="1">
            <a:spLocks noGrp="1"/>
          </p:cNvSpPr>
          <p:nvPr>
            <p:ph type="subTitle" idx="1"/>
          </p:nvPr>
        </p:nvSpPr>
        <p:spPr>
          <a:xfrm>
            <a:off x="283289" y="7086177"/>
            <a:ext cx="4316100" cy="3122400"/>
          </a:xfrm>
          <a:prstGeom prst="rect">
            <a:avLst/>
          </a:prstGeom>
          <a:noFill/>
          <a:ln>
            <a:noFill/>
          </a:ln>
        </p:spPr>
        <p:txBody>
          <a:bodyPr spcFirstLastPara="1" wrap="square" lIns="115900" tIns="115900" rIns="115900" bIns="115900" anchor="t" anchorCtr="0">
            <a:noAutofit/>
          </a:bodyPr>
          <a:lstStyle>
            <a:lvl1pPr lvl="0" algn="ctr">
              <a:lnSpc>
                <a:spcPct val="100000"/>
              </a:lnSpc>
              <a:spcBef>
                <a:spcPts val="0"/>
              </a:spcBef>
              <a:spcAft>
                <a:spcPts val="0"/>
              </a:spcAft>
              <a:buSzPts val="2700"/>
              <a:buNone/>
              <a:defRPr sz="2700"/>
            </a:lvl1pPr>
            <a:lvl2pPr lvl="1" algn="ctr">
              <a:lnSpc>
                <a:spcPct val="100000"/>
              </a:lnSpc>
              <a:spcBef>
                <a:spcPts val="0"/>
              </a:spcBef>
              <a:spcAft>
                <a:spcPts val="0"/>
              </a:spcAft>
              <a:buSzPts val="2700"/>
              <a:buNone/>
              <a:defRPr sz="2700"/>
            </a:lvl2pPr>
            <a:lvl3pPr lvl="2" algn="ctr">
              <a:lnSpc>
                <a:spcPct val="100000"/>
              </a:lnSpc>
              <a:spcBef>
                <a:spcPts val="0"/>
              </a:spcBef>
              <a:spcAft>
                <a:spcPts val="0"/>
              </a:spcAft>
              <a:buSzPts val="2700"/>
              <a:buNone/>
              <a:defRPr sz="2700"/>
            </a:lvl3pPr>
            <a:lvl4pPr lvl="3" algn="ctr">
              <a:lnSpc>
                <a:spcPct val="100000"/>
              </a:lnSpc>
              <a:spcBef>
                <a:spcPts val="0"/>
              </a:spcBef>
              <a:spcAft>
                <a:spcPts val="0"/>
              </a:spcAft>
              <a:buSzPts val="2700"/>
              <a:buNone/>
              <a:defRPr sz="2700"/>
            </a:lvl4pPr>
            <a:lvl5pPr lvl="4" algn="ctr">
              <a:lnSpc>
                <a:spcPct val="100000"/>
              </a:lnSpc>
              <a:spcBef>
                <a:spcPts val="0"/>
              </a:spcBef>
              <a:spcAft>
                <a:spcPts val="0"/>
              </a:spcAft>
              <a:buSzPts val="2700"/>
              <a:buNone/>
              <a:defRPr sz="2700"/>
            </a:lvl5pPr>
            <a:lvl6pPr lvl="5" algn="ctr">
              <a:lnSpc>
                <a:spcPct val="100000"/>
              </a:lnSpc>
              <a:spcBef>
                <a:spcPts val="0"/>
              </a:spcBef>
              <a:spcAft>
                <a:spcPts val="0"/>
              </a:spcAft>
              <a:buSzPts val="2700"/>
              <a:buNone/>
              <a:defRPr sz="2700"/>
            </a:lvl6pPr>
            <a:lvl7pPr lvl="6" algn="ctr">
              <a:lnSpc>
                <a:spcPct val="100000"/>
              </a:lnSpc>
              <a:spcBef>
                <a:spcPts val="0"/>
              </a:spcBef>
              <a:spcAft>
                <a:spcPts val="0"/>
              </a:spcAft>
              <a:buSzPts val="2700"/>
              <a:buNone/>
              <a:defRPr sz="2700"/>
            </a:lvl7pPr>
            <a:lvl8pPr lvl="7" algn="ctr">
              <a:lnSpc>
                <a:spcPct val="100000"/>
              </a:lnSpc>
              <a:spcBef>
                <a:spcPts val="0"/>
              </a:spcBef>
              <a:spcAft>
                <a:spcPts val="0"/>
              </a:spcAft>
              <a:buSzPts val="2700"/>
              <a:buNone/>
              <a:defRPr sz="2700"/>
            </a:lvl8pPr>
            <a:lvl9pPr lvl="8" algn="ctr">
              <a:lnSpc>
                <a:spcPct val="100000"/>
              </a:lnSpc>
              <a:spcBef>
                <a:spcPts val="0"/>
              </a:spcBef>
              <a:spcAft>
                <a:spcPts val="0"/>
              </a:spcAft>
              <a:buSzPts val="2700"/>
              <a:buNone/>
              <a:defRPr sz="2700"/>
            </a:lvl9pPr>
          </a:lstStyle>
          <a:p>
            <a:endParaRPr/>
          </a:p>
        </p:txBody>
      </p:sp>
      <p:sp>
        <p:nvSpPr>
          <p:cNvPr id="39" name="Google Shape;39;p9"/>
          <p:cNvSpPr txBox="1">
            <a:spLocks noGrp="1"/>
          </p:cNvSpPr>
          <p:nvPr>
            <p:ph type="body" idx="2"/>
          </p:nvPr>
        </p:nvSpPr>
        <p:spPr>
          <a:xfrm>
            <a:off x="5270448" y="1830463"/>
            <a:ext cx="4093800" cy="9341400"/>
          </a:xfrm>
          <a:prstGeom prst="rect">
            <a:avLst/>
          </a:prstGeom>
          <a:noFill/>
          <a:ln>
            <a:noFill/>
          </a:ln>
        </p:spPr>
        <p:txBody>
          <a:bodyPr spcFirstLastPara="1" wrap="square" lIns="115900" tIns="115900" rIns="115900" bIns="115900" anchor="ctr" anchorCtr="0">
            <a:noAutofit/>
          </a:bodyPr>
          <a:lstStyle>
            <a:lvl1pPr marL="457200" lvl="0" indent="-374650" algn="l">
              <a:lnSpc>
                <a:spcPct val="115000"/>
              </a:lnSpc>
              <a:spcBef>
                <a:spcPts val="0"/>
              </a:spcBef>
              <a:spcAft>
                <a:spcPts val="0"/>
              </a:spcAft>
              <a:buSzPts val="2300"/>
              <a:buChar char="●"/>
              <a:defRPr/>
            </a:lvl1pPr>
            <a:lvl2pPr marL="914400" lvl="1" indent="-342900" algn="l">
              <a:lnSpc>
                <a:spcPct val="115000"/>
              </a:lnSpc>
              <a:spcBef>
                <a:spcPts val="2000"/>
              </a:spcBef>
              <a:spcAft>
                <a:spcPts val="0"/>
              </a:spcAft>
              <a:buSzPts val="1800"/>
              <a:buChar char="○"/>
              <a:defRPr/>
            </a:lvl2pPr>
            <a:lvl3pPr marL="1371600" lvl="2" indent="-342900" algn="l">
              <a:lnSpc>
                <a:spcPct val="115000"/>
              </a:lnSpc>
              <a:spcBef>
                <a:spcPts val="2000"/>
              </a:spcBef>
              <a:spcAft>
                <a:spcPts val="0"/>
              </a:spcAft>
              <a:buSzPts val="1800"/>
              <a:buChar char="■"/>
              <a:defRPr/>
            </a:lvl3pPr>
            <a:lvl4pPr marL="1828800" lvl="3" indent="-342900" algn="l">
              <a:lnSpc>
                <a:spcPct val="115000"/>
              </a:lnSpc>
              <a:spcBef>
                <a:spcPts val="2000"/>
              </a:spcBef>
              <a:spcAft>
                <a:spcPts val="0"/>
              </a:spcAft>
              <a:buSzPts val="1800"/>
              <a:buChar char="●"/>
              <a:defRPr/>
            </a:lvl4pPr>
            <a:lvl5pPr marL="2286000" lvl="4" indent="-342900" algn="l">
              <a:lnSpc>
                <a:spcPct val="115000"/>
              </a:lnSpc>
              <a:spcBef>
                <a:spcPts val="2000"/>
              </a:spcBef>
              <a:spcAft>
                <a:spcPts val="0"/>
              </a:spcAft>
              <a:buSzPts val="1800"/>
              <a:buChar char="○"/>
              <a:defRPr/>
            </a:lvl5pPr>
            <a:lvl6pPr marL="2743200" lvl="5" indent="-342900" algn="l">
              <a:lnSpc>
                <a:spcPct val="115000"/>
              </a:lnSpc>
              <a:spcBef>
                <a:spcPts val="2000"/>
              </a:spcBef>
              <a:spcAft>
                <a:spcPts val="0"/>
              </a:spcAft>
              <a:buSzPts val="1800"/>
              <a:buChar char="■"/>
              <a:defRPr/>
            </a:lvl6pPr>
            <a:lvl7pPr marL="3200400" lvl="6" indent="-342900" algn="l">
              <a:lnSpc>
                <a:spcPct val="115000"/>
              </a:lnSpc>
              <a:spcBef>
                <a:spcPts val="2000"/>
              </a:spcBef>
              <a:spcAft>
                <a:spcPts val="0"/>
              </a:spcAft>
              <a:buSzPts val="1800"/>
              <a:buChar char="●"/>
              <a:defRPr/>
            </a:lvl7pPr>
            <a:lvl8pPr marL="3657600" lvl="7" indent="-342900" algn="l">
              <a:lnSpc>
                <a:spcPct val="115000"/>
              </a:lnSpc>
              <a:spcBef>
                <a:spcPts val="2000"/>
              </a:spcBef>
              <a:spcAft>
                <a:spcPts val="0"/>
              </a:spcAft>
              <a:buSzPts val="1800"/>
              <a:buChar char="○"/>
              <a:defRPr/>
            </a:lvl8pPr>
            <a:lvl9pPr marL="4114800" lvl="8" indent="-342900" algn="l">
              <a:lnSpc>
                <a:spcPct val="115000"/>
              </a:lnSpc>
              <a:spcBef>
                <a:spcPts val="2000"/>
              </a:spcBef>
              <a:spcAft>
                <a:spcPts val="2000"/>
              </a:spcAft>
              <a:buSzPts val="1800"/>
              <a:buChar char="■"/>
              <a:defRPr/>
            </a:lvl9pPr>
          </a:lstStyle>
          <a:p>
            <a:endParaRPr/>
          </a:p>
        </p:txBody>
      </p:sp>
      <p:sp>
        <p:nvSpPr>
          <p:cNvPr id="40" name="Google Shape;40;p9"/>
          <p:cNvSpPr txBox="1">
            <a:spLocks noGrp="1"/>
          </p:cNvSpPr>
          <p:nvPr>
            <p:ph type="sldNum" idx="12"/>
          </p:nvPr>
        </p:nvSpPr>
        <p:spPr>
          <a:xfrm>
            <a:off x="9040114" y="11788618"/>
            <a:ext cx="585600" cy="995100"/>
          </a:xfrm>
          <a:prstGeom prst="rect">
            <a:avLst/>
          </a:prstGeom>
          <a:noFill/>
          <a:ln>
            <a:noFill/>
          </a:ln>
        </p:spPr>
        <p:txBody>
          <a:bodyPr spcFirstLastPara="1" wrap="square" lIns="115900" tIns="115900" rIns="115900" bIns="115900"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32584" y="10694899"/>
            <a:ext cx="6400800" cy="1529700"/>
          </a:xfrm>
          <a:prstGeom prst="rect">
            <a:avLst/>
          </a:prstGeom>
          <a:noFill/>
          <a:ln>
            <a:noFill/>
          </a:ln>
        </p:spPr>
        <p:txBody>
          <a:bodyPr spcFirstLastPara="1" wrap="square" lIns="115900" tIns="115900" rIns="115900" bIns="115900" anchor="ctr" anchorCtr="0">
            <a:noAutofit/>
          </a:bodyPr>
          <a:lstStyle>
            <a:lvl1pPr marL="457200" lvl="0" indent="-228600" algn="l">
              <a:lnSpc>
                <a:spcPct val="100000"/>
              </a:lnSpc>
              <a:spcBef>
                <a:spcPts val="0"/>
              </a:spcBef>
              <a:spcAft>
                <a:spcPts val="0"/>
              </a:spcAft>
              <a:buSzPts val="2300"/>
              <a:buNone/>
              <a:defRPr/>
            </a:lvl1pPr>
          </a:lstStyle>
          <a:p>
            <a:endParaRPr/>
          </a:p>
        </p:txBody>
      </p:sp>
      <p:sp>
        <p:nvSpPr>
          <p:cNvPr id="43" name="Google Shape;43;p10"/>
          <p:cNvSpPr txBox="1">
            <a:spLocks noGrp="1"/>
          </p:cNvSpPr>
          <p:nvPr>
            <p:ph type="sldNum" idx="12"/>
          </p:nvPr>
        </p:nvSpPr>
        <p:spPr>
          <a:xfrm>
            <a:off x="9040114" y="11788618"/>
            <a:ext cx="585600" cy="995100"/>
          </a:xfrm>
          <a:prstGeom prst="rect">
            <a:avLst/>
          </a:prstGeom>
          <a:noFill/>
          <a:ln>
            <a:noFill/>
          </a:ln>
        </p:spPr>
        <p:txBody>
          <a:bodyPr spcFirstLastPara="1" wrap="square" lIns="115900" tIns="115900" rIns="115900" bIns="115900"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32584" y="1125024"/>
            <a:ext cx="9091500" cy="1447800"/>
          </a:xfrm>
          <a:prstGeom prst="rect">
            <a:avLst/>
          </a:prstGeom>
          <a:noFill/>
          <a:ln>
            <a:noFill/>
          </a:ln>
        </p:spPr>
        <p:txBody>
          <a:bodyPr spcFirstLastPara="1" wrap="square" lIns="115900" tIns="115900" rIns="115900" bIns="115900" anchor="t" anchorCtr="0">
            <a:noAutofit/>
          </a:bodyPr>
          <a:lstStyle>
            <a:lvl1pPr marR="0" lvl="0" algn="l" rtl="0">
              <a:lnSpc>
                <a:spcPct val="100000"/>
              </a:lnSpc>
              <a:spcBef>
                <a:spcPts val="0"/>
              </a:spcBef>
              <a:spcAft>
                <a:spcPts val="0"/>
              </a:spcAft>
              <a:buClr>
                <a:schemeClr val="dk1"/>
              </a:buClr>
              <a:buSzPts val="3500"/>
              <a:buFont typeface="Arial"/>
              <a:buNone/>
              <a:defRPr sz="35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3500"/>
              <a:buFont typeface="Arial"/>
              <a:buNone/>
              <a:defRPr sz="35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3500"/>
              <a:buFont typeface="Arial"/>
              <a:buNone/>
              <a:defRPr sz="35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3500"/>
              <a:buFont typeface="Arial"/>
              <a:buNone/>
              <a:defRPr sz="35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3500"/>
              <a:buFont typeface="Arial"/>
              <a:buNone/>
              <a:defRPr sz="35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3500"/>
              <a:buFont typeface="Arial"/>
              <a:buNone/>
              <a:defRPr sz="35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3500"/>
              <a:buFont typeface="Arial"/>
              <a:buNone/>
              <a:defRPr sz="35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3500"/>
              <a:buFont typeface="Arial"/>
              <a:buNone/>
              <a:defRPr sz="35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3500"/>
              <a:buFont typeface="Arial"/>
              <a:buNone/>
              <a:defRPr sz="35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32584" y="2913458"/>
            <a:ext cx="9091500" cy="8636700"/>
          </a:xfrm>
          <a:prstGeom prst="rect">
            <a:avLst/>
          </a:prstGeom>
          <a:noFill/>
          <a:ln>
            <a:noFill/>
          </a:ln>
        </p:spPr>
        <p:txBody>
          <a:bodyPr spcFirstLastPara="1" wrap="square" lIns="115900" tIns="115900" rIns="115900" bIns="115900" anchor="t" anchorCtr="0">
            <a:noAutofit/>
          </a:bodyPr>
          <a:lstStyle>
            <a:lvl1pPr marL="457200" marR="0" lvl="0" indent="-374650" algn="l" rtl="0">
              <a:lnSpc>
                <a:spcPct val="115000"/>
              </a:lnSpc>
              <a:spcBef>
                <a:spcPts val="0"/>
              </a:spcBef>
              <a:spcAft>
                <a:spcPts val="0"/>
              </a:spcAft>
              <a:buClr>
                <a:schemeClr val="dk2"/>
              </a:buClr>
              <a:buSzPts val="2300"/>
              <a:buFont typeface="Arial"/>
              <a:buChar char="●"/>
              <a:defRPr sz="2300" b="0" i="0" u="none" strike="noStrike" cap="none">
                <a:solidFill>
                  <a:schemeClr val="dk2"/>
                </a:solidFill>
                <a:latin typeface="Arial"/>
                <a:ea typeface="Arial"/>
                <a:cs typeface="Arial"/>
                <a:sym typeface="Arial"/>
              </a:defRPr>
            </a:lvl1pPr>
            <a:lvl2pPr marL="914400" marR="0" lvl="1" indent="-342900" algn="l" rtl="0">
              <a:lnSpc>
                <a:spcPct val="115000"/>
              </a:lnSpc>
              <a:spcBef>
                <a:spcPts val="200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2pPr>
            <a:lvl3pPr marL="1371600" marR="0" lvl="2" indent="-342900" algn="l" rtl="0">
              <a:lnSpc>
                <a:spcPct val="115000"/>
              </a:lnSpc>
              <a:spcBef>
                <a:spcPts val="200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3pPr>
            <a:lvl4pPr marL="1828800" marR="0" lvl="3" indent="-342900" algn="l" rtl="0">
              <a:lnSpc>
                <a:spcPct val="115000"/>
              </a:lnSpc>
              <a:spcBef>
                <a:spcPts val="200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4pPr>
            <a:lvl5pPr marL="2286000" marR="0" lvl="4" indent="-342900" algn="l" rtl="0">
              <a:lnSpc>
                <a:spcPct val="115000"/>
              </a:lnSpc>
              <a:spcBef>
                <a:spcPts val="200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5pPr>
            <a:lvl6pPr marL="2743200" marR="0" lvl="5" indent="-342900" algn="l" rtl="0">
              <a:lnSpc>
                <a:spcPct val="115000"/>
              </a:lnSpc>
              <a:spcBef>
                <a:spcPts val="200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6pPr>
            <a:lvl7pPr marL="3200400" marR="0" lvl="6" indent="-342900" algn="l" rtl="0">
              <a:lnSpc>
                <a:spcPct val="115000"/>
              </a:lnSpc>
              <a:spcBef>
                <a:spcPts val="200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7pPr>
            <a:lvl8pPr marL="3657600" marR="0" lvl="7" indent="-342900" algn="l" rtl="0">
              <a:lnSpc>
                <a:spcPct val="115000"/>
              </a:lnSpc>
              <a:spcBef>
                <a:spcPts val="200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8pPr>
            <a:lvl9pPr marL="4114800" marR="0" lvl="8" indent="-342900" algn="l" rtl="0">
              <a:lnSpc>
                <a:spcPct val="115000"/>
              </a:lnSpc>
              <a:spcBef>
                <a:spcPts val="2000"/>
              </a:spcBef>
              <a:spcAft>
                <a:spcPts val="2000"/>
              </a:spcAft>
              <a:buClr>
                <a:schemeClr val="dk2"/>
              </a:buClr>
              <a:buSzPts val="1800"/>
              <a:buFont typeface="Arial"/>
              <a:buChar char="■"/>
              <a:defRPr sz="18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9040114" y="11788618"/>
            <a:ext cx="585600" cy="995100"/>
          </a:xfrm>
          <a:prstGeom prst="rect">
            <a:avLst/>
          </a:prstGeom>
          <a:noFill/>
          <a:ln>
            <a:noFill/>
          </a:ln>
        </p:spPr>
        <p:txBody>
          <a:bodyPr spcFirstLastPara="1" wrap="square" lIns="115900" tIns="115900" rIns="115900" bIns="115900" anchor="ctr" anchorCtr="0">
            <a:noAutofit/>
          </a:bodyPr>
          <a:lstStyle>
            <a:lvl1pPr marL="0" marR="0" lvl="0"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332584" y="1125024"/>
            <a:ext cx="9091500" cy="1447800"/>
          </a:xfrm>
          <a:prstGeom prst="rect">
            <a:avLst/>
          </a:prstGeom>
          <a:noFill/>
          <a:ln>
            <a:noFill/>
          </a:ln>
        </p:spPr>
        <p:txBody>
          <a:bodyPr spcFirstLastPara="1" wrap="square" lIns="115900" tIns="115900" rIns="115900" bIns="115900" anchor="t" anchorCtr="0">
            <a:noAutofit/>
          </a:bodyPr>
          <a:lstStyle>
            <a:lvl1pPr lvl="0" rtl="0">
              <a:spcBef>
                <a:spcPts val="0"/>
              </a:spcBef>
              <a:spcAft>
                <a:spcPts val="0"/>
              </a:spcAft>
              <a:buClr>
                <a:schemeClr val="dk1"/>
              </a:buClr>
              <a:buSzPts val="3500"/>
              <a:buNone/>
              <a:defRPr sz="3500">
                <a:solidFill>
                  <a:schemeClr val="dk1"/>
                </a:solidFill>
              </a:defRPr>
            </a:lvl1pPr>
            <a:lvl2pPr lvl="1" rtl="0">
              <a:spcBef>
                <a:spcPts val="0"/>
              </a:spcBef>
              <a:spcAft>
                <a:spcPts val="0"/>
              </a:spcAft>
              <a:buClr>
                <a:schemeClr val="dk1"/>
              </a:buClr>
              <a:buSzPts val="3500"/>
              <a:buNone/>
              <a:defRPr sz="3500">
                <a:solidFill>
                  <a:schemeClr val="dk1"/>
                </a:solidFill>
              </a:defRPr>
            </a:lvl2pPr>
            <a:lvl3pPr lvl="2" rtl="0">
              <a:spcBef>
                <a:spcPts val="0"/>
              </a:spcBef>
              <a:spcAft>
                <a:spcPts val="0"/>
              </a:spcAft>
              <a:buClr>
                <a:schemeClr val="dk1"/>
              </a:buClr>
              <a:buSzPts val="3500"/>
              <a:buNone/>
              <a:defRPr sz="3500">
                <a:solidFill>
                  <a:schemeClr val="dk1"/>
                </a:solidFill>
              </a:defRPr>
            </a:lvl3pPr>
            <a:lvl4pPr lvl="3" rtl="0">
              <a:spcBef>
                <a:spcPts val="0"/>
              </a:spcBef>
              <a:spcAft>
                <a:spcPts val="0"/>
              </a:spcAft>
              <a:buClr>
                <a:schemeClr val="dk1"/>
              </a:buClr>
              <a:buSzPts val="3500"/>
              <a:buNone/>
              <a:defRPr sz="3500">
                <a:solidFill>
                  <a:schemeClr val="dk1"/>
                </a:solidFill>
              </a:defRPr>
            </a:lvl4pPr>
            <a:lvl5pPr lvl="4" rtl="0">
              <a:spcBef>
                <a:spcPts val="0"/>
              </a:spcBef>
              <a:spcAft>
                <a:spcPts val="0"/>
              </a:spcAft>
              <a:buClr>
                <a:schemeClr val="dk1"/>
              </a:buClr>
              <a:buSzPts val="3500"/>
              <a:buNone/>
              <a:defRPr sz="3500">
                <a:solidFill>
                  <a:schemeClr val="dk1"/>
                </a:solidFill>
              </a:defRPr>
            </a:lvl5pPr>
            <a:lvl6pPr lvl="5" rtl="0">
              <a:spcBef>
                <a:spcPts val="0"/>
              </a:spcBef>
              <a:spcAft>
                <a:spcPts val="0"/>
              </a:spcAft>
              <a:buClr>
                <a:schemeClr val="dk1"/>
              </a:buClr>
              <a:buSzPts val="3500"/>
              <a:buNone/>
              <a:defRPr sz="3500">
                <a:solidFill>
                  <a:schemeClr val="dk1"/>
                </a:solidFill>
              </a:defRPr>
            </a:lvl6pPr>
            <a:lvl7pPr lvl="6" rtl="0">
              <a:spcBef>
                <a:spcPts val="0"/>
              </a:spcBef>
              <a:spcAft>
                <a:spcPts val="0"/>
              </a:spcAft>
              <a:buClr>
                <a:schemeClr val="dk1"/>
              </a:buClr>
              <a:buSzPts val="3500"/>
              <a:buNone/>
              <a:defRPr sz="3500">
                <a:solidFill>
                  <a:schemeClr val="dk1"/>
                </a:solidFill>
              </a:defRPr>
            </a:lvl7pPr>
            <a:lvl8pPr lvl="7" rtl="0">
              <a:spcBef>
                <a:spcPts val="0"/>
              </a:spcBef>
              <a:spcAft>
                <a:spcPts val="0"/>
              </a:spcAft>
              <a:buClr>
                <a:schemeClr val="dk1"/>
              </a:buClr>
              <a:buSzPts val="3500"/>
              <a:buNone/>
              <a:defRPr sz="3500">
                <a:solidFill>
                  <a:schemeClr val="dk1"/>
                </a:solidFill>
              </a:defRPr>
            </a:lvl8pPr>
            <a:lvl9pPr lvl="8" rtl="0">
              <a:spcBef>
                <a:spcPts val="0"/>
              </a:spcBef>
              <a:spcAft>
                <a:spcPts val="0"/>
              </a:spcAft>
              <a:buClr>
                <a:schemeClr val="dk1"/>
              </a:buClr>
              <a:buSzPts val="3500"/>
              <a:buNone/>
              <a:defRPr sz="3500">
                <a:solidFill>
                  <a:schemeClr val="dk1"/>
                </a:solidFill>
              </a:defRPr>
            </a:lvl9pPr>
          </a:lstStyle>
          <a:p>
            <a:endParaRPr/>
          </a:p>
        </p:txBody>
      </p:sp>
      <p:sp>
        <p:nvSpPr>
          <p:cNvPr id="52" name="Google Shape;52;p13"/>
          <p:cNvSpPr txBox="1">
            <a:spLocks noGrp="1"/>
          </p:cNvSpPr>
          <p:nvPr>
            <p:ph type="body" idx="1"/>
          </p:nvPr>
        </p:nvSpPr>
        <p:spPr>
          <a:xfrm>
            <a:off x="332584" y="2913458"/>
            <a:ext cx="9091500" cy="8636700"/>
          </a:xfrm>
          <a:prstGeom prst="rect">
            <a:avLst/>
          </a:prstGeom>
          <a:noFill/>
          <a:ln>
            <a:noFill/>
          </a:ln>
        </p:spPr>
        <p:txBody>
          <a:bodyPr spcFirstLastPara="1" wrap="square" lIns="115900" tIns="115900" rIns="115900" bIns="115900" anchor="t" anchorCtr="0">
            <a:noAutofit/>
          </a:bodyPr>
          <a:lstStyle>
            <a:lvl1pPr marL="457200" lvl="0" indent="-374650" rtl="0">
              <a:lnSpc>
                <a:spcPct val="115000"/>
              </a:lnSpc>
              <a:spcBef>
                <a:spcPts val="0"/>
              </a:spcBef>
              <a:spcAft>
                <a:spcPts val="0"/>
              </a:spcAft>
              <a:buClr>
                <a:schemeClr val="dk2"/>
              </a:buClr>
              <a:buSzPts val="2300"/>
              <a:buChar char="●"/>
              <a:defRPr sz="2300">
                <a:solidFill>
                  <a:schemeClr val="dk2"/>
                </a:solidFill>
              </a:defRPr>
            </a:lvl1pPr>
            <a:lvl2pPr marL="914400" lvl="1" indent="-342900" rtl="0">
              <a:lnSpc>
                <a:spcPct val="115000"/>
              </a:lnSpc>
              <a:spcBef>
                <a:spcPts val="2000"/>
              </a:spcBef>
              <a:spcAft>
                <a:spcPts val="0"/>
              </a:spcAft>
              <a:buClr>
                <a:schemeClr val="dk2"/>
              </a:buClr>
              <a:buSzPts val="1800"/>
              <a:buChar char="○"/>
              <a:defRPr sz="1800">
                <a:solidFill>
                  <a:schemeClr val="dk2"/>
                </a:solidFill>
              </a:defRPr>
            </a:lvl2pPr>
            <a:lvl3pPr marL="1371600" lvl="2" indent="-342900" rtl="0">
              <a:lnSpc>
                <a:spcPct val="115000"/>
              </a:lnSpc>
              <a:spcBef>
                <a:spcPts val="2000"/>
              </a:spcBef>
              <a:spcAft>
                <a:spcPts val="0"/>
              </a:spcAft>
              <a:buClr>
                <a:schemeClr val="dk2"/>
              </a:buClr>
              <a:buSzPts val="1800"/>
              <a:buChar char="■"/>
              <a:defRPr sz="1800">
                <a:solidFill>
                  <a:schemeClr val="dk2"/>
                </a:solidFill>
              </a:defRPr>
            </a:lvl3pPr>
            <a:lvl4pPr marL="1828800" lvl="3" indent="-342900" rtl="0">
              <a:lnSpc>
                <a:spcPct val="115000"/>
              </a:lnSpc>
              <a:spcBef>
                <a:spcPts val="2000"/>
              </a:spcBef>
              <a:spcAft>
                <a:spcPts val="0"/>
              </a:spcAft>
              <a:buClr>
                <a:schemeClr val="dk2"/>
              </a:buClr>
              <a:buSzPts val="1800"/>
              <a:buChar char="●"/>
              <a:defRPr sz="1800">
                <a:solidFill>
                  <a:schemeClr val="dk2"/>
                </a:solidFill>
              </a:defRPr>
            </a:lvl4pPr>
            <a:lvl5pPr marL="2286000" lvl="4" indent="-342900" rtl="0">
              <a:lnSpc>
                <a:spcPct val="115000"/>
              </a:lnSpc>
              <a:spcBef>
                <a:spcPts val="2000"/>
              </a:spcBef>
              <a:spcAft>
                <a:spcPts val="0"/>
              </a:spcAft>
              <a:buClr>
                <a:schemeClr val="dk2"/>
              </a:buClr>
              <a:buSzPts val="1800"/>
              <a:buChar char="○"/>
              <a:defRPr sz="1800">
                <a:solidFill>
                  <a:schemeClr val="dk2"/>
                </a:solidFill>
              </a:defRPr>
            </a:lvl5pPr>
            <a:lvl6pPr marL="2743200" lvl="5" indent="-342900" rtl="0">
              <a:lnSpc>
                <a:spcPct val="115000"/>
              </a:lnSpc>
              <a:spcBef>
                <a:spcPts val="2000"/>
              </a:spcBef>
              <a:spcAft>
                <a:spcPts val="0"/>
              </a:spcAft>
              <a:buClr>
                <a:schemeClr val="dk2"/>
              </a:buClr>
              <a:buSzPts val="1800"/>
              <a:buChar char="■"/>
              <a:defRPr sz="1800">
                <a:solidFill>
                  <a:schemeClr val="dk2"/>
                </a:solidFill>
              </a:defRPr>
            </a:lvl6pPr>
            <a:lvl7pPr marL="3200400" lvl="6" indent="-342900" rtl="0">
              <a:lnSpc>
                <a:spcPct val="115000"/>
              </a:lnSpc>
              <a:spcBef>
                <a:spcPts val="2000"/>
              </a:spcBef>
              <a:spcAft>
                <a:spcPts val="0"/>
              </a:spcAft>
              <a:buClr>
                <a:schemeClr val="dk2"/>
              </a:buClr>
              <a:buSzPts val="1800"/>
              <a:buChar char="●"/>
              <a:defRPr sz="1800">
                <a:solidFill>
                  <a:schemeClr val="dk2"/>
                </a:solidFill>
              </a:defRPr>
            </a:lvl7pPr>
            <a:lvl8pPr marL="3657600" lvl="7" indent="-342900" rtl="0">
              <a:lnSpc>
                <a:spcPct val="115000"/>
              </a:lnSpc>
              <a:spcBef>
                <a:spcPts val="2000"/>
              </a:spcBef>
              <a:spcAft>
                <a:spcPts val="0"/>
              </a:spcAft>
              <a:buClr>
                <a:schemeClr val="dk2"/>
              </a:buClr>
              <a:buSzPts val="1800"/>
              <a:buChar char="○"/>
              <a:defRPr sz="1800">
                <a:solidFill>
                  <a:schemeClr val="dk2"/>
                </a:solidFill>
              </a:defRPr>
            </a:lvl8pPr>
            <a:lvl9pPr marL="4114800" lvl="8" indent="-342900" rtl="0">
              <a:lnSpc>
                <a:spcPct val="115000"/>
              </a:lnSpc>
              <a:spcBef>
                <a:spcPts val="2000"/>
              </a:spcBef>
              <a:spcAft>
                <a:spcPts val="2000"/>
              </a:spcAft>
              <a:buClr>
                <a:schemeClr val="dk2"/>
              </a:buClr>
              <a:buSzPts val="1800"/>
              <a:buChar char="■"/>
              <a:defRPr sz="1800">
                <a:solidFill>
                  <a:schemeClr val="dk2"/>
                </a:solidFill>
              </a:defRPr>
            </a:lvl9pPr>
          </a:lstStyle>
          <a:p>
            <a:endParaRPr/>
          </a:p>
        </p:txBody>
      </p:sp>
      <p:sp>
        <p:nvSpPr>
          <p:cNvPr id="53" name="Google Shape;53;p13"/>
          <p:cNvSpPr txBox="1">
            <a:spLocks noGrp="1"/>
          </p:cNvSpPr>
          <p:nvPr>
            <p:ph type="sldNum" idx="12"/>
          </p:nvPr>
        </p:nvSpPr>
        <p:spPr>
          <a:xfrm>
            <a:off x="9040114" y="11788618"/>
            <a:ext cx="585600" cy="995100"/>
          </a:xfrm>
          <a:prstGeom prst="rect">
            <a:avLst/>
          </a:prstGeom>
          <a:noFill/>
          <a:ln>
            <a:noFill/>
          </a:ln>
        </p:spPr>
        <p:txBody>
          <a:bodyPr spcFirstLastPara="1" wrap="square" lIns="115900" tIns="115900" rIns="115900" bIns="115900" anchor="ctr" anchorCtr="0">
            <a:noAutofit/>
          </a:bodyPr>
          <a:lstStyle>
            <a:lvl1pPr lvl="0" algn="r" rtl="0">
              <a:buNone/>
              <a:defRPr sz="1300">
                <a:solidFill>
                  <a:schemeClr val="dk2"/>
                </a:solidFill>
              </a:defRPr>
            </a:lvl1pPr>
            <a:lvl2pPr lvl="1" algn="r" rtl="0">
              <a:buNone/>
              <a:defRPr sz="1300">
                <a:solidFill>
                  <a:schemeClr val="dk2"/>
                </a:solidFill>
              </a:defRPr>
            </a:lvl2pPr>
            <a:lvl3pPr lvl="2" algn="r" rtl="0">
              <a:buNone/>
              <a:defRPr sz="1300">
                <a:solidFill>
                  <a:schemeClr val="dk2"/>
                </a:solidFill>
              </a:defRPr>
            </a:lvl3pPr>
            <a:lvl4pPr lvl="3" algn="r" rtl="0">
              <a:buNone/>
              <a:defRPr sz="1300">
                <a:solidFill>
                  <a:schemeClr val="dk2"/>
                </a:solidFill>
              </a:defRPr>
            </a:lvl4pPr>
            <a:lvl5pPr lvl="4" algn="r" rtl="0">
              <a:buNone/>
              <a:defRPr sz="1300">
                <a:solidFill>
                  <a:schemeClr val="dk2"/>
                </a:solidFill>
              </a:defRPr>
            </a:lvl5pPr>
            <a:lvl6pPr lvl="5" algn="r" rtl="0">
              <a:buNone/>
              <a:defRPr sz="1300">
                <a:solidFill>
                  <a:schemeClr val="dk2"/>
                </a:solidFill>
              </a:defRPr>
            </a:lvl6pPr>
            <a:lvl7pPr lvl="6" algn="r" rtl="0">
              <a:buNone/>
              <a:defRPr sz="1300">
                <a:solidFill>
                  <a:schemeClr val="dk2"/>
                </a:solidFill>
              </a:defRPr>
            </a:lvl7pPr>
            <a:lvl8pPr lvl="7" algn="r" rtl="0">
              <a:buNone/>
              <a:defRPr sz="1300">
                <a:solidFill>
                  <a:schemeClr val="dk2"/>
                </a:solidFill>
              </a:defRPr>
            </a:lvl8pPr>
            <a:lvl9pPr lvl="8" algn="r" rtl="0">
              <a:buNone/>
              <a:defRPr sz="13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8"/>
        <p:cNvGrpSpPr/>
        <p:nvPr/>
      </p:nvGrpSpPr>
      <p:grpSpPr>
        <a:xfrm>
          <a:off x="0" y="0"/>
          <a:ext cx="0" cy="0"/>
          <a:chOff x="0" y="0"/>
          <a:chExt cx="0" cy="0"/>
        </a:xfrm>
      </p:grpSpPr>
      <p:sp>
        <p:nvSpPr>
          <p:cNvPr id="99" name="Google Shape;99;p25"/>
          <p:cNvSpPr txBox="1"/>
          <p:nvPr/>
        </p:nvSpPr>
        <p:spPr>
          <a:xfrm>
            <a:off x="1035529" y="2493522"/>
            <a:ext cx="1808100" cy="431700"/>
          </a:xfrm>
          <a:prstGeom prst="rect">
            <a:avLst/>
          </a:prstGeom>
          <a:no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000000"/>
              </a:buClr>
              <a:buSzPts val="2300"/>
              <a:buFont typeface="Libre Franklin"/>
              <a:buNone/>
            </a:pPr>
            <a:r>
              <a:rPr lang="en" sz="2300" dirty="0">
                <a:latin typeface="Libre Franklin"/>
                <a:sym typeface="Libre Franklin"/>
              </a:rPr>
              <a:t>Frau Yunker</a:t>
            </a:r>
            <a:endParaRPr sz="1400" b="0" i="0" u="none" strike="noStrike" cap="none" dirty="0">
              <a:solidFill>
                <a:srgbClr val="000000"/>
              </a:solidFill>
              <a:latin typeface="Arial"/>
              <a:ea typeface="Arial"/>
              <a:cs typeface="Arial"/>
              <a:sym typeface="Arial"/>
            </a:endParaRPr>
          </a:p>
        </p:txBody>
      </p:sp>
      <p:sp>
        <p:nvSpPr>
          <p:cNvPr id="100" name="Google Shape;100;p25"/>
          <p:cNvSpPr txBox="1"/>
          <p:nvPr/>
        </p:nvSpPr>
        <p:spPr>
          <a:xfrm>
            <a:off x="471781" y="1097954"/>
            <a:ext cx="3052010" cy="1117500"/>
          </a:xfrm>
          <a:prstGeom prst="rect">
            <a:avLst/>
          </a:prstGeom>
          <a:noFill/>
          <a:ln>
            <a:noFill/>
          </a:ln>
        </p:spPr>
        <p:txBody>
          <a:bodyPr spcFirstLastPara="1" wrap="square" lIns="38100" tIns="38100" rIns="38100" bIns="38100" anchor="t" anchorCtr="0">
            <a:noAutofit/>
          </a:bodyPr>
          <a:lstStyle/>
          <a:p>
            <a:pPr marL="0" marR="0" lvl="0" indent="0" algn="ctr" rtl="0">
              <a:lnSpc>
                <a:spcPct val="100000"/>
              </a:lnSpc>
              <a:spcBef>
                <a:spcPts val="0"/>
              </a:spcBef>
              <a:spcAft>
                <a:spcPts val="0"/>
              </a:spcAft>
              <a:buClr>
                <a:srgbClr val="000000"/>
              </a:buClr>
              <a:buSzPts val="6500"/>
              <a:buFont typeface="Amatic SC"/>
              <a:buNone/>
            </a:pPr>
            <a:r>
              <a:rPr lang="en" sz="6500" b="1" dirty="0">
                <a:solidFill>
                  <a:schemeClr val="dk1"/>
                </a:solidFill>
                <a:latin typeface="Amatic SC"/>
                <a:ea typeface="Amatic SC"/>
                <a:cs typeface="Amatic SC"/>
                <a:sym typeface="Amatic SC"/>
              </a:rPr>
              <a:t>Deutsch</a:t>
            </a:r>
            <a:endParaRPr sz="1400" b="0" i="0" u="none" strike="noStrike" cap="none" dirty="0">
              <a:solidFill>
                <a:srgbClr val="000000"/>
              </a:solidFill>
              <a:latin typeface="Arial"/>
              <a:ea typeface="Arial"/>
              <a:cs typeface="Arial"/>
              <a:sym typeface="Arial"/>
            </a:endParaRPr>
          </a:p>
        </p:txBody>
      </p:sp>
      <p:sp>
        <p:nvSpPr>
          <p:cNvPr id="101" name="Google Shape;101;p25"/>
          <p:cNvSpPr txBox="1"/>
          <p:nvPr/>
        </p:nvSpPr>
        <p:spPr>
          <a:xfrm rot="465756">
            <a:off x="6697304" y="2825719"/>
            <a:ext cx="2420985" cy="482611"/>
          </a:xfrm>
          <a:prstGeom prst="rect">
            <a:avLst/>
          </a:prstGeom>
          <a:noFill/>
          <a:ln>
            <a:noFill/>
          </a:ln>
        </p:spPr>
        <p:txBody>
          <a:bodyPr spcFirstLastPara="1" wrap="square" lIns="38100" tIns="38100" rIns="38100" bIns="38100" anchor="t" anchorCtr="0">
            <a:noAutofit/>
          </a:bodyPr>
          <a:lstStyle/>
          <a:p>
            <a:pPr marL="0" marR="0" lvl="0" indent="0" algn="ctr" rtl="0">
              <a:lnSpc>
                <a:spcPct val="100000"/>
              </a:lnSpc>
              <a:spcBef>
                <a:spcPts val="0"/>
              </a:spcBef>
              <a:spcAft>
                <a:spcPts val="0"/>
              </a:spcAft>
              <a:buClr>
                <a:srgbClr val="000000"/>
              </a:buClr>
              <a:buSzPts val="2600"/>
              <a:buFont typeface="Amatic SC"/>
              <a:buNone/>
            </a:pPr>
            <a:r>
              <a:rPr lang="en" sz="2600" b="1" i="0" u="none" strike="noStrike" cap="none">
                <a:solidFill>
                  <a:srgbClr val="000000"/>
                </a:solidFill>
                <a:latin typeface="Amatic SC"/>
                <a:ea typeface="Amatic SC"/>
                <a:cs typeface="Amatic SC"/>
                <a:sym typeface="Amatic SC"/>
              </a:rPr>
              <a:t>Bring to class every day:</a:t>
            </a:r>
            <a:endParaRPr sz="1400" b="0" i="0" u="none" strike="noStrike" cap="none">
              <a:solidFill>
                <a:srgbClr val="000000"/>
              </a:solidFill>
              <a:latin typeface="Arial"/>
              <a:ea typeface="Arial"/>
              <a:cs typeface="Arial"/>
              <a:sym typeface="Arial"/>
            </a:endParaRPr>
          </a:p>
        </p:txBody>
      </p:sp>
      <p:sp>
        <p:nvSpPr>
          <p:cNvPr id="102" name="Google Shape;102;p25"/>
          <p:cNvSpPr txBox="1"/>
          <p:nvPr/>
        </p:nvSpPr>
        <p:spPr>
          <a:xfrm rot="465824">
            <a:off x="6539035" y="3310135"/>
            <a:ext cx="2156366" cy="2463668"/>
          </a:xfrm>
          <a:prstGeom prst="rect">
            <a:avLst/>
          </a:prstGeom>
          <a:noFill/>
          <a:ln>
            <a:noFill/>
          </a:ln>
        </p:spPr>
        <p:txBody>
          <a:bodyPr spcFirstLastPara="1" wrap="square" lIns="38100" tIns="38100" rIns="38100" bIns="38100" anchor="t" anchorCtr="0">
            <a:noAutofit/>
          </a:bodyPr>
          <a:lstStyle/>
          <a:p>
            <a:pPr marL="342900" lvl="0" indent="-307657" algn="l" rtl="0">
              <a:spcBef>
                <a:spcPts val="0"/>
              </a:spcBef>
              <a:spcAft>
                <a:spcPts val="0"/>
              </a:spcAft>
              <a:buSzPts val="3045"/>
              <a:buFont typeface="Libre Franklin"/>
              <a:buChar char="•"/>
            </a:pPr>
            <a:r>
              <a:rPr lang="en" sz="2100">
                <a:solidFill>
                  <a:schemeClr val="dk1"/>
                </a:solidFill>
                <a:latin typeface="Libre Franklin"/>
                <a:ea typeface="Libre Franklin"/>
                <a:cs typeface="Libre Franklin"/>
                <a:sym typeface="Libre Franklin"/>
              </a:rPr>
              <a:t>Chromebook</a:t>
            </a:r>
            <a:endParaRPr sz="2100">
              <a:latin typeface="Libre Franklin"/>
              <a:ea typeface="Libre Franklin"/>
              <a:cs typeface="Libre Franklin"/>
              <a:sym typeface="Libre Franklin"/>
            </a:endParaRPr>
          </a:p>
          <a:p>
            <a:pPr marL="342900" marR="0" lvl="0" indent="-307657" algn="l" rtl="0">
              <a:lnSpc>
                <a:spcPct val="100000"/>
              </a:lnSpc>
              <a:spcBef>
                <a:spcPts val="0"/>
              </a:spcBef>
              <a:spcAft>
                <a:spcPts val="0"/>
              </a:spcAft>
              <a:buClr>
                <a:srgbClr val="000000"/>
              </a:buClr>
              <a:buSzPts val="3045"/>
              <a:buFont typeface="Libre Franklin"/>
              <a:buChar char="•"/>
            </a:pPr>
            <a:r>
              <a:rPr lang="en" sz="2100" b="0" i="0" u="none" strike="noStrike" cap="none">
                <a:solidFill>
                  <a:srgbClr val="000000"/>
                </a:solidFill>
                <a:latin typeface="Libre Franklin"/>
                <a:ea typeface="Libre Franklin"/>
                <a:cs typeface="Libre Franklin"/>
                <a:sym typeface="Libre Franklin"/>
              </a:rPr>
              <a:t>pencil or pen</a:t>
            </a:r>
            <a:endParaRPr sz="1400" b="0" i="0" u="none" strike="noStrike" cap="none">
              <a:solidFill>
                <a:srgbClr val="000000"/>
              </a:solidFill>
              <a:latin typeface="Arial"/>
              <a:ea typeface="Arial"/>
              <a:cs typeface="Arial"/>
              <a:sym typeface="Arial"/>
            </a:endParaRPr>
          </a:p>
          <a:p>
            <a:pPr marL="342900" marR="0" lvl="0" indent="-307657" algn="l" rtl="0">
              <a:lnSpc>
                <a:spcPct val="100000"/>
              </a:lnSpc>
              <a:spcBef>
                <a:spcPts val="0"/>
              </a:spcBef>
              <a:spcAft>
                <a:spcPts val="0"/>
              </a:spcAft>
              <a:buClr>
                <a:srgbClr val="000000"/>
              </a:buClr>
              <a:buSzPts val="3045"/>
              <a:buFont typeface="Libre Franklin"/>
              <a:buChar char="•"/>
            </a:pPr>
            <a:r>
              <a:rPr lang="en" sz="2100" b="0" i="0" u="none" strike="noStrike" cap="none">
                <a:solidFill>
                  <a:srgbClr val="000000"/>
                </a:solidFill>
                <a:latin typeface="Libre Franklin"/>
                <a:ea typeface="Libre Franklin"/>
                <a:cs typeface="Libre Franklin"/>
                <a:sym typeface="Libre Franklin"/>
              </a:rPr>
              <a:t>lined paper</a:t>
            </a:r>
            <a:endParaRPr sz="1400" b="0" i="0" u="none" strike="noStrike" cap="none">
              <a:solidFill>
                <a:srgbClr val="000000"/>
              </a:solidFill>
              <a:latin typeface="Arial"/>
              <a:ea typeface="Arial"/>
              <a:cs typeface="Arial"/>
              <a:sym typeface="Arial"/>
            </a:endParaRPr>
          </a:p>
          <a:p>
            <a:pPr marL="342900" marR="0" lvl="0" indent="-307657" algn="l" rtl="0">
              <a:lnSpc>
                <a:spcPct val="100000"/>
              </a:lnSpc>
              <a:spcBef>
                <a:spcPts val="0"/>
              </a:spcBef>
              <a:spcAft>
                <a:spcPts val="0"/>
              </a:spcAft>
              <a:buClr>
                <a:srgbClr val="000000"/>
              </a:buClr>
              <a:buSzPts val="3045"/>
              <a:buFont typeface="Libre Franklin"/>
              <a:buChar char="•"/>
            </a:pPr>
            <a:r>
              <a:rPr lang="en" sz="2100" b="0" i="0" u="none" strike="noStrike" cap="none">
                <a:solidFill>
                  <a:srgbClr val="000000"/>
                </a:solidFill>
                <a:latin typeface="Libre Franklin"/>
                <a:ea typeface="Libre Franklin"/>
                <a:cs typeface="Libre Franklin"/>
                <a:sym typeface="Libre Franklin"/>
              </a:rPr>
              <a:t>open ears, open  mind</a:t>
            </a:r>
            <a:endParaRPr sz="1400" b="0" i="0" u="none" strike="noStrike" cap="none">
              <a:solidFill>
                <a:srgbClr val="000000"/>
              </a:solidFill>
              <a:latin typeface="Arial"/>
              <a:ea typeface="Arial"/>
              <a:cs typeface="Arial"/>
              <a:sym typeface="Arial"/>
            </a:endParaRPr>
          </a:p>
        </p:txBody>
      </p:sp>
      <p:cxnSp>
        <p:nvCxnSpPr>
          <p:cNvPr id="103" name="Google Shape;103;p25"/>
          <p:cNvCxnSpPr/>
          <p:nvPr/>
        </p:nvCxnSpPr>
        <p:spPr>
          <a:xfrm>
            <a:off x="344787" y="6375400"/>
            <a:ext cx="5310900" cy="0"/>
          </a:xfrm>
          <a:prstGeom prst="straightConnector1">
            <a:avLst/>
          </a:prstGeom>
          <a:noFill/>
          <a:ln w="25400" cap="rnd" cmpd="sng">
            <a:solidFill>
              <a:srgbClr val="000000"/>
            </a:solidFill>
            <a:prstDash val="dashDot"/>
            <a:miter lim="400000"/>
            <a:headEnd type="none" w="sm" len="sm"/>
            <a:tailEnd type="none" w="sm" len="sm"/>
          </a:ln>
        </p:spPr>
      </p:cxnSp>
      <p:sp>
        <p:nvSpPr>
          <p:cNvPr id="104" name="Google Shape;104;p25"/>
          <p:cNvSpPr txBox="1"/>
          <p:nvPr/>
        </p:nvSpPr>
        <p:spPr>
          <a:xfrm>
            <a:off x="673375" y="4405598"/>
            <a:ext cx="5755800" cy="2120400"/>
          </a:xfrm>
          <a:prstGeom prst="rect">
            <a:avLst/>
          </a:prstGeom>
          <a:noFill/>
          <a:ln>
            <a:noFill/>
          </a:ln>
        </p:spPr>
        <p:txBody>
          <a:bodyPr spcFirstLastPara="1" wrap="square" lIns="38100" tIns="38100" rIns="38100" bIns="38100" anchor="t" anchorCtr="0">
            <a:noAutofit/>
          </a:bodyPr>
          <a:lstStyle/>
          <a:p>
            <a:pPr marL="222250" marR="0" lvl="0" indent="-214630" algn="l" rtl="0">
              <a:lnSpc>
                <a:spcPct val="100000"/>
              </a:lnSpc>
              <a:spcBef>
                <a:spcPts val="0"/>
              </a:spcBef>
              <a:spcAft>
                <a:spcPts val="0"/>
              </a:spcAft>
              <a:buClr>
                <a:srgbClr val="000000"/>
              </a:buClr>
              <a:buSzPts val="2200"/>
              <a:buFont typeface="Libre Franklin"/>
              <a:buChar char="•"/>
            </a:pPr>
            <a:r>
              <a:rPr lang="en" b="0" i="1" u="none" strike="noStrike" cap="none" dirty="0">
                <a:solidFill>
                  <a:srgbClr val="000000"/>
                </a:solidFill>
                <a:latin typeface="Libre Franklin"/>
                <a:ea typeface="Libre Franklin"/>
                <a:cs typeface="Libre Franklin"/>
                <a:sym typeface="Libre Franklin"/>
              </a:rPr>
              <a:t>MOSAIK 1 and VHL supersite</a:t>
            </a:r>
            <a:endParaRPr lang="en" dirty="0">
              <a:latin typeface="Libre Franklin"/>
              <a:ea typeface="Libre Franklin"/>
              <a:cs typeface="Libre Franklin"/>
              <a:sym typeface="Libre Franklin"/>
            </a:endParaRPr>
          </a:p>
          <a:p>
            <a:pPr marL="222250" marR="0" lvl="0" indent="-214630" algn="l" rtl="0">
              <a:lnSpc>
                <a:spcPct val="100000"/>
              </a:lnSpc>
              <a:spcBef>
                <a:spcPts val="0"/>
              </a:spcBef>
              <a:spcAft>
                <a:spcPts val="0"/>
              </a:spcAft>
              <a:buClr>
                <a:srgbClr val="000000"/>
              </a:buClr>
              <a:buSzPts val="2200"/>
              <a:buFont typeface="Libre Franklin"/>
              <a:buChar char="•"/>
            </a:pPr>
            <a:r>
              <a:rPr lang="en" b="0" i="0" u="none" strike="noStrike" cap="none" dirty="0">
                <a:solidFill>
                  <a:srgbClr val="000000"/>
                </a:solidFill>
                <a:latin typeface="Libre Franklin"/>
                <a:sym typeface="Libre Franklin"/>
              </a:rPr>
              <a:t>Flangoo (</a:t>
            </a:r>
            <a:r>
              <a:rPr lang="en" dirty="0">
                <a:latin typeface="Libre Franklin"/>
                <a:sym typeface="Libre Franklin"/>
              </a:rPr>
              <a:t>online readers)</a:t>
            </a:r>
          </a:p>
          <a:p>
            <a:pPr marL="222250" marR="0" lvl="0" indent="-214630" algn="l" rtl="0">
              <a:lnSpc>
                <a:spcPct val="100000"/>
              </a:lnSpc>
              <a:spcBef>
                <a:spcPts val="0"/>
              </a:spcBef>
              <a:spcAft>
                <a:spcPts val="0"/>
              </a:spcAft>
              <a:buClr>
                <a:srgbClr val="000000"/>
              </a:buClr>
              <a:buSzPts val="2200"/>
              <a:buFont typeface="Libre Franklin"/>
              <a:buChar char="•"/>
            </a:pPr>
            <a:r>
              <a:rPr lang="en" b="0" i="0" u="none" strike="noStrike" cap="none" dirty="0">
                <a:solidFill>
                  <a:srgbClr val="000000"/>
                </a:solidFill>
                <a:latin typeface="Libre Franklin"/>
                <a:ea typeface="Arial"/>
                <a:cs typeface="Arial"/>
                <a:sym typeface="Libre Franklin"/>
              </a:rPr>
              <a:t>Gimkit</a:t>
            </a:r>
            <a:r>
              <a:rPr lang="en" dirty="0"/>
              <a:t> / QUIZLET for vocabulary study	</a:t>
            </a:r>
          </a:p>
          <a:p>
            <a:pPr marL="222250" marR="0" lvl="0" indent="-214630" algn="l" rtl="0">
              <a:lnSpc>
                <a:spcPct val="100000"/>
              </a:lnSpc>
              <a:spcBef>
                <a:spcPts val="0"/>
              </a:spcBef>
              <a:spcAft>
                <a:spcPts val="0"/>
              </a:spcAft>
              <a:buClr>
                <a:srgbClr val="000000"/>
              </a:buClr>
              <a:buSzPts val="2200"/>
              <a:buFont typeface="Libre Franklin"/>
              <a:buChar char="•"/>
            </a:pPr>
            <a:r>
              <a:rPr lang="en" b="0" i="0" u="none" strike="noStrike" cap="none" dirty="0">
                <a:solidFill>
                  <a:srgbClr val="000000"/>
                </a:solidFill>
                <a:latin typeface="Libre Franklin"/>
                <a:ea typeface="Arial"/>
                <a:cs typeface="Arial"/>
                <a:sym typeface="Libre Franklin"/>
              </a:rPr>
              <a:t>Duolingo</a:t>
            </a:r>
          </a:p>
          <a:p>
            <a:pPr marL="222250" marR="0" lvl="0" indent="-214630" algn="l" rtl="0">
              <a:lnSpc>
                <a:spcPct val="100000"/>
              </a:lnSpc>
              <a:spcBef>
                <a:spcPts val="0"/>
              </a:spcBef>
              <a:spcAft>
                <a:spcPts val="0"/>
              </a:spcAft>
              <a:buClr>
                <a:srgbClr val="000000"/>
              </a:buClr>
              <a:buSzPts val="2200"/>
              <a:buFont typeface="Libre Franklin"/>
              <a:buChar char="•"/>
            </a:pPr>
            <a:r>
              <a:rPr lang="en" dirty="0">
                <a:latin typeface="Libre Franklin"/>
                <a:sym typeface="Libre Franklin"/>
              </a:rPr>
              <a:t>Podcasts /Music/Cultural Lessons from Goethe institute</a:t>
            </a:r>
          </a:p>
          <a:p>
            <a:pPr marL="222250" marR="0" lvl="0" indent="-214630" algn="l" rtl="0">
              <a:lnSpc>
                <a:spcPct val="100000"/>
              </a:lnSpc>
              <a:spcBef>
                <a:spcPts val="0"/>
              </a:spcBef>
              <a:spcAft>
                <a:spcPts val="0"/>
              </a:spcAft>
              <a:buClr>
                <a:srgbClr val="000000"/>
              </a:buClr>
              <a:buSzPts val="2200"/>
              <a:buFont typeface="Libre Franklin"/>
              <a:buChar char="•"/>
            </a:pPr>
            <a:r>
              <a:rPr lang="en" dirty="0">
                <a:latin typeface="Libre Franklin"/>
                <a:sym typeface="Libre Franklin"/>
              </a:rPr>
              <a:t> ZDF (German broascasting system) TiVi show // Peppa Pig // Bluey</a:t>
            </a:r>
          </a:p>
          <a:p>
            <a:pPr marL="222250" marR="0" lvl="0" indent="-214630" algn="l" rtl="0">
              <a:lnSpc>
                <a:spcPct val="100000"/>
              </a:lnSpc>
              <a:spcBef>
                <a:spcPts val="0"/>
              </a:spcBef>
              <a:spcAft>
                <a:spcPts val="0"/>
              </a:spcAft>
              <a:buClr>
                <a:srgbClr val="000000"/>
              </a:buClr>
              <a:buSzPts val="2200"/>
              <a:buFont typeface="Libre Franklin"/>
              <a:buChar char="•"/>
            </a:pPr>
            <a:r>
              <a:rPr lang="en" b="0" i="0" u="none" strike="noStrike" cap="none" dirty="0">
                <a:solidFill>
                  <a:srgbClr val="000000"/>
                </a:solidFill>
                <a:latin typeface="Libre Franklin"/>
                <a:ea typeface="Arial"/>
                <a:cs typeface="Arial"/>
                <a:sym typeface="Libre Franklin"/>
              </a:rPr>
              <a:t>EdPuzzle </a:t>
            </a:r>
          </a:p>
        </p:txBody>
      </p:sp>
      <p:sp>
        <p:nvSpPr>
          <p:cNvPr id="105" name="Google Shape;105;p25"/>
          <p:cNvSpPr txBox="1"/>
          <p:nvPr/>
        </p:nvSpPr>
        <p:spPr>
          <a:xfrm>
            <a:off x="953239" y="3637294"/>
            <a:ext cx="5043900" cy="787500"/>
          </a:xfrm>
          <a:prstGeom prst="rect">
            <a:avLst/>
          </a:prstGeom>
          <a:no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000000"/>
              </a:buClr>
              <a:buSzPts val="4400"/>
              <a:buFont typeface="Amatic SC"/>
              <a:buNone/>
            </a:pPr>
            <a:r>
              <a:rPr lang="en" sz="4400" b="0" i="0" u="none" strike="noStrike" cap="none">
                <a:solidFill>
                  <a:srgbClr val="000000"/>
                </a:solidFill>
                <a:latin typeface="Amatic SC"/>
                <a:ea typeface="Amatic SC"/>
                <a:cs typeface="Amatic SC"/>
                <a:sym typeface="Amatic SC"/>
              </a:rPr>
              <a:t>CURRICULUM &amp; SUPPLEMENTS</a:t>
            </a:r>
            <a:endParaRPr sz="1400" b="0" i="0" u="none" strike="noStrike" cap="none">
              <a:solidFill>
                <a:srgbClr val="000000"/>
              </a:solidFill>
              <a:latin typeface="Arial"/>
              <a:ea typeface="Arial"/>
              <a:cs typeface="Arial"/>
              <a:sym typeface="Arial"/>
            </a:endParaRPr>
          </a:p>
        </p:txBody>
      </p:sp>
      <p:sp>
        <p:nvSpPr>
          <p:cNvPr id="106" name="Google Shape;106;p25"/>
          <p:cNvSpPr txBox="1"/>
          <p:nvPr/>
        </p:nvSpPr>
        <p:spPr>
          <a:xfrm>
            <a:off x="6031169" y="343755"/>
            <a:ext cx="821100" cy="1524000"/>
          </a:xfrm>
          <a:prstGeom prst="rect">
            <a:avLst/>
          </a:prstGeom>
          <a:noFill/>
          <a:ln>
            <a:noFill/>
          </a:ln>
        </p:spPr>
        <p:txBody>
          <a:bodyPr spcFirstLastPara="1" wrap="square" lIns="38100" tIns="38100" rIns="38100" bIns="38100" anchor="t" anchorCtr="0">
            <a:noAutofit/>
          </a:bodyPr>
          <a:lstStyle/>
          <a:p>
            <a:pPr marL="0" marR="0" lvl="0" indent="0" algn="l" rtl="0">
              <a:lnSpc>
                <a:spcPct val="100000"/>
              </a:lnSpc>
              <a:spcBef>
                <a:spcPts val="0"/>
              </a:spcBef>
              <a:spcAft>
                <a:spcPts val="0"/>
              </a:spcAft>
              <a:buClr>
                <a:srgbClr val="000000"/>
              </a:buClr>
              <a:buSzPts val="2700"/>
              <a:buFont typeface="Amatic SC"/>
              <a:buNone/>
            </a:pPr>
            <a:r>
              <a:rPr lang="en" sz="2700" b="1" i="0" u="none" strike="noStrike" cap="none">
                <a:solidFill>
                  <a:srgbClr val="000000"/>
                </a:solidFill>
                <a:latin typeface="Amatic SC"/>
                <a:ea typeface="Amatic SC"/>
                <a:cs typeface="Amatic SC"/>
                <a:sym typeface="Amatic SC"/>
              </a:rPr>
              <a:t>EMAIL:</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600"/>
              </a:spcBef>
              <a:spcAft>
                <a:spcPts val="0"/>
              </a:spcAft>
              <a:buClr>
                <a:srgbClr val="000000"/>
              </a:buClr>
              <a:buSzPts val="2700"/>
              <a:buFont typeface="Amatic SC"/>
              <a:buNone/>
            </a:pPr>
            <a:r>
              <a:rPr lang="en" sz="2700" b="1" i="0" u="none" strike="noStrike" cap="none">
                <a:solidFill>
                  <a:srgbClr val="000000"/>
                </a:solidFill>
                <a:latin typeface="Amatic SC"/>
                <a:ea typeface="Amatic SC"/>
                <a:cs typeface="Amatic SC"/>
                <a:sym typeface="Amatic SC"/>
              </a:rPr>
              <a:t>PHONE: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600"/>
              </a:spcBef>
              <a:spcAft>
                <a:spcPts val="0"/>
              </a:spcAft>
              <a:buClr>
                <a:srgbClr val="000000"/>
              </a:buClr>
              <a:buSzPts val="2700"/>
              <a:buFont typeface="Amatic SC"/>
              <a:buNone/>
            </a:pPr>
            <a:r>
              <a:rPr lang="en" sz="2700" b="1" i="0" u="none" strike="noStrike" cap="none">
                <a:solidFill>
                  <a:srgbClr val="000000"/>
                </a:solidFill>
                <a:latin typeface="Amatic SC"/>
                <a:ea typeface="Amatic SC"/>
                <a:cs typeface="Amatic SC"/>
                <a:sym typeface="Amatic SC"/>
              </a:rPr>
              <a:t>ROOM:</a:t>
            </a:r>
            <a:endParaRPr sz="1400" b="0" i="0" u="none" strike="noStrike" cap="none">
              <a:solidFill>
                <a:srgbClr val="000000"/>
              </a:solidFill>
              <a:latin typeface="Arial"/>
              <a:ea typeface="Arial"/>
              <a:cs typeface="Arial"/>
              <a:sym typeface="Arial"/>
            </a:endParaRPr>
          </a:p>
        </p:txBody>
      </p:sp>
      <p:sp>
        <p:nvSpPr>
          <p:cNvPr id="107" name="Google Shape;107;p25"/>
          <p:cNvSpPr txBox="1"/>
          <p:nvPr/>
        </p:nvSpPr>
        <p:spPr>
          <a:xfrm>
            <a:off x="6731149" y="445300"/>
            <a:ext cx="2921700" cy="1320900"/>
          </a:xfrm>
          <a:prstGeom prst="rect">
            <a:avLst/>
          </a:prstGeom>
          <a:noFill/>
          <a:ln>
            <a:noFill/>
          </a:ln>
        </p:spPr>
        <p:txBody>
          <a:bodyPr spcFirstLastPara="1" wrap="square" lIns="38100" tIns="38100" rIns="38100" bIns="38100" anchor="t" anchorCtr="0">
            <a:noAutofit/>
          </a:bodyPr>
          <a:lstStyle/>
          <a:p>
            <a:pPr marL="0" marR="0" lvl="0" indent="0" algn="l" rtl="0">
              <a:lnSpc>
                <a:spcPct val="150000"/>
              </a:lnSpc>
              <a:spcBef>
                <a:spcPts val="0"/>
              </a:spcBef>
              <a:spcAft>
                <a:spcPts val="0"/>
              </a:spcAft>
              <a:buClr>
                <a:srgbClr val="000000"/>
              </a:buClr>
              <a:buSzPts val="1600"/>
              <a:buFont typeface="Libre Franklin"/>
              <a:buNone/>
            </a:pPr>
            <a:r>
              <a:rPr lang="en" sz="1500" b="0" i="0" u="none" strike="noStrike" cap="none" dirty="0">
                <a:solidFill>
                  <a:srgbClr val="000000"/>
                </a:solidFill>
                <a:latin typeface="Libre Franklin"/>
                <a:ea typeface="Libre Franklin"/>
                <a:cs typeface="Libre Franklin"/>
                <a:sym typeface="Libre Franklin"/>
              </a:rPr>
              <a:t>dyunker@mcpss.com</a:t>
            </a:r>
            <a:endParaRPr sz="1300" b="0" i="0" u="none" strike="noStrike" cap="none" dirty="0">
              <a:solidFill>
                <a:srgbClr val="000000"/>
              </a:solidFill>
              <a:latin typeface="Arial"/>
              <a:ea typeface="Arial"/>
              <a:cs typeface="Arial"/>
              <a:sym typeface="Arial"/>
            </a:endParaRPr>
          </a:p>
          <a:p>
            <a:pPr marL="0" marR="0" lvl="0" indent="0" algn="l" rtl="0">
              <a:lnSpc>
                <a:spcPct val="150000"/>
              </a:lnSpc>
              <a:spcBef>
                <a:spcPts val="1100"/>
              </a:spcBef>
              <a:spcAft>
                <a:spcPts val="0"/>
              </a:spcAft>
              <a:buClr>
                <a:srgbClr val="000000"/>
              </a:buClr>
              <a:buSzPts val="1600"/>
              <a:buFont typeface="Libre Franklin"/>
              <a:buNone/>
            </a:pPr>
            <a:r>
              <a:rPr lang="en" sz="1500" b="0" i="0" u="none" strike="noStrike" cap="none" dirty="0">
                <a:solidFill>
                  <a:srgbClr val="000000"/>
                </a:solidFill>
                <a:latin typeface="Libre Franklin"/>
                <a:ea typeface="Libre Franklin"/>
                <a:cs typeface="Libre Franklin"/>
                <a:sym typeface="Libre Franklin"/>
              </a:rPr>
              <a:t>251-2211040</a:t>
            </a:r>
            <a:endParaRPr sz="1300" b="0" i="0" u="none" strike="noStrike" cap="none" dirty="0">
              <a:solidFill>
                <a:srgbClr val="000000"/>
              </a:solidFill>
              <a:latin typeface="Arial"/>
              <a:ea typeface="Arial"/>
              <a:cs typeface="Arial"/>
              <a:sym typeface="Arial"/>
            </a:endParaRPr>
          </a:p>
          <a:p>
            <a:pPr marL="0" marR="0" lvl="0" indent="0" algn="l" rtl="0">
              <a:lnSpc>
                <a:spcPct val="150000"/>
              </a:lnSpc>
              <a:spcBef>
                <a:spcPts val="1100"/>
              </a:spcBef>
              <a:spcAft>
                <a:spcPts val="0"/>
              </a:spcAft>
              <a:buClr>
                <a:srgbClr val="000000"/>
              </a:buClr>
              <a:buSzPts val="1600"/>
              <a:buFont typeface="Libre Franklin"/>
              <a:buNone/>
            </a:pPr>
            <a:r>
              <a:rPr lang="en" sz="1500" dirty="0">
                <a:latin typeface="Libre Franklin"/>
                <a:sym typeface="Libre Franklin"/>
              </a:rPr>
              <a:t>319</a:t>
            </a:r>
            <a:endParaRPr sz="1300" b="0" i="0" u="none" strike="noStrike" cap="none" dirty="0">
              <a:solidFill>
                <a:srgbClr val="000000"/>
              </a:solidFill>
              <a:latin typeface="Arial"/>
              <a:ea typeface="Arial"/>
              <a:cs typeface="Arial"/>
              <a:sym typeface="Arial"/>
            </a:endParaRPr>
          </a:p>
        </p:txBody>
      </p:sp>
      <p:sp>
        <p:nvSpPr>
          <p:cNvPr id="108" name="Google Shape;108;p25"/>
          <p:cNvSpPr txBox="1"/>
          <p:nvPr/>
        </p:nvSpPr>
        <p:spPr>
          <a:xfrm rot="-594657">
            <a:off x="3729000" y="1124104"/>
            <a:ext cx="1272389" cy="964180"/>
          </a:xfrm>
          <a:prstGeom prst="rect">
            <a:avLst/>
          </a:prstGeom>
          <a:noFill/>
          <a:ln>
            <a:noFill/>
          </a:ln>
        </p:spPr>
        <p:txBody>
          <a:bodyPr spcFirstLastPara="1" wrap="square" lIns="38100" tIns="38100" rIns="38100" bIns="38100" anchor="ctr" anchorCtr="0">
            <a:noAutofit/>
          </a:bodyPr>
          <a:lstStyle/>
          <a:p>
            <a:pPr marL="0" marR="0" lvl="0" indent="0" algn="ctr" rtl="0">
              <a:lnSpc>
                <a:spcPct val="90000"/>
              </a:lnSpc>
              <a:spcBef>
                <a:spcPts val="0"/>
              </a:spcBef>
              <a:spcAft>
                <a:spcPts val="0"/>
              </a:spcAft>
              <a:buClr>
                <a:srgbClr val="000000"/>
              </a:buClr>
              <a:buSzPts val="2600"/>
              <a:buFont typeface="Satisfy"/>
              <a:buNone/>
            </a:pPr>
            <a:r>
              <a:rPr lang="en" sz="2600">
                <a:latin typeface="Satisfy"/>
                <a:ea typeface="Satisfy"/>
                <a:cs typeface="Satisfy"/>
                <a:sym typeface="Satisfy"/>
              </a:rPr>
              <a:t>Get in touch</a:t>
            </a:r>
            <a:r>
              <a:rPr lang="en" sz="2600" b="0" i="0" u="none" strike="noStrike" cap="none">
                <a:solidFill>
                  <a:srgbClr val="000000"/>
                </a:solidFill>
                <a:latin typeface="Satisfy"/>
                <a:ea typeface="Satisfy"/>
                <a:cs typeface="Satisfy"/>
                <a:sym typeface="Satisfy"/>
              </a:rPr>
              <a:t> !</a:t>
            </a:r>
            <a:endParaRPr sz="1400" b="0" i="0" u="none" strike="noStrike" cap="none">
              <a:solidFill>
                <a:srgbClr val="000000"/>
              </a:solidFill>
              <a:latin typeface="Arial"/>
              <a:ea typeface="Arial"/>
              <a:cs typeface="Arial"/>
              <a:sym typeface="Arial"/>
            </a:endParaRPr>
          </a:p>
        </p:txBody>
      </p:sp>
      <p:sp>
        <p:nvSpPr>
          <p:cNvPr id="109" name="Google Shape;109;p25"/>
          <p:cNvSpPr txBox="1"/>
          <p:nvPr/>
        </p:nvSpPr>
        <p:spPr>
          <a:xfrm>
            <a:off x="748016" y="7258814"/>
            <a:ext cx="1949359" cy="2457878"/>
          </a:xfrm>
          <a:prstGeom prst="rect">
            <a:avLst/>
          </a:prstGeom>
          <a:noFill/>
          <a:ln>
            <a:noFill/>
          </a:ln>
        </p:spPr>
        <p:txBody>
          <a:bodyPr spcFirstLastPara="1" wrap="square" lIns="38100" tIns="38100" rIns="38100" bIns="38100" anchor="t" anchorCtr="0">
            <a:noAutofit/>
          </a:bodyPr>
          <a:lstStyle/>
          <a:p>
            <a:pPr marL="0" marR="0" lvl="0" indent="0" algn="l" rtl="0">
              <a:lnSpc>
                <a:spcPct val="100000"/>
              </a:lnSpc>
              <a:spcBef>
                <a:spcPts val="0"/>
              </a:spcBef>
              <a:spcAft>
                <a:spcPts val="0"/>
              </a:spcAft>
              <a:buClr>
                <a:srgbClr val="000000"/>
              </a:buClr>
              <a:buSzPts val="1400"/>
              <a:buFont typeface="Libre Franklin"/>
              <a:buNone/>
            </a:pPr>
            <a:r>
              <a:rPr lang="en" sz="1500" dirty="0">
                <a:latin typeface="Libre Franklin"/>
                <a:ea typeface="Libre Franklin"/>
                <a:cs typeface="Libre Franklin"/>
                <a:sym typeface="Libre Franklin"/>
              </a:rPr>
              <a:t>Interpretive Reading</a:t>
            </a:r>
            <a:endParaRPr sz="1500" b="0" i="0" u="none" strike="noStrike" cap="none" dirty="0">
              <a:solidFill>
                <a:srgbClr val="000000"/>
              </a:solidFill>
              <a:latin typeface="Arial"/>
              <a:ea typeface="Arial"/>
              <a:cs typeface="Arial"/>
              <a:sym typeface="Arial"/>
            </a:endParaRPr>
          </a:p>
          <a:p>
            <a:pPr marL="0" marR="0" lvl="0" indent="0" algn="l" rtl="0">
              <a:lnSpc>
                <a:spcPct val="100000"/>
              </a:lnSpc>
              <a:spcBef>
                <a:spcPts val="600"/>
              </a:spcBef>
              <a:spcAft>
                <a:spcPts val="0"/>
              </a:spcAft>
              <a:buClr>
                <a:srgbClr val="000000"/>
              </a:buClr>
              <a:buSzPts val="1400"/>
              <a:buFont typeface="Libre Franklin"/>
              <a:buNone/>
            </a:pPr>
            <a:r>
              <a:rPr lang="en" sz="1500" dirty="0">
                <a:latin typeface="Libre Franklin"/>
                <a:ea typeface="Libre Franklin"/>
                <a:cs typeface="Libre Franklin"/>
                <a:sym typeface="Libre Franklin"/>
              </a:rPr>
              <a:t>Interpretive Listening</a:t>
            </a:r>
            <a:endParaRPr sz="1500" b="0" i="0" u="none" strike="noStrike" cap="none" dirty="0">
              <a:solidFill>
                <a:srgbClr val="000000"/>
              </a:solidFill>
              <a:latin typeface="Arial"/>
              <a:ea typeface="Arial"/>
              <a:cs typeface="Arial"/>
              <a:sym typeface="Arial"/>
            </a:endParaRPr>
          </a:p>
          <a:p>
            <a:pPr marL="0" marR="0" lvl="0" indent="0" algn="l" rtl="0">
              <a:lnSpc>
                <a:spcPct val="100000"/>
              </a:lnSpc>
              <a:spcBef>
                <a:spcPts val="600"/>
              </a:spcBef>
              <a:spcAft>
                <a:spcPts val="0"/>
              </a:spcAft>
              <a:buClr>
                <a:srgbClr val="000000"/>
              </a:buClr>
              <a:buSzPts val="1400"/>
              <a:buFont typeface="Libre Franklin"/>
              <a:buNone/>
            </a:pPr>
            <a:r>
              <a:rPr lang="en-US" sz="1500" dirty="0">
                <a:latin typeface="Libre Franklin"/>
                <a:ea typeface="Libre Franklin"/>
                <a:cs typeface="Libre Franklin"/>
                <a:sym typeface="Libre Franklin"/>
              </a:rPr>
              <a:t>Presentational Writing</a:t>
            </a:r>
            <a:endParaRPr lang="en-US" sz="1500" b="0" i="0" u="none" strike="noStrike" cap="none" dirty="0">
              <a:solidFill>
                <a:srgbClr val="000000"/>
              </a:solidFill>
              <a:latin typeface="Arial"/>
              <a:ea typeface="Arial"/>
              <a:cs typeface="Arial"/>
              <a:sym typeface="Arial"/>
            </a:endParaRPr>
          </a:p>
          <a:p>
            <a:pPr marL="0" marR="0" lvl="0" indent="0" algn="l" rtl="0">
              <a:lnSpc>
                <a:spcPct val="100000"/>
              </a:lnSpc>
              <a:spcBef>
                <a:spcPts val="600"/>
              </a:spcBef>
              <a:spcAft>
                <a:spcPts val="0"/>
              </a:spcAft>
              <a:buClr>
                <a:srgbClr val="000000"/>
              </a:buClr>
              <a:buSzPts val="1400"/>
              <a:buFont typeface="Libre Franklin"/>
              <a:buNone/>
            </a:pPr>
            <a:r>
              <a:rPr lang="en" sz="1500" dirty="0">
                <a:latin typeface="Libre Franklin"/>
                <a:ea typeface="Libre Franklin"/>
                <a:cs typeface="Libre Franklin"/>
                <a:sym typeface="Libre Franklin"/>
              </a:rPr>
              <a:t>Presentational Speaking</a:t>
            </a:r>
            <a:endParaRPr sz="1500" b="0" i="0" u="none" strike="noStrike" cap="none" dirty="0">
              <a:solidFill>
                <a:srgbClr val="000000"/>
              </a:solidFill>
              <a:latin typeface="Arial"/>
              <a:ea typeface="Arial"/>
              <a:cs typeface="Arial"/>
              <a:sym typeface="Arial"/>
            </a:endParaRPr>
          </a:p>
          <a:p>
            <a:pPr marL="0" marR="0" lvl="0" indent="0" algn="l" rtl="0">
              <a:lnSpc>
                <a:spcPct val="100000"/>
              </a:lnSpc>
              <a:spcBef>
                <a:spcPts val="600"/>
              </a:spcBef>
              <a:spcAft>
                <a:spcPts val="600"/>
              </a:spcAft>
              <a:buClr>
                <a:srgbClr val="000000"/>
              </a:buClr>
              <a:buSzPts val="1400"/>
              <a:buFont typeface="Libre Franklin"/>
              <a:buNone/>
            </a:pPr>
            <a:r>
              <a:rPr lang="en" sz="1500" b="0" i="0" u="none" strike="noStrike" cap="none" dirty="0">
                <a:solidFill>
                  <a:srgbClr val="000000"/>
                </a:solidFill>
                <a:latin typeface="Libre Franklin"/>
                <a:ea typeface="Libre Franklin"/>
                <a:cs typeface="Libre Franklin"/>
                <a:sym typeface="Libre Franklin"/>
              </a:rPr>
              <a:t>Formative </a:t>
            </a:r>
            <a:r>
              <a:rPr lang="en" sz="1500" dirty="0">
                <a:latin typeface="Libre Franklin"/>
                <a:ea typeface="Libre Franklin"/>
                <a:cs typeface="Libre Franklin"/>
                <a:sym typeface="Libre Franklin"/>
              </a:rPr>
              <a:t>A</a:t>
            </a:r>
            <a:r>
              <a:rPr lang="en" sz="1500" b="0" i="0" u="none" strike="noStrike" cap="none" dirty="0">
                <a:solidFill>
                  <a:srgbClr val="000000"/>
                </a:solidFill>
                <a:latin typeface="Libre Franklin"/>
                <a:ea typeface="Libre Franklin"/>
                <a:cs typeface="Libre Franklin"/>
                <a:sym typeface="Libre Franklin"/>
              </a:rPr>
              <a:t>ssessments</a:t>
            </a:r>
            <a:endParaRPr sz="1500" b="0" i="0" u="none" strike="noStrike" cap="none" dirty="0">
              <a:solidFill>
                <a:srgbClr val="000000"/>
              </a:solidFill>
              <a:latin typeface="Arial"/>
              <a:ea typeface="Arial"/>
              <a:cs typeface="Arial"/>
              <a:sym typeface="Arial"/>
            </a:endParaRPr>
          </a:p>
        </p:txBody>
      </p:sp>
      <p:sp>
        <p:nvSpPr>
          <p:cNvPr id="111" name="Google Shape;111;p25"/>
          <p:cNvSpPr txBox="1"/>
          <p:nvPr/>
        </p:nvSpPr>
        <p:spPr>
          <a:xfrm>
            <a:off x="748016" y="6638714"/>
            <a:ext cx="2953800" cy="787500"/>
          </a:xfrm>
          <a:prstGeom prst="rect">
            <a:avLst/>
          </a:prstGeom>
          <a:no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000000"/>
              </a:buClr>
              <a:buSzPts val="4400"/>
              <a:buFont typeface="Amatic SC"/>
              <a:buNone/>
            </a:pPr>
            <a:r>
              <a:rPr lang="en" sz="4400" b="0" i="0" u="none" strike="noStrike" cap="none" dirty="0">
                <a:solidFill>
                  <a:srgbClr val="000000"/>
                </a:solidFill>
                <a:latin typeface="Amatic SC"/>
                <a:ea typeface="Amatic SC"/>
                <a:cs typeface="Amatic SC"/>
                <a:sym typeface="Amatic SC"/>
              </a:rPr>
              <a:t>GRADING</a:t>
            </a:r>
            <a:endParaRPr sz="1400" b="0" i="0" u="none" strike="noStrike" cap="none" dirty="0">
              <a:solidFill>
                <a:srgbClr val="000000"/>
              </a:solidFill>
              <a:latin typeface="Arial"/>
              <a:ea typeface="Arial"/>
              <a:cs typeface="Arial"/>
              <a:sym typeface="Arial"/>
            </a:endParaRPr>
          </a:p>
        </p:txBody>
      </p:sp>
      <p:sp>
        <p:nvSpPr>
          <p:cNvPr id="112" name="Google Shape;112;p25"/>
          <p:cNvSpPr txBox="1"/>
          <p:nvPr/>
        </p:nvSpPr>
        <p:spPr>
          <a:xfrm>
            <a:off x="2922342" y="7258814"/>
            <a:ext cx="3439800" cy="1041300"/>
          </a:xfrm>
          <a:prstGeom prst="rect">
            <a:avLst/>
          </a:prstGeom>
          <a:noFill/>
          <a:ln>
            <a:noFill/>
          </a:ln>
        </p:spPr>
        <p:txBody>
          <a:bodyPr spcFirstLastPara="1" wrap="square" lIns="38100" tIns="38100" rIns="38100" bIns="38100" anchor="t" anchorCtr="0">
            <a:noAutofit/>
          </a:bodyPr>
          <a:lstStyle/>
          <a:p>
            <a:pPr marL="0" marR="0" lvl="0" indent="0" algn="l" rtl="0">
              <a:lnSpc>
                <a:spcPct val="100000"/>
              </a:lnSpc>
              <a:spcBef>
                <a:spcPts val="0"/>
              </a:spcBef>
              <a:spcAft>
                <a:spcPts val="0"/>
              </a:spcAft>
              <a:buClr>
                <a:srgbClr val="000000"/>
              </a:buClr>
              <a:buSzPts val="1600"/>
              <a:buFont typeface="Libre Franklin"/>
              <a:buNone/>
            </a:pPr>
            <a:r>
              <a:rPr lang="en" sz="1400" b="0" i="0" u="none" strike="noStrike" cap="none" dirty="0">
                <a:solidFill>
                  <a:srgbClr val="000000"/>
                </a:solidFill>
                <a:latin typeface="Libre Franklin"/>
                <a:ea typeface="Libre Franklin"/>
                <a:cs typeface="Libre Franklin"/>
                <a:sym typeface="Libre Franklin"/>
              </a:rPr>
              <a:t>Most of your grade (60%) will be based on your performance summative assessments: reading, writing, speaking, and listening.</a:t>
            </a:r>
            <a:endParaRPr sz="1200" b="0" i="0" u="none" strike="noStrike" cap="none" dirty="0">
              <a:solidFill>
                <a:srgbClr val="000000"/>
              </a:solidFill>
              <a:latin typeface="Arial"/>
              <a:ea typeface="Arial"/>
              <a:cs typeface="Arial"/>
              <a:sym typeface="Arial"/>
            </a:endParaRPr>
          </a:p>
        </p:txBody>
      </p:sp>
      <p:sp>
        <p:nvSpPr>
          <p:cNvPr id="113" name="Google Shape;113;p25"/>
          <p:cNvSpPr txBox="1"/>
          <p:nvPr/>
        </p:nvSpPr>
        <p:spPr>
          <a:xfrm>
            <a:off x="3540525" y="8502450"/>
            <a:ext cx="3634500" cy="1041300"/>
          </a:xfrm>
          <a:prstGeom prst="rect">
            <a:avLst/>
          </a:prstGeom>
          <a:noFill/>
          <a:ln>
            <a:noFill/>
          </a:ln>
        </p:spPr>
        <p:txBody>
          <a:bodyPr spcFirstLastPara="1" wrap="square" lIns="38100" tIns="38100" rIns="38100" bIns="38100" anchor="ctr" anchorCtr="0">
            <a:noAutofit/>
          </a:bodyPr>
          <a:lstStyle/>
          <a:p>
            <a:pPr marL="0" marR="0" lvl="0" indent="0" algn="r" rtl="0">
              <a:lnSpc>
                <a:spcPct val="100000"/>
              </a:lnSpc>
              <a:spcBef>
                <a:spcPts val="0"/>
              </a:spcBef>
              <a:spcAft>
                <a:spcPts val="0"/>
              </a:spcAft>
              <a:buClr>
                <a:srgbClr val="000000"/>
              </a:buClr>
              <a:buSzPts val="1600"/>
              <a:buFont typeface="Libre Franklin"/>
              <a:buNone/>
            </a:pPr>
            <a:r>
              <a:rPr lang="en" sz="1400" b="0" i="0" u="none" strike="noStrike" cap="none" dirty="0">
                <a:solidFill>
                  <a:srgbClr val="000000"/>
                </a:solidFill>
                <a:latin typeface="Libre Franklin"/>
                <a:ea typeface="Libre Franklin"/>
                <a:cs typeface="Libre Franklin"/>
                <a:sym typeface="Libre Franklin"/>
              </a:rPr>
              <a:t>The remainder of your grade (40%) will be based on formative assessments, which </a:t>
            </a:r>
            <a:r>
              <a:rPr lang="en" dirty="0">
                <a:latin typeface="Libre Franklin"/>
                <a:ea typeface="Libre Franklin"/>
                <a:cs typeface="Libre Franklin"/>
                <a:sym typeface="Libre Franklin"/>
              </a:rPr>
              <a:t>include all of the activities we do in class and at home. </a:t>
            </a:r>
            <a:r>
              <a:rPr lang="en" sz="1400" b="0" i="0" u="none" strike="noStrike" cap="none" dirty="0">
                <a:solidFill>
                  <a:srgbClr val="000000"/>
                </a:solidFill>
                <a:latin typeface="Libre Franklin"/>
                <a:ea typeface="Libre Franklin"/>
                <a:cs typeface="Libre Franklin"/>
                <a:sym typeface="Libre Franklin"/>
              </a:rPr>
              <a:t>Most of these </a:t>
            </a:r>
            <a:r>
              <a:rPr lang="en" dirty="0">
                <a:latin typeface="Libre Franklin"/>
                <a:ea typeface="Libre Franklin"/>
                <a:cs typeface="Libre Franklin"/>
                <a:sym typeface="Libre Franklin"/>
              </a:rPr>
              <a:t>activities</a:t>
            </a:r>
            <a:r>
              <a:rPr lang="en" sz="1400" b="0" i="0" u="none" strike="noStrike" cap="none" dirty="0">
                <a:solidFill>
                  <a:srgbClr val="000000"/>
                </a:solidFill>
                <a:latin typeface="Libre Franklin"/>
                <a:ea typeface="Libre Franklin"/>
                <a:cs typeface="Libre Franklin"/>
                <a:sym typeface="Libre Franklin"/>
              </a:rPr>
              <a:t> will be graded for completion or effort.</a:t>
            </a:r>
            <a:endParaRPr sz="1200" b="0" i="0" u="none" strike="noStrike" cap="none" dirty="0">
              <a:solidFill>
                <a:srgbClr val="000000"/>
              </a:solidFill>
              <a:latin typeface="Arial"/>
              <a:ea typeface="Arial"/>
              <a:cs typeface="Arial"/>
              <a:sym typeface="Arial"/>
            </a:endParaRPr>
          </a:p>
        </p:txBody>
      </p:sp>
      <p:sp>
        <p:nvSpPr>
          <p:cNvPr id="114" name="Google Shape;114;p25"/>
          <p:cNvSpPr txBox="1"/>
          <p:nvPr/>
        </p:nvSpPr>
        <p:spPr>
          <a:xfrm>
            <a:off x="7010155" y="6918504"/>
            <a:ext cx="2437800" cy="1950300"/>
          </a:xfrm>
          <a:prstGeom prst="rect">
            <a:avLst/>
          </a:prstGeom>
          <a:no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000000"/>
              </a:buClr>
              <a:buSzPts val="2600"/>
              <a:buFont typeface="Satisfy"/>
              <a:buNone/>
            </a:pPr>
            <a:r>
              <a:rPr lang="en" sz="2600" b="0" i="0" u="none" strike="noStrike" cap="none">
                <a:solidFill>
                  <a:srgbClr val="000000"/>
                </a:solidFill>
                <a:latin typeface="Satisfy"/>
                <a:ea typeface="Satisfy"/>
                <a:cs typeface="Satisfy"/>
                <a:sym typeface="Satisfy"/>
              </a:rPr>
              <a:t>A different language is a different vision </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600"/>
              <a:buFont typeface="Satisfy"/>
              <a:buNone/>
            </a:pPr>
            <a:r>
              <a:rPr lang="en" sz="2600" b="0" i="0" u="none" strike="noStrike" cap="none">
                <a:solidFill>
                  <a:srgbClr val="000000"/>
                </a:solidFill>
                <a:latin typeface="Satisfy"/>
                <a:ea typeface="Satisfy"/>
                <a:cs typeface="Satisfy"/>
                <a:sym typeface="Satisfy"/>
              </a:rPr>
              <a:t>of life.</a:t>
            </a:r>
            <a:endParaRPr sz="1400" b="0" i="0" u="none" strike="noStrike" cap="none">
              <a:solidFill>
                <a:srgbClr val="000000"/>
              </a:solidFill>
              <a:latin typeface="Arial"/>
              <a:ea typeface="Arial"/>
              <a:cs typeface="Arial"/>
              <a:sym typeface="Arial"/>
            </a:endParaRPr>
          </a:p>
        </p:txBody>
      </p:sp>
      <p:sp>
        <p:nvSpPr>
          <p:cNvPr id="115" name="Google Shape;115;p25"/>
          <p:cNvSpPr txBox="1"/>
          <p:nvPr/>
        </p:nvSpPr>
        <p:spPr>
          <a:xfrm>
            <a:off x="7408783" y="9063085"/>
            <a:ext cx="1989000" cy="355500"/>
          </a:xfrm>
          <a:prstGeom prst="rect">
            <a:avLst/>
          </a:prstGeom>
          <a:noFill/>
          <a:ln>
            <a:noFill/>
          </a:ln>
        </p:spPr>
        <p:txBody>
          <a:bodyPr spcFirstLastPara="1" wrap="square" lIns="38100" tIns="38100" rIns="38100" bIns="38100" anchor="ctr" anchorCtr="0">
            <a:noAutofit/>
          </a:bodyPr>
          <a:lstStyle/>
          <a:p>
            <a:pPr marL="0" marR="0" lvl="0" indent="0" algn="ctr" rtl="0">
              <a:lnSpc>
                <a:spcPct val="205555"/>
              </a:lnSpc>
              <a:spcBef>
                <a:spcPts val="0"/>
              </a:spcBef>
              <a:spcAft>
                <a:spcPts val="0"/>
              </a:spcAft>
              <a:buClr>
                <a:srgbClr val="000000"/>
              </a:buClr>
              <a:buSzPts val="1800"/>
              <a:buFont typeface="Amatic SC"/>
              <a:buNone/>
            </a:pPr>
            <a:r>
              <a:rPr lang="en" sz="1800" b="0" i="0" u="none" strike="noStrike" cap="none">
                <a:solidFill>
                  <a:srgbClr val="000000"/>
                </a:solidFill>
                <a:latin typeface="Amatic SC"/>
                <a:ea typeface="Amatic SC"/>
                <a:cs typeface="Amatic SC"/>
                <a:sym typeface="Amatic SC"/>
              </a:rPr>
              <a:t>- FEDERICO FELLINI</a:t>
            </a:r>
            <a:endParaRPr sz="1400" b="0" i="0" u="none" strike="noStrike" cap="none">
              <a:solidFill>
                <a:srgbClr val="000000"/>
              </a:solidFill>
              <a:latin typeface="Arial"/>
              <a:ea typeface="Arial"/>
              <a:cs typeface="Arial"/>
              <a:sym typeface="Arial"/>
            </a:endParaRPr>
          </a:p>
        </p:txBody>
      </p:sp>
      <p:sp>
        <p:nvSpPr>
          <p:cNvPr id="116" name="Google Shape;116;p25"/>
          <p:cNvSpPr txBox="1"/>
          <p:nvPr/>
        </p:nvSpPr>
        <p:spPr>
          <a:xfrm rot="-1243906">
            <a:off x="3856620" y="1800772"/>
            <a:ext cx="1957663" cy="964260"/>
          </a:xfrm>
          <a:prstGeom prst="rect">
            <a:avLst/>
          </a:prstGeom>
          <a:noFill/>
          <a:ln>
            <a:noFill/>
          </a:ln>
        </p:spPr>
        <p:txBody>
          <a:bodyPr spcFirstLastPara="1" wrap="square" lIns="38100" tIns="38100" rIns="38100" bIns="38100" anchor="ctr" anchorCtr="0">
            <a:noAutofit/>
          </a:bodyPr>
          <a:lstStyle/>
          <a:p>
            <a:pPr marL="0" marR="0" lvl="0" indent="0" algn="ctr" rtl="0">
              <a:lnSpc>
                <a:spcPct val="90000"/>
              </a:lnSpc>
              <a:spcBef>
                <a:spcPts val="0"/>
              </a:spcBef>
              <a:spcAft>
                <a:spcPts val="0"/>
              </a:spcAft>
              <a:buClr>
                <a:srgbClr val="000000"/>
              </a:buClr>
              <a:buSzPts val="2600"/>
              <a:buFont typeface="Satisfy"/>
              <a:buNone/>
            </a:pPr>
            <a:r>
              <a:rPr lang="en" sz="1500">
                <a:latin typeface="Satisfy"/>
                <a:ea typeface="Satisfy"/>
                <a:cs typeface="Satisfy"/>
                <a:sym typeface="Satisfy"/>
              </a:rPr>
              <a:t>I respond to Schoology messages the quickest!</a:t>
            </a:r>
            <a:endParaRPr sz="300" b="0" i="0" u="none" strike="noStrike" cap="none">
              <a:solidFill>
                <a:srgbClr val="000000"/>
              </a:solidFill>
              <a:latin typeface="Arial"/>
              <a:ea typeface="Arial"/>
              <a:cs typeface="Arial"/>
              <a:sym typeface="Arial"/>
            </a:endParaRPr>
          </a:p>
        </p:txBody>
      </p:sp>
      <p:sp>
        <p:nvSpPr>
          <p:cNvPr id="117" name="Google Shape;117;p25"/>
          <p:cNvSpPr txBox="1"/>
          <p:nvPr/>
        </p:nvSpPr>
        <p:spPr>
          <a:xfrm rot="288344">
            <a:off x="2047733" y="10190895"/>
            <a:ext cx="1085014" cy="800201"/>
          </a:xfrm>
          <a:prstGeom prst="rect">
            <a:avLst/>
          </a:prstGeom>
          <a:no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000000"/>
              </a:buClr>
              <a:buSzPts val="4500"/>
              <a:buFont typeface="Amatic SC"/>
              <a:buNone/>
            </a:pPr>
            <a:r>
              <a:rPr lang="en" sz="4500" b="1" i="0" u="none" strike="noStrike" cap="none" dirty="0">
                <a:solidFill>
                  <a:srgbClr val="000000"/>
                </a:solidFill>
                <a:latin typeface="Amatic SC"/>
                <a:ea typeface="Amatic SC"/>
                <a:cs typeface="Amatic SC"/>
                <a:sym typeface="Amatic SC"/>
              </a:rPr>
              <a:t>O u r  </a:t>
            </a:r>
            <a:endParaRPr sz="1400" b="0" i="0" u="none" strike="noStrike" cap="none" dirty="0">
              <a:solidFill>
                <a:srgbClr val="000000"/>
              </a:solidFill>
              <a:latin typeface="Arial"/>
              <a:ea typeface="Arial"/>
              <a:cs typeface="Arial"/>
              <a:sym typeface="Arial"/>
            </a:endParaRPr>
          </a:p>
        </p:txBody>
      </p:sp>
      <p:sp>
        <p:nvSpPr>
          <p:cNvPr id="121" name="Google Shape;121;p25"/>
          <p:cNvSpPr txBox="1"/>
          <p:nvPr/>
        </p:nvSpPr>
        <p:spPr>
          <a:xfrm>
            <a:off x="4729724" y="10106510"/>
            <a:ext cx="543300" cy="800100"/>
          </a:xfrm>
          <a:prstGeom prst="rect">
            <a:avLst/>
          </a:prstGeom>
          <a:no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000000"/>
              </a:buClr>
              <a:buSzPts val="4500"/>
              <a:buFont typeface="Amatic SC"/>
              <a:buNone/>
            </a:pPr>
            <a:r>
              <a:rPr lang="en" sz="4500" b="1" i="0" u="none" strike="noStrike" cap="none" dirty="0">
                <a:solidFill>
                  <a:srgbClr val="000000"/>
                </a:solidFill>
                <a:latin typeface="Amatic SC"/>
                <a:ea typeface="Amatic SC"/>
                <a:cs typeface="Amatic SC"/>
                <a:sym typeface="Amatic SC"/>
              </a:rPr>
              <a:t>A T</a:t>
            </a:r>
            <a:endParaRPr sz="1400" b="0" i="0" u="none" strike="noStrike" cap="none" dirty="0">
              <a:solidFill>
                <a:srgbClr val="000000"/>
              </a:solidFill>
              <a:latin typeface="Arial"/>
              <a:ea typeface="Arial"/>
              <a:cs typeface="Arial"/>
              <a:sym typeface="Arial"/>
            </a:endParaRPr>
          </a:p>
        </p:txBody>
      </p:sp>
      <p:sp>
        <p:nvSpPr>
          <p:cNvPr id="122" name="Google Shape;122;p25"/>
          <p:cNvSpPr txBox="1"/>
          <p:nvPr/>
        </p:nvSpPr>
        <p:spPr>
          <a:xfrm rot="-328788">
            <a:off x="5605930" y="10026811"/>
            <a:ext cx="289021" cy="799867"/>
          </a:xfrm>
          <a:prstGeom prst="rect">
            <a:avLst/>
          </a:prstGeom>
          <a:no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000000"/>
              </a:buClr>
              <a:buSzPts val="4500"/>
              <a:buFont typeface="Amatic SC"/>
              <a:buNone/>
            </a:pPr>
            <a:r>
              <a:rPr lang="en" sz="4500" b="1" i="0" u="none" strike="noStrike" cap="none" dirty="0">
                <a:solidFill>
                  <a:srgbClr val="000000"/>
                </a:solidFill>
                <a:latin typeface="Amatic SC"/>
                <a:ea typeface="Amatic SC"/>
                <a:cs typeface="Amatic SC"/>
                <a:sym typeface="Amatic SC"/>
              </a:rPr>
              <a:t>A</a:t>
            </a:r>
            <a:endParaRPr sz="1400" b="0" i="0" u="none" strike="noStrike" cap="none" dirty="0">
              <a:solidFill>
                <a:srgbClr val="000000"/>
              </a:solidFill>
              <a:latin typeface="Arial"/>
              <a:ea typeface="Arial"/>
              <a:cs typeface="Arial"/>
              <a:sym typeface="Arial"/>
            </a:endParaRPr>
          </a:p>
        </p:txBody>
      </p:sp>
      <p:sp>
        <p:nvSpPr>
          <p:cNvPr id="123" name="Google Shape;123;p25"/>
          <p:cNvSpPr txBox="1"/>
          <p:nvPr/>
        </p:nvSpPr>
        <p:spPr>
          <a:xfrm>
            <a:off x="6114696" y="9997132"/>
            <a:ext cx="819900" cy="799800"/>
          </a:xfrm>
          <a:prstGeom prst="rect">
            <a:avLst/>
          </a:prstGeom>
          <a:no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000000"/>
              </a:buClr>
              <a:buSzPts val="4500"/>
              <a:buFont typeface="Amatic SC"/>
              <a:buNone/>
            </a:pPr>
            <a:r>
              <a:rPr lang="en" sz="4500" b="1" i="0" u="none" strike="noStrike" cap="none">
                <a:solidFill>
                  <a:srgbClr val="000000"/>
                </a:solidFill>
                <a:latin typeface="Amatic SC"/>
                <a:ea typeface="Amatic SC"/>
                <a:cs typeface="Amatic SC"/>
                <a:sym typeface="Amatic SC"/>
              </a:rPr>
              <a:t>g l a</a:t>
            </a:r>
            <a:endParaRPr sz="1400" b="0" i="0" u="none" strike="noStrike" cap="none">
              <a:solidFill>
                <a:srgbClr val="000000"/>
              </a:solidFill>
              <a:latin typeface="Arial"/>
              <a:ea typeface="Arial"/>
              <a:cs typeface="Arial"/>
              <a:sym typeface="Arial"/>
            </a:endParaRPr>
          </a:p>
        </p:txBody>
      </p:sp>
      <p:sp>
        <p:nvSpPr>
          <p:cNvPr id="124" name="Google Shape;124;p25"/>
          <p:cNvSpPr txBox="1"/>
          <p:nvPr/>
        </p:nvSpPr>
        <p:spPr>
          <a:xfrm rot="385456">
            <a:off x="6795658" y="10036327"/>
            <a:ext cx="428994" cy="800011"/>
          </a:xfrm>
          <a:prstGeom prst="rect">
            <a:avLst/>
          </a:prstGeom>
          <a:no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000000"/>
              </a:buClr>
              <a:buSzPts val="4500"/>
              <a:buFont typeface="Amatic SC"/>
              <a:buNone/>
            </a:pPr>
            <a:r>
              <a:rPr lang="en" sz="4500" b="1" i="0" u="none" strike="noStrike" cap="none" dirty="0">
                <a:solidFill>
                  <a:srgbClr val="000000"/>
                </a:solidFill>
                <a:latin typeface="Amatic SC"/>
                <a:ea typeface="Amatic SC"/>
                <a:cs typeface="Amatic SC"/>
                <a:sym typeface="Amatic SC"/>
              </a:rPr>
              <a:t> </a:t>
            </a:r>
            <a:r>
              <a:rPr lang="en" sz="4200" b="1" i="0" u="none" strike="noStrike" cap="none" dirty="0">
                <a:solidFill>
                  <a:srgbClr val="000000"/>
                </a:solidFill>
                <a:latin typeface="Amatic SC"/>
                <a:ea typeface="Amatic SC"/>
                <a:cs typeface="Amatic SC"/>
                <a:sym typeface="Amatic SC"/>
              </a:rPr>
              <a:t>N</a:t>
            </a:r>
            <a:endParaRPr sz="1100" b="0" i="0" u="none" strike="noStrike" cap="none" dirty="0">
              <a:solidFill>
                <a:srgbClr val="000000"/>
              </a:solidFill>
              <a:latin typeface="Arial"/>
              <a:ea typeface="Arial"/>
              <a:cs typeface="Arial"/>
              <a:sym typeface="Arial"/>
            </a:endParaRPr>
          </a:p>
        </p:txBody>
      </p:sp>
      <p:sp>
        <p:nvSpPr>
          <p:cNvPr id="125" name="Google Shape;125;p25"/>
          <p:cNvSpPr/>
          <p:nvPr/>
        </p:nvSpPr>
        <p:spPr>
          <a:xfrm>
            <a:off x="7786000" y="12637225"/>
            <a:ext cx="1911300" cy="3555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25"/>
          <p:cNvSpPr txBox="1"/>
          <p:nvPr/>
        </p:nvSpPr>
        <p:spPr>
          <a:xfrm rot="675062">
            <a:off x="7189889" y="10063392"/>
            <a:ext cx="515099" cy="799860"/>
          </a:xfrm>
          <a:prstGeom prst="rect">
            <a:avLst/>
          </a:prstGeom>
          <a:no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000000"/>
              </a:buClr>
              <a:buSzPts val="4500"/>
              <a:buFont typeface="Amatic SC"/>
              <a:buNone/>
            </a:pPr>
            <a:r>
              <a:rPr lang="en" sz="4500" b="1" i="0" u="none" strike="noStrike" cap="none">
                <a:solidFill>
                  <a:srgbClr val="000000"/>
                </a:solidFill>
                <a:latin typeface="Amatic SC"/>
                <a:ea typeface="Amatic SC"/>
                <a:cs typeface="Amatic SC"/>
                <a:sym typeface="Amatic SC"/>
              </a:rPr>
              <a:t>c e</a:t>
            </a:r>
            <a:endParaRPr sz="1400" b="0" i="0" u="none" strike="noStrike" cap="none">
              <a:solidFill>
                <a:srgbClr val="000000"/>
              </a:solidFill>
              <a:latin typeface="Arial"/>
              <a:ea typeface="Arial"/>
              <a:cs typeface="Arial"/>
              <a:sym typeface="Arial"/>
            </a:endParaRPr>
          </a:p>
        </p:txBody>
      </p:sp>
      <p:graphicFrame>
        <p:nvGraphicFramePr>
          <p:cNvPr id="127" name="Google Shape;127;p25"/>
          <p:cNvGraphicFramePr/>
          <p:nvPr>
            <p:extLst>
              <p:ext uri="{D42A27DB-BD31-4B8C-83A1-F6EECF244321}">
                <p14:modId xmlns:p14="http://schemas.microsoft.com/office/powerpoint/2010/main" val="969350335"/>
              </p:ext>
            </p:extLst>
          </p:nvPr>
        </p:nvGraphicFramePr>
        <p:xfrm>
          <a:off x="959160" y="11311210"/>
          <a:ext cx="7967775" cy="1570250"/>
        </p:xfrm>
        <a:graphic>
          <a:graphicData uri="http://schemas.openxmlformats.org/drawingml/2006/table">
            <a:tbl>
              <a:tblPr>
                <a:noFill/>
                <a:tableStyleId>{99386F2F-0A1A-4087-B27F-3A6F2F54007D}</a:tableStyleId>
              </a:tblPr>
              <a:tblGrid>
                <a:gridCol w="3822400">
                  <a:extLst>
                    <a:ext uri="{9D8B030D-6E8A-4147-A177-3AD203B41FA5}">
                      <a16:colId xmlns:a16="http://schemas.microsoft.com/office/drawing/2014/main" val="20000"/>
                    </a:ext>
                  </a:extLst>
                </a:gridCol>
                <a:gridCol w="4145375">
                  <a:extLst>
                    <a:ext uri="{9D8B030D-6E8A-4147-A177-3AD203B41FA5}">
                      <a16:colId xmlns:a16="http://schemas.microsoft.com/office/drawing/2014/main" val="20001"/>
                    </a:ext>
                  </a:extLst>
                </a:gridCol>
              </a:tblGrid>
              <a:tr h="497850">
                <a:tc>
                  <a:txBody>
                    <a:bodyPr/>
                    <a:lstStyle/>
                    <a:p>
                      <a:pPr marL="0" marR="0" lvl="0" indent="0" algn="ctr" rtl="0">
                        <a:lnSpc>
                          <a:spcPct val="100000"/>
                        </a:lnSpc>
                        <a:spcBef>
                          <a:spcPts val="0"/>
                        </a:spcBef>
                        <a:spcAft>
                          <a:spcPts val="0"/>
                        </a:spcAft>
                        <a:buClr>
                          <a:srgbClr val="000000"/>
                        </a:buClr>
                        <a:buSzPts val="2400"/>
                        <a:buFont typeface="Amatic SC"/>
                        <a:buNone/>
                      </a:pPr>
                      <a:r>
                        <a:rPr lang="en" sz="2600" dirty="0">
                          <a:latin typeface="Amatic SC"/>
                          <a:ea typeface="Amatic SC"/>
                          <a:cs typeface="Amatic SC"/>
                          <a:sym typeface="Amatic SC"/>
                        </a:rPr>
                        <a:t>1st semester</a:t>
                      </a:r>
                      <a:endParaRPr sz="1600" u="none" strike="noStrike" cap="none" dirty="0"/>
                    </a:p>
                  </a:txBody>
                  <a:tcPr marL="50800" marR="50800" marT="50800" marB="50800" anchor="ctr">
                    <a:lnL w="19050" cap="flat" cmpd="sng">
                      <a:solidFill>
                        <a:srgbClr val="164F86"/>
                      </a:solidFill>
                      <a:prstDash val="dot"/>
                      <a:round/>
                      <a:headEnd type="none" w="sm" len="sm"/>
                      <a:tailEnd type="none" w="sm" len="sm"/>
                    </a:lnL>
                    <a:lnR w="19050" cap="flat" cmpd="sng">
                      <a:solidFill>
                        <a:srgbClr val="164F86"/>
                      </a:solidFill>
                      <a:prstDash val="dot"/>
                      <a:round/>
                      <a:headEnd type="none" w="sm" len="sm"/>
                      <a:tailEnd type="none" w="sm" len="sm"/>
                    </a:lnR>
                  </a:tcPr>
                </a:tc>
                <a:tc>
                  <a:txBody>
                    <a:bodyPr/>
                    <a:lstStyle/>
                    <a:p>
                      <a:pPr marL="0" marR="0" lvl="0" indent="0" algn="ctr" rtl="0">
                        <a:lnSpc>
                          <a:spcPct val="100000"/>
                        </a:lnSpc>
                        <a:spcBef>
                          <a:spcPts val="0"/>
                        </a:spcBef>
                        <a:spcAft>
                          <a:spcPts val="0"/>
                        </a:spcAft>
                        <a:buClr>
                          <a:srgbClr val="000000"/>
                        </a:buClr>
                        <a:buSzPts val="2400"/>
                        <a:buFont typeface="Amatic SC"/>
                        <a:buNone/>
                      </a:pPr>
                      <a:r>
                        <a:rPr lang="en" sz="2600" dirty="0">
                          <a:latin typeface="Amatic SC"/>
                          <a:ea typeface="Amatic SC"/>
                          <a:cs typeface="Amatic SC"/>
                          <a:sym typeface="Amatic SC"/>
                        </a:rPr>
                        <a:t>2nd semester</a:t>
                      </a:r>
                      <a:endParaRPr sz="1600" u="none" strike="noStrike" cap="none" dirty="0"/>
                    </a:p>
                  </a:txBody>
                  <a:tcPr marL="50800" marR="50800" marT="50800" marB="50800" anchor="ctr">
                    <a:lnL w="19050" cap="flat" cmpd="sng">
                      <a:solidFill>
                        <a:srgbClr val="164F86"/>
                      </a:solidFill>
                      <a:prstDash val="dot"/>
                      <a:round/>
                      <a:headEnd type="none" w="sm" len="sm"/>
                      <a:tailEnd type="none" w="sm" len="sm"/>
                    </a:lnL>
                    <a:lnR w="19050" cap="flat" cmpd="sng">
                      <a:solidFill>
                        <a:srgbClr val="164F86"/>
                      </a:solidFill>
                      <a:prstDash val="dot"/>
                      <a:round/>
                      <a:headEnd type="none" w="sm" len="sm"/>
                      <a:tailEnd type="none" w="sm" len="sm"/>
                    </a:lnR>
                  </a:tcPr>
                </a:tc>
                <a:extLst>
                  <a:ext uri="{0D108BD9-81ED-4DB2-BD59-A6C34878D82A}">
                    <a16:rowId xmlns:a16="http://schemas.microsoft.com/office/drawing/2014/main" val="10000"/>
                  </a:ext>
                </a:extLst>
              </a:tr>
              <a:tr h="1072400">
                <a:tc>
                  <a:txBody>
                    <a:bodyPr/>
                    <a:lstStyle/>
                    <a:p>
                      <a:pPr marL="0" marR="0" lvl="0" indent="0" algn="ctr" rtl="0">
                        <a:lnSpc>
                          <a:spcPct val="130000"/>
                        </a:lnSpc>
                        <a:spcBef>
                          <a:spcPts val="0"/>
                        </a:spcBef>
                        <a:spcAft>
                          <a:spcPts val="0"/>
                        </a:spcAft>
                        <a:buClr>
                          <a:schemeClr val="dk1"/>
                        </a:buClr>
                        <a:buSzPts val="1200"/>
                        <a:buFont typeface="Libre Franklin"/>
                        <a:buNone/>
                      </a:pPr>
                      <a:r>
                        <a:rPr lang="en-US" sz="1200" i="1" u="none" strike="noStrike" cap="none" dirty="0">
                          <a:solidFill>
                            <a:schemeClr val="dk1"/>
                          </a:solidFill>
                          <a:latin typeface="Libre Franklin"/>
                          <a:ea typeface="Libre Franklin"/>
                          <a:cs typeface="Libre Franklin"/>
                          <a:sym typeface="Libre Franklin"/>
                        </a:rPr>
                        <a:t>MOSAIK 2, </a:t>
                      </a:r>
                      <a:r>
                        <a:rPr lang="en-US" sz="1200" i="1" u="none" strike="noStrike" cap="none" dirty="0" err="1">
                          <a:solidFill>
                            <a:schemeClr val="dk1"/>
                          </a:solidFill>
                          <a:latin typeface="Libre Franklin"/>
                          <a:ea typeface="Libre Franklin"/>
                          <a:cs typeface="Libre Franklin"/>
                          <a:sym typeface="Libre Franklin"/>
                        </a:rPr>
                        <a:t>Kapitel</a:t>
                      </a:r>
                      <a:r>
                        <a:rPr lang="en-US" sz="1200" i="1" u="none" strike="noStrike" cap="none" dirty="0">
                          <a:solidFill>
                            <a:schemeClr val="dk1"/>
                          </a:solidFill>
                          <a:latin typeface="Libre Franklin"/>
                          <a:ea typeface="Libre Franklin"/>
                          <a:cs typeface="Libre Franklin"/>
                          <a:sym typeface="Libre Franklin"/>
                        </a:rPr>
                        <a:t> units 1-4</a:t>
                      </a:r>
                      <a:endParaRPr sz="1200" dirty="0">
                        <a:solidFill>
                          <a:schemeClr val="dk1"/>
                        </a:solidFill>
                        <a:latin typeface="Libre Franklin"/>
                        <a:ea typeface="Libre Franklin"/>
                        <a:cs typeface="Libre Franklin"/>
                        <a:sym typeface="Libre Franklin"/>
                      </a:endParaRPr>
                    </a:p>
                    <a:p>
                      <a:pPr marL="0" lvl="0" indent="0" algn="ctr" rtl="0">
                        <a:lnSpc>
                          <a:spcPct val="130000"/>
                        </a:lnSpc>
                        <a:spcBef>
                          <a:spcPts val="0"/>
                        </a:spcBef>
                        <a:spcAft>
                          <a:spcPts val="0"/>
                        </a:spcAft>
                        <a:buClr>
                          <a:schemeClr val="dk1"/>
                        </a:buClr>
                        <a:buSzPts val="1200"/>
                        <a:buFont typeface="Libre Franklin"/>
                        <a:buNone/>
                      </a:pPr>
                      <a:r>
                        <a:rPr lang="en" sz="1200" dirty="0">
                          <a:solidFill>
                            <a:schemeClr val="dk1"/>
                          </a:solidFill>
                          <a:latin typeface="Libre Franklin"/>
                          <a:ea typeface="Libre Franklin"/>
                          <a:cs typeface="Libre Franklin"/>
                          <a:sym typeface="Libre Franklin"/>
                        </a:rPr>
                        <a:t>+ Supplementary Units</a:t>
                      </a:r>
                      <a:endParaRPr sz="1200" dirty="0">
                        <a:solidFill>
                          <a:schemeClr val="dk1"/>
                        </a:solidFill>
                        <a:latin typeface="Libre Franklin"/>
                        <a:ea typeface="Libre Franklin"/>
                        <a:cs typeface="Libre Franklin"/>
                        <a:sym typeface="Libre Franklin"/>
                      </a:endParaRPr>
                    </a:p>
                  </a:txBody>
                  <a:tcPr marL="50800" marR="50800" marT="50800" marB="50800">
                    <a:lnL w="19050" cap="flat" cmpd="sng">
                      <a:solidFill>
                        <a:srgbClr val="164F86"/>
                      </a:solidFill>
                      <a:prstDash val="dot"/>
                      <a:round/>
                      <a:headEnd type="none" w="sm" len="sm"/>
                      <a:tailEnd type="none" w="sm" len="sm"/>
                    </a:lnL>
                    <a:lnR w="19050" cap="flat" cmpd="sng">
                      <a:solidFill>
                        <a:srgbClr val="164F86"/>
                      </a:solidFill>
                      <a:prstDash val="dot"/>
                      <a:round/>
                      <a:headEnd type="none" w="sm" len="sm"/>
                      <a:tailEnd type="none" w="sm" len="sm"/>
                    </a:lnR>
                  </a:tcPr>
                </a:tc>
                <a:tc>
                  <a:txBody>
                    <a:bodyPr/>
                    <a:lstStyle/>
                    <a:p>
                      <a:pPr marL="0" marR="0" lvl="0" indent="0" algn="ctr" rtl="0">
                        <a:lnSpc>
                          <a:spcPct val="130000"/>
                        </a:lnSpc>
                        <a:spcBef>
                          <a:spcPts val="0"/>
                        </a:spcBef>
                        <a:spcAft>
                          <a:spcPts val="0"/>
                        </a:spcAft>
                        <a:buClr>
                          <a:schemeClr val="dk1"/>
                        </a:buClr>
                        <a:buSzPts val="1200"/>
                        <a:buFont typeface="Libre Franklin"/>
                        <a:buNone/>
                      </a:pPr>
                      <a:r>
                        <a:rPr lang="en-US" sz="1200" i="1" u="none" strike="noStrike" cap="none" dirty="0">
                          <a:solidFill>
                            <a:schemeClr val="dk1"/>
                          </a:solidFill>
                          <a:latin typeface="Libre Franklin"/>
                          <a:ea typeface="Libre Franklin"/>
                          <a:cs typeface="Libre Franklin"/>
                          <a:sym typeface="Libre Franklin"/>
                        </a:rPr>
                        <a:t>MOSAIK 1, </a:t>
                      </a:r>
                      <a:r>
                        <a:rPr lang="en-US" sz="1200" i="1" u="none" strike="noStrike" cap="none" dirty="0" err="1">
                          <a:solidFill>
                            <a:schemeClr val="dk1"/>
                          </a:solidFill>
                          <a:latin typeface="Libre Franklin"/>
                          <a:ea typeface="Libre Franklin"/>
                          <a:cs typeface="Libre Franklin"/>
                          <a:sym typeface="Libre Franklin"/>
                        </a:rPr>
                        <a:t>Kapitel</a:t>
                      </a:r>
                      <a:r>
                        <a:rPr lang="en-US" sz="1200" i="1" u="none" strike="noStrike" cap="none" dirty="0">
                          <a:solidFill>
                            <a:schemeClr val="dk1"/>
                          </a:solidFill>
                          <a:latin typeface="Libre Franklin"/>
                          <a:ea typeface="Libre Franklin"/>
                          <a:cs typeface="Libre Franklin"/>
                          <a:sym typeface="Libre Franklin"/>
                        </a:rPr>
                        <a:t> units 5-8</a:t>
                      </a:r>
                      <a:endParaRPr lang="en-US" sz="1200" dirty="0">
                        <a:solidFill>
                          <a:schemeClr val="dk1"/>
                        </a:solidFill>
                        <a:latin typeface="Libre Franklin"/>
                        <a:ea typeface="Libre Franklin"/>
                        <a:cs typeface="Libre Franklin"/>
                        <a:sym typeface="Libre Franklin"/>
                      </a:endParaRPr>
                    </a:p>
                    <a:p>
                      <a:pPr marL="0" lvl="0" indent="0" algn="ctr" rtl="0">
                        <a:lnSpc>
                          <a:spcPct val="130000"/>
                        </a:lnSpc>
                        <a:spcBef>
                          <a:spcPts val="0"/>
                        </a:spcBef>
                        <a:spcAft>
                          <a:spcPts val="0"/>
                        </a:spcAft>
                        <a:buClr>
                          <a:schemeClr val="dk1"/>
                        </a:buClr>
                        <a:buSzPts val="1200"/>
                        <a:buFont typeface="Libre Franklin"/>
                        <a:buNone/>
                      </a:pPr>
                      <a:r>
                        <a:rPr lang="en-US" sz="1200" dirty="0">
                          <a:solidFill>
                            <a:schemeClr val="dk1"/>
                          </a:solidFill>
                          <a:latin typeface="Libre Franklin"/>
                          <a:ea typeface="Libre Franklin"/>
                          <a:cs typeface="Libre Franklin"/>
                          <a:sym typeface="Libre Franklin"/>
                        </a:rPr>
                        <a:t>+ Supplementary Units</a:t>
                      </a:r>
                    </a:p>
                  </a:txBody>
                  <a:tcPr marL="50800" marR="50800" marT="50800" marB="50800">
                    <a:lnL w="19050" cap="flat" cmpd="sng">
                      <a:solidFill>
                        <a:srgbClr val="164F86"/>
                      </a:solidFill>
                      <a:prstDash val="dot"/>
                      <a:round/>
                      <a:headEnd type="none" w="sm" len="sm"/>
                      <a:tailEnd type="none" w="sm" len="sm"/>
                    </a:lnL>
                    <a:lnR w="19050" cap="flat" cmpd="sng">
                      <a:solidFill>
                        <a:srgbClr val="164F86"/>
                      </a:solidFill>
                      <a:prstDash val="dot"/>
                      <a:round/>
                      <a:headEnd type="none" w="sm" len="sm"/>
                      <a:tailEnd type="none" w="sm" len="sm"/>
                    </a:lnR>
                  </a:tcPr>
                </a:tc>
                <a:extLst>
                  <a:ext uri="{0D108BD9-81ED-4DB2-BD59-A6C34878D82A}">
                    <a16:rowId xmlns:a16="http://schemas.microsoft.com/office/drawing/2014/main" val="10001"/>
                  </a:ext>
                </a:extLst>
              </a:tr>
            </a:tbl>
          </a:graphicData>
        </a:graphic>
      </p:graphicFrame>
      <p:sp>
        <p:nvSpPr>
          <p:cNvPr id="2" name="TextBox 1">
            <a:extLst>
              <a:ext uri="{FF2B5EF4-FFF2-40B4-BE49-F238E27FC236}">
                <a16:creationId xmlns:a16="http://schemas.microsoft.com/office/drawing/2014/main" id="{236C724C-471E-9218-777B-5820312A1464}"/>
              </a:ext>
            </a:extLst>
          </p:cNvPr>
          <p:cNvSpPr txBox="1"/>
          <p:nvPr/>
        </p:nvSpPr>
        <p:spPr>
          <a:xfrm>
            <a:off x="3312585" y="10209285"/>
            <a:ext cx="2000508" cy="784830"/>
          </a:xfrm>
          <a:prstGeom prst="rect">
            <a:avLst/>
          </a:prstGeom>
          <a:noFill/>
        </p:spPr>
        <p:txBody>
          <a:bodyPr wrap="square" rtlCol="0">
            <a:spAutoFit/>
          </a:bodyPr>
          <a:lstStyle/>
          <a:p>
            <a:r>
              <a:rPr lang="en-US" sz="4500" b="1" dirty="0">
                <a:latin typeface="Amatic SC" panose="00000500000000000000" pitchFamily="2" charset="-79"/>
                <a:cs typeface="Amatic SC" panose="00000500000000000000" pitchFamily="2" charset="-79"/>
              </a:rPr>
              <a:t>Y e a 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1"/>
        <p:cNvGrpSpPr/>
        <p:nvPr/>
      </p:nvGrpSpPr>
      <p:grpSpPr>
        <a:xfrm>
          <a:off x="0" y="0"/>
          <a:ext cx="0" cy="0"/>
          <a:chOff x="0" y="0"/>
          <a:chExt cx="0" cy="0"/>
        </a:xfrm>
      </p:grpSpPr>
      <p:pic>
        <p:nvPicPr>
          <p:cNvPr id="132" name="Google Shape;132;p26" descr="EDITABLE syllabus4.001.jpeg"/>
          <p:cNvPicPr preferRelativeResize="0"/>
          <p:nvPr/>
        </p:nvPicPr>
        <p:blipFill rotWithShape="1">
          <a:blip r:embed="rId4">
            <a:alphaModFix/>
          </a:blip>
          <a:srcRect/>
          <a:stretch/>
        </p:blipFill>
        <p:spPr>
          <a:xfrm>
            <a:off x="0" y="0"/>
            <a:ext cx="9753600" cy="13004800"/>
          </a:xfrm>
          <a:prstGeom prst="rect">
            <a:avLst/>
          </a:prstGeom>
          <a:noFill/>
          <a:ln>
            <a:noFill/>
          </a:ln>
        </p:spPr>
      </p:pic>
      <p:sp>
        <p:nvSpPr>
          <p:cNvPr id="133" name="Google Shape;133;p26"/>
          <p:cNvSpPr txBox="1"/>
          <p:nvPr/>
        </p:nvSpPr>
        <p:spPr>
          <a:xfrm>
            <a:off x="7070411" y="8232073"/>
            <a:ext cx="2475000" cy="3429000"/>
          </a:xfrm>
          <a:prstGeom prst="rect">
            <a:avLst/>
          </a:prstGeom>
          <a:noFill/>
          <a:ln>
            <a:noFill/>
          </a:ln>
        </p:spPr>
        <p:txBody>
          <a:bodyPr spcFirstLastPara="1" wrap="square" lIns="38100" tIns="38100" rIns="38100" bIns="38100" anchor="t" anchorCtr="0">
            <a:noAutofit/>
          </a:bodyPr>
          <a:lstStyle/>
          <a:p>
            <a:pPr marL="0" marR="0" lvl="0" indent="0" algn="ctr" rtl="0">
              <a:lnSpc>
                <a:spcPct val="100000"/>
              </a:lnSpc>
              <a:spcBef>
                <a:spcPts val="0"/>
              </a:spcBef>
              <a:spcAft>
                <a:spcPts val="0"/>
              </a:spcAft>
              <a:buClr>
                <a:srgbClr val="000000"/>
              </a:buClr>
              <a:buSzPts val="1700"/>
              <a:buFont typeface="Libre Franklin"/>
              <a:buNone/>
            </a:pPr>
            <a:r>
              <a:rPr lang="en" sz="1700" b="0" i="0" u="none" strike="noStrike" cap="none" dirty="0">
                <a:solidFill>
                  <a:srgbClr val="000000"/>
                </a:solidFill>
                <a:latin typeface="Libre Franklin"/>
                <a:ea typeface="Libre Franklin"/>
                <a:cs typeface="Libre Franklin"/>
                <a:sym typeface="Libre Franklin"/>
              </a:rPr>
              <a:t>listen to songs</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800"/>
              </a:spcBef>
              <a:spcAft>
                <a:spcPts val="0"/>
              </a:spcAft>
              <a:buClr>
                <a:srgbClr val="000000"/>
              </a:buClr>
              <a:buSzPts val="1700"/>
              <a:buFont typeface="Libre Franklin"/>
              <a:buNone/>
            </a:pPr>
            <a:r>
              <a:rPr lang="en" sz="1700" dirty="0">
                <a:latin typeface="Libre Franklin"/>
                <a:ea typeface="Libre Franklin"/>
                <a:cs typeface="Libre Franklin"/>
                <a:sym typeface="Libre Franklin"/>
              </a:rPr>
              <a:t>create</a:t>
            </a:r>
            <a:r>
              <a:rPr lang="en" sz="1700" b="0" i="0" u="none" strike="noStrike" cap="none" dirty="0">
                <a:solidFill>
                  <a:srgbClr val="000000"/>
                </a:solidFill>
                <a:latin typeface="Libre Franklin"/>
                <a:ea typeface="Libre Franklin"/>
                <a:cs typeface="Libre Franklin"/>
                <a:sym typeface="Libre Franklin"/>
              </a:rPr>
              <a:t> stories</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800"/>
              </a:spcBef>
              <a:spcAft>
                <a:spcPts val="0"/>
              </a:spcAft>
              <a:buClr>
                <a:srgbClr val="000000"/>
              </a:buClr>
              <a:buSzPts val="1700"/>
              <a:buFont typeface="Libre Franklin"/>
              <a:buNone/>
            </a:pPr>
            <a:r>
              <a:rPr lang="en" sz="1700" b="0" i="0" u="none" strike="noStrike" cap="none" dirty="0">
                <a:solidFill>
                  <a:srgbClr val="000000"/>
                </a:solidFill>
                <a:latin typeface="Libre Franklin"/>
                <a:ea typeface="Libre Franklin"/>
                <a:cs typeface="Libre Franklin"/>
                <a:sym typeface="Libre Franklin"/>
              </a:rPr>
              <a:t>discuss our lives</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800"/>
              </a:spcBef>
              <a:spcAft>
                <a:spcPts val="0"/>
              </a:spcAft>
              <a:buClr>
                <a:srgbClr val="000000"/>
              </a:buClr>
              <a:buSzPts val="1700"/>
              <a:buFont typeface="Libre Franklin"/>
              <a:buNone/>
            </a:pPr>
            <a:r>
              <a:rPr lang="en" sz="1700" b="0" i="0" u="none" strike="noStrike" cap="none" dirty="0">
                <a:solidFill>
                  <a:srgbClr val="000000"/>
                </a:solidFill>
                <a:latin typeface="Libre Franklin"/>
                <a:ea typeface="Libre Franklin"/>
                <a:cs typeface="Libre Franklin"/>
                <a:sym typeface="Libre Franklin"/>
              </a:rPr>
              <a:t>watch short films</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800"/>
              </a:spcBef>
              <a:spcAft>
                <a:spcPts val="0"/>
              </a:spcAft>
              <a:buClr>
                <a:srgbClr val="000000"/>
              </a:buClr>
              <a:buSzPts val="1700"/>
              <a:buFont typeface="Libre Franklin"/>
              <a:buNone/>
            </a:pPr>
            <a:r>
              <a:rPr lang="en" sz="1700" b="0" i="0" u="none" strike="noStrike" cap="none" dirty="0">
                <a:solidFill>
                  <a:srgbClr val="000000"/>
                </a:solidFill>
                <a:latin typeface="Libre Franklin"/>
                <a:ea typeface="Libre Franklin"/>
                <a:cs typeface="Libre Franklin"/>
                <a:sym typeface="Libre Franklin"/>
              </a:rPr>
              <a:t>read current events</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800"/>
              </a:spcBef>
              <a:spcAft>
                <a:spcPts val="0"/>
              </a:spcAft>
              <a:buClr>
                <a:srgbClr val="000000"/>
              </a:buClr>
              <a:buSzPts val="1700"/>
              <a:buFont typeface="Libre Franklin"/>
              <a:buNone/>
            </a:pPr>
            <a:r>
              <a:rPr lang="en" sz="1700" b="0" i="0" u="none" strike="noStrike" cap="none" dirty="0">
                <a:solidFill>
                  <a:srgbClr val="000000"/>
                </a:solidFill>
                <a:latin typeface="Libre Franklin"/>
                <a:ea typeface="Libre Franklin"/>
                <a:cs typeface="Libre Franklin"/>
                <a:sym typeface="Libre Franklin"/>
              </a:rPr>
              <a:t>play games</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800"/>
              </a:spcBef>
              <a:spcAft>
                <a:spcPts val="0"/>
              </a:spcAft>
              <a:buClr>
                <a:srgbClr val="000000"/>
              </a:buClr>
              <a:buSzPts val="1700"/>
              <a:buFont typeface="Libre Franklin"/>
              <a:buNone/>
            </a:pPr>
            <a:r>
              <a:rPr lang="en" sz="1700" b="0" i="0" u="none" strike="noStrike" cap="none" dirty="0">
                <a:solidFill>
                  <a:srgbClr val="000000"/>
                </a:solidFill>
                <a:latin typeface="Libre Franklin"/>
                <a:ea typeface="Libre Franklin"/>
                <a:cs typeface="Libre Franklin"/>
                <a:sym typeface="Libre Franklin"/>
              </a:rPr>
              <a:t>listen to stories</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800"/>
              </a:spcBef>
              <a:spcAft>
                <a:spcPts val="800"/>
              </a:spcAft>
              <a:buClr>
                <a:srgbClr val="000000"/>
              </a:buClr>
              <a:buSzPts val="1700"/>
              <a:buFont typeface="Libre Franklin"/>
              <a:buNone/>
            </a:pPr>
            <a:r>
              <a:rPr lang="en" sz="1700" b="0" i="0" u="none" strike="noStrike" cap="none" dirty="0">
                <a:solidFill>
                  <a:srgbClr val="000000"/>
                </a:solidFill>
                <a:latin typeface="Libre Franklin"/>
                <a:ea typeface="Libre Franklin"/>
                <a:cs typeface="Libre Franklin"/>
                <a:sym typeface="Libre Franklin"/>
              </a:rPr>
              <a:t>explore German-speaking cultures</a:t>
            </a:r>
            <a:endParaRPr sz="1400" b="0" i="0" u="none" strike="noStrike" cap="none" dirty="0">
              <a:solidFill>
                <a:srgbClr val="000000"/>
              </a:solidFill>
              <a:latin typeface="Arial"/>
              <a:ea typeface="Arial"/>
              <a:cs typeface="Arial"/>
              <a:sym typeface="Arial"/>
            </a:endParaRPr>
          </a:p>
        </p:txBody>
      </p:sp>
      <p:sp>
        <p:nvSpPr>
          <p:cNvPr id="134" name="Google Shape;134;p26"/>
          <p:cNvSpPr txBox="1"/>
          <p:nvPr/>
        </p:nvSpPr>
        <p:spPr>
          <a:xfrm>
            <a:off x="6241497" y="148367"/>
            <a:ext cx="3477300" cy="1155900"/>
          </a:xfrm>
          <a:prstGeom prst="rect">
            <a:avLst/>
          </a:prstGeom>
          <a:noFill/>
          <a:ln>
            <a:noFill/>
          </a:ln>
        </p:spPr>
        <p:txBody>
          <a:bodyPr spcFirstLastPara="1" wrap="square" lIns="38100" tIns="38100" rIns="38100" bIns="38100" anchor="t" anchorCtr="0">
            <a:noAutofit/>
          </a:bodyPr>
          <a:lstStyle/>
          <a:p>
            <a:pPr marL="0" marR="0" lvl="0" indent="0" algn="l" rtl="0">
              <a:lnSpc>
                <a:spcPct val="100000"/>
              </a:lnSpc>
              <a:spcBef>
                <a:spcPts val="0"/>
              </a:spcBef>
              <a:spcAft>
                <a:spcPts val="0"/>
              </a:spcAft>
              <a:buClr>
                <a:srgbClr val="000000"/>
              </a:buClr>
              <a:buSzPts val="1400"/>
              <a:buFont typeface="Libre Franklin"/>
              <a:buNone/>
            </a:pPr>
            <a:r>
              <a:rPr lang="en" sz="1400" b="0" i="0" u="none" strike="noStrike" cap="none">
                <a:solidFill>
                  <a:srgbClr val="000000"/>
                </a:solidFill>
                <a:latin typeface="Libre Franklin"/>
                <a:ea typeface="Libre Franklin"/>
                <a:cs typeface="Libre Franklin"/>
                <a:sym typeface="Libre Franklin"/>
              </a:rPr>
              <a:t>As you acquire language, you become more </a:t>
            </a:r>
            <a:r>
              <a:rPr lang="en" sz="1400" b="0" i="0" u="none" strike="noStrike" cap="none">
                <a:solidFill>
                  <a:srgbClr val="000000"/>
                </a:solidFill>
                <a:latin typeface="Amatic SC"/>
                <a:ea typeface="Amatic SC"/>
                <a:cs typeface="Amatic SC"/>
                <a:sym typeface="Amatic SC"/>
              </a:rPr>
              <a:t>PROFICIENT</a:t>
            </a:r>
            <a:r>
              <a:rPr lang="en" sz="1400" b="0" i="0" u="none" strike="noStrike" cap="none">
                <a:solidFill>
                  <a:srgbClr val="000000"/>
                </a:solidFill>
                <a:latin typeface="Libre Franklin"/>
                <a:ea typeface="Libre Franklin"/>
                <a:cs typeface="Libre Franklin"/>
                <a:sym typeface="Libre Franklin"/>
              </a:rPr>
              <a:t>.  You are able to accomplish more and more tasks, communicate about more topics, and make yourself better understood.</a:t>
            </a:r>
            <a:endParaRPr sz="1400" b="0" i="0" u="none" strike="noStrike" cap="none">
              <a:solidFill>
                <a:srgbClr val="000000"/>
              </a:solidFill>
              <a:latin typeface="Arial"/>
              <a:ea typeface="Arial"/>
              <a:cs typeface="Arial"/>
              <a:sym typeface="Arial"/>
            </a:endParaRPr>
          </a:p>
        </p:txBody>
      </p:sp>
      <p:sp>
        <p:nvSpPr>
          <p:cNvPr id="135" name="Google Shape;135;p26"/>
          <p:cNvSpPr txBox="1"/>
          <p:nvPr/>
        </p:nvSpPr>
        <p:spPr>
          <a:xfrm>
            <a:off x="6241500" y="4124825"/>
            <a:ext cx="3321300" cy="1409700"/>
          </a:xfrm>
          <a:prstGeom prst="rect">
            <a:avLst/>
          </a:prstGeom>
          <a:noFill/>
          <a:ln>
            <a:noFill/>
          </a:ln>
        </p:spPr>
        <p:txBody>
          <a:bodyPr spcFirstLastPara="1" wrap="square" lIns="38100" tIns="38100" rIns="38100" bIns="38100" anchor="t" anchorCtr="0">
            <a:noAutofit/>
          </a:bodyPr>
          <a:lstStyle/>
          <a:p>
            <a:pPr marL="0" marR="0" lvl="0" indent="0" algn="r" rtl="0">
              <a:lnSpc>
                <a:spcPct val="100000"/>
              </a:lnSpc>
              <a:spcBef>
                <a:spcPts val="0"/>
              </a:spcBef>
              <a:spcAft>
                <a:spcPts val="0"/>
              </a:spcAft>
              <a:buClr>
                <a:srgbClr val="000000"/>
              </a:buClr>
              <a:buSzPts val="1400"/>
              <a:buFont typeface="Libre Franklin"/>
              <a:buNone/>
            </a:pPr>
            <a:r>
              <a:rPr lang="en" sz="1400" b="0" i="0" u="none" strike="noStrike" cap="none">
                <a:solidFill>
                  <a:srgbClr val="000000"/>
                </a:solidFill>
                <a:latin typeface="Libre Franklin"/>
                <a:ea typeface="Libre Franklin"/>
                <a:cs typeface="Libre Franklin"/>
                <a:sym typeface="Libre Franklin"/>
              </a:rPr>
              <a:t>In particular, </a:t>
            </a:r>
            <a:r>
              <a:rPr lang="en" sz="1600" b="0" i="0" u="none" strike="noStrike" cap="none">
                <a:solidFill>
                  <a:srgbClr val="000000"/>
                </a:solidFill>
                <a:latin typeface="Amatic SC"/>
                <a:ea typeface="Amatic SC"/>
                <a:cs typeface="Amatic SC"/>
                <a:sym typeface="Amatic SC"/>
              </a:rPr>
              <a:t>LISTENING</a:t>
            </a:r>
            <a:r>
              <a:rPr lang="en" sz="1400" b="0" i="0" u="none" strike="noStrike" cap="none">
                <a:solidFill>
                  <a:srgbClr val="000000"/>
                </a:solidFill>
                <a:latin typeface="Libre Franklin"/>
                <a:ea typeface="Libre Franklin"/>
                <a:cs typeface="Libre Franklin"/>
                <a:sym typeface="Libre Franklin"/>
              </a:rPr>
              <a:t> and </a:t>
            </a:r>
            <a:r>
              <a:rPr lang="en" sz="1600" b="0" i="0" u="none" strike="noStrike" cap="none">
                <a:solidFill>
                  <a:srgbClr val="000000"/>
                </a:solidFill>
                <a:latin typeface="Amatic SC"/>
                <a:ea typeface="Amatic SC"/>
                <a:cs typeface="Amatic SC"/>
                <a:sym typeface="Amatic SC"/>
              </a:rPr>
              <a:t>READING</a:t>
            </a:r>
            <a:r>
              <a:rPr lang="en" sz="1400" b="0" i="0" u="none" strike="noStrike" cap="none">
                <a:solidFill>
                  <a:srgbClr val="000000"/>
                </a:solidFill>
                <a:latin typeface="Libre Franklin"/>
                <a:ea typeface="Libre Franklin"/>
                <a:cs typeface="Libre Franklin"/>
                <a:sym typeface="Libre Franklin"/>
              </a:rPr>
              <a:t> to language that you can make sense of will help you to make the biggest gains on the Path to Proficiency, and so that is what instruction in this course is geared toward.</a:t>
            </a:r>
            <a:endParaRPr sz="1400" b="0" i="0" u="none" strike="noStrike" cap="none">
              <a:solidFill>
                <a:srgbClr val="000000"/>
              </a:solidFill>
              <a:latin typeface="Arial"/>
              <a:ea typeface="Arial"/>
              <a:cs typeface="Arial"/>
              <a:sym typeface="Arial"/>
            </a:endParaRPr>
          </a:p>
        </p:txBody>
      </p:sp>
      <p:sp>
        <p:nvSpPr>
          <p:cNvPr id="136" name="Google Shape;136;p26"/>
          <p:cNvSpPr txBox="1"/>
          <p:nvPr/>
        </p:nvSpPr>
        <p:spPr>
          <a:xfrm>
            <a:off x="4578793" y="3384230"/>
            <a:ext cx="1116976" cy="745814"/>
          </a:xfrm>
          <a:prstGeom prst="rect">
            <a:avLst/>
          </a:prstGeom>
          <a:noFill/>
          <a:ln>
            <a:noFill/>
          </a:ln>
        </p:spPr>
        <p:txBody>
          <a:bodyPr spcFirstLastPara="1" wrap="square" lIns="38100" tIns="38100" rIns="38100" bIns="38100" anchor="t" anchorCtr="0">
            <a:noAutofit/>
          </a:bodyPr>
          <a:lstStyle/>
          <a:p>
            <a:pPr marL="0" marR="0" lvl="0" indent="0" algn="ctr" rtl="0">
              <a:lnSpc>
                <a:spcPct val="80000"/>
              </a:lnSpc>
              <a:spcBef>
                <a:spcPts val="0"/>
              </a:spcBef>
              <a:spcAft>
                <a:spcPts val="0"/>
              </a:spcAft>
              <a:buClr>
                <a:srgbClr val="000000"/>
              </a:buClr>
              <a:buSzPts val="3200"/>
              <a:buFont typeface="Amatic SC"/>
              <a:buNone/>
            </a:pPr>
            <a:r>
              <a:rPr lang="en-US" sz="2800" dirty="0">
                <a:latin typeface="Amatic SC"/>
                <a:ea typeface="Amatic SC"/>
                <a:cs typeface="Amatic SC"/>
                <a:sym typeface="Amatic SC"/>
              </a:rPr>
              <a:t>I</a:t>
            </a:r>
            <a:r>
              <a:rPr lang="en" sz="2800" dirty="0">
                <a:latin typeface="Amatic SC"/>
                <a:ea typeface="Amatic SC"/>
                <a:cs typeface="Amatic SC"/>
                <a:sym typeface="Amatic SC"/>
              </a:rPr>
              <a:t>ch spreche deutsch</a:t>
            </a:r>
            <a:r>
              <a:rPr lang="en" sz="2800" b="0" i="0" u="none" strike="noStrike" cap="none" dirty="0">
                <a:solidFill>
                  <a:srgbClr val="000000"/>
                </a:solidFill>
                <a:latin typeface="Amatic SC"/>
                <a:ea typeface="Amatic SC"/>
                <a:cs typeface="Amatic SC"/>
                <a:sym typeface="Amatic SC"/>
              </a:rPr>
              <a:t>!</a:t>
            </a:r>
            <a:endParaRPr sz="2800" b="0" i="0" u="none" strike="noStrike" cap="none" dirty="0">
              <a:solidFill>
                <a:srgbClr val="000000"/>
              </a:solidFill>
              <a:latin typeface="Arial"/>
              <a:ea typeface="Arial"/>
              <a:cs typeface="Arial"/>
              <a:sym typeface="Arial"/>
            </a:endParaRPr>
          </a:p>
        </p:txBody>
      </p:sp>
      <p:sp>
        <p:nvSpPr>
          <p:cNvPr id="137" name="Google Shape;137;p26"/>
          <p:cNvSpPr txBox="1"/>
          <p:nvPr/>
        </p:nvSpPr>
        <p:spPr>
          <a:xfrm>
            <a:off x="3209893" y="5734390"/>
            <a:ext cx="4080300" cy="1042800"/>
          </a:xfrm>
          <a:prstGeom prst="rect">
            <a:avLst/>
          </a:prstGeom>
          <a:noFill/>
          <a:ln>
            <a:noFill/>
          </a:ln>
        </p:spPr>
        <p:txBody>
          <a:bodyPr spcFirstLastPara="1" wrap="square" lIns="38100" tIns="38100" rIns="38100" bIns="38100" anchor="t" anchorCtr="0">
            <a:noAutofit/>
          </a:bodyPr>
          <a:lstStyle/>
          <a:p>
            <a:pPr marL="0" marR="0" lvl="0" indent="0" algn="l" rtl="0">
              <a:lnSpc>
                <a:spcPct val="100000"/>
              </a:lnSpc>
              <a:spcBef>
                <a:spcPts val="0"/>
              </a:spcBef>
              <a:spcAft>
                <a:spcPts val="0"/>
              </a:spcAft>
              <a:buClr>
                <a:srgbClr val="000000"/>
              </a:buClr>
              <a:buSzPts val="5300"/>
              <a:buFont typeface="Satisfy"/>
              <a:buNone/>
            </a:pPr>
            <a:r>
              <a:rPr lang="en" sz="5300" b="0" i="0" u="none" strike="noStrike" cap="none">
                <a:solidFill>
                  <a:srgbClr val="000000"/>
                </a:solidFill>
                <a:latin typeface="Satisfy"/>
                <a:ea typeface="Satisfy"/>
                <a:cs typeface="Satisfy"/>
                <a:sym typeface="Satisfy"/>
              </a:rPr>
              <a:t>Stick with it.</a:t>
            </a:r>
            <a:endParaRPr sz="1400" b="0" i="0" u="none" strike="noStrike" cap="none">
              <a:solidFill>
                <a:srgbClr val="000000"/>
              </a:solidFill>
              <a:latin typeface="Arial"/>
              <a:ea typeface="Arial"/>
              <a:cs typeface="Arial"/>
              <a:sym typeface="Arial"/>
            </a:endParaRPr>
          </a:p>
        </p:txBody>
      </p:sp>
      <p:sp>
        <p:nvSpPr>
          <p:cNvPr id="138" name="Google Shape;138;p26"/>
          <p:cNvSpPr txBox="1"/>
          <p:nvPr/>
        </p:nvSpPr>
        <p:spPr>
          <a:xfrm>
            <a:off x="6371238" y="1810869"/>
            <a:ext cx="2611200" cy="2019600"/>
          </a:xfrm>
          <a:prstGeom prst="rect">
            <a:avLst/>
          </a:prstGeom>
          <a:noFill/>
          <a:ln>
            <a:noFill/>
          </a:ln>
        </p:spPr>
        <p:txBody>
          <a:bodyPr spcFirstLastPara="1" wrap="square" lIns="38100" tIns="38100" rIns="38100" bIns="38100" anchor="t" anchorCtr="0">
            <a:noAutofit/>
          </a:bodyPr>
          <a:lstStyle/>
          <a:p>
            <a:pPr marL="0" marR="0" lvl="0" indent="0" algn="ctr" rtl="0">
              <a:lnSpc>
                <a:spcPct val="100000"/>
              </a:lnSpc>
              <a:spcBef>
                <a:spcPts val="0"/>
              </a:spcBef>
              <a:spcAft>
                <a:spcPts val="0"/>
              </a:spcAft>
              <a:buClr>
                <a:srgbClr val="000000"/>
              </a:buClr>
              <a:buSzPts val="1600"/>
              <a:buFont typeface="Libre Franklin"/>
              <a:buNone/>
            </a:pPr>
            <a:r>
              <a:rPr lang="en" sz="1600" b="0" i="0" u="none" strike="noStrike" cap="none">
                <a:solidFill>
                  <a:srgbClr val="000000"/>
                </a:solidFill>
                <a:latin typeface="Libre Franklin"/>
                <a:ea typeface="Libre Franklin"/>
                <a:cs typeface="Libre Franklin"/>
                <a:sym typeface="Libre Franklin"/>
              </a:rPr>
              <a:t>We become more proficient in any language through </a:t>
            </a:r>
            <a:r>
              <a:rPr lang="en" sz="1600" b="0" i="0" u="none" strike="noStrike" cap="none">
                <a:solidFill>
                  <a:srgbClr val="000000"/>
                </a:solidFill>
                <a:latin typeface="Amatic SC"/>
                <a:ea typeface="Amatic SC"/>
                <a:cs typeface="Amatic SC"/>
                <a:sym typeface="Amatic SC"/>
              </a:rPr>
              <a:t>communication</a:t>
            </a:r>
            <a:r>
              <a:rPr lang="en" sz="1600" b="0" i="0" u="none" strike="noStrike" cap="none">
                <a:solidFill>
                  <a:srgbClr val="000000"/>
                </a:solidFill>
                <a:latin typeface="Libre Franklin"/>
                <a:ea typeface="Libre Franklin"/>
                <a:cs typeface="Libre Franklin"/>
                <a:sym typeface="Libre Franklin"/>
              </a:rPr>
              <a:t>: interpreting, expressing, and negotiating the meaning of messages in the language that we are learning. </a:t>
            </a:r>
            <a:endParaRPr sz="1400" b="0" i="0" u="none" strike="noStrike" cap="none">
              <a:solidFill>
                <a:srgbClr val="000000"/>
              </a:solidFill>
              <a:latin typeface="Arial"/>
              <a:ea typeface="Arial"/>
              <a:cs typeface="Arial"/>
              <a:sym typeface="Arial"/>
            </a:endParaRPr>
          </a:p>
        </p:txBody>
      </p:sp>
      <p:sp>
        <p:nvSpPr>
          <p:cNvPr id="139" name="Google Shape;139;p26"/>
          <p:cNvSpPr txBox="1"/>
          <p:nvPr/>
        </p:nvSpPr>
        <p:spPr>
          <a:xfrm>
            <a:off x="3883900" y="7720050"/>
            <a:ext cx="2475000" cy="1642500"/>
          </a:xfrm>
          <a:prstGeom prst="rect">
            <a:avLst/>
          </a:prstGeom>
          <a:no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000000"/>
              </a:buClr>
              <a:buSzPts val="2100"/>
              <a:buFont typeface="Arial"/>
              <a:buNone/>
            </a:pPr>
            <a:r>
              <a:rPr lang="en" sz="2100" b="0" i="0" u="none" strike="noStrike" cap="none">
                <a:solidFill>
                  <a:srgbClr val="000000"/>
                </a:solidFill>
                <a:latin typeface="Lobster"/>
                <a:ea typeface="Lobster"/>
                <a:cs typeface="Lobster"/>
                <a:sym typeface="Lobster"/>
              </a:rPr>
              <a:t>Even after several </a:t>
            </a:r>
            <a:endParaRPr sz="1400" b="0" i="0" u="none" strike="noStrike" cap="none">
              <a:solidFill>
                <a:srgbClr val="000000"/>
              </a:solidFill>
              <a:latin typeface="Lobster"/>
              <a:ea typeface="Lobster"/>
              <a:cs typeface="Lobster"/>
              <a:sym typeface="Lobster"/>
            </a:endParaRPr>
          </a:p>
          <a:p>
            <a:pPr marL="0" marR="0" lvl="0" indent="0" algn="ctr" rtl="0">
              <a:lnSpc>
                <a:spcPct val="100000"/>
              </a:lnSpc>
              <a:spcBef>
                <a:spcPts val="0"/>
              </a:spcBef>
              <a:spcAft>
                <a:spcPts val="0"/>
              </a:spcAft>
              <a:buClr>
                <a:srgbClr val="000000"/>
              </a:buClr>
              <a:buSzPts val="2100"/>
              <a:buFont typeface="Arial"/>
              <a:buNone/>
            </a:pPr>
            <a:r>
              <a:rPr lang="en" sz="2100" b="0" i="0" u="none" strike="noStrike" cap="none">
                <a:solidFill>
                  <a:srgbClr val="000000"/>
                </a:solidFill>
                <a:latin typeface="Lobster"/>
                <a:ea typeface="Lobster"/>
                <a:cs typeface="Lobster"/>
                <a:sym typeface="Lobster"/>
              </a:rPr>
              <a:t>years of language classes, most learners are only in the Intermediate range of proficiency.</a:t>
            </a:r>
            <a:endParaRPr sz="1400" b="0" i="0" u="none" strike="noStrike" cap="none">
              <a:solidFill>
                <a:srgbClr val="000000"/>
              </a:solidFill>
              <a:latin typeface="Lobster"/>
              <a:ea typeface="Lobster"/>
              <a:cs typeface="Lobster"/>
              <a:sym typeface="Lobster"/>
            </a:endParaRPr>
          </a:p>
        </p:txBody>
      </p:sp>
      <p:sp>
        <p:nvSpPr>
          <p:cNvPr id="140" name="Google Shape;140;p26"/>
          <p:cNvSpPr txBox="1"/>
          <p:nvPr/>
        </p:nvSpPr>
        <p:spPr>
          <a:xfrm>
            <a:off x="7176140" y="7461343"/>
            <a:ext cx="2263500" cy="787500"/>
          </a:xfrm>
          <a:prstGeom prst="rect">
            <a:avLst/>
          </a:prstGeom>
          <a:no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000000"/>
              </a:buClr>
              <a:buSzPts val="4400"/>
              <a:buFont typeface="Amatic SC"/>
              <a:buNone/>
            </a:pPr>
            <a:r>
              <a:rPr lang="en" sz="4400" b="0" i="0" u="none" strike="noStrike" cap="none">
                <a:solidFill>
                  <a:srgbClr val="000000"/>
                </a:solidFill>
                <a:latin typeface="Amatic SC"/>
                <a:ea typeface="Amatic SC"/>
                <a:cs typeface="Amatic SC"/>
                <a:sym typeface="Amatic SC"/>
              </a:rPr>
              <a:t>ACTIVITIES</a:t>
            </a:r>
            <a:endParaRPr sz="1400" b="0" i="0" u="none" strike="noStrike" cap="none">
              <a:solidFill>
                <a:srgbClr val="000000"/>
              </a:solidFill>
              <a:latin typeface="Arial"/>
              <a:ea typeface="Arial"/>
              <a:cs typeface="Arial"/>
              <a:sym typeface="Arial"/>
            </a:endParaRPr>
          </a:p>
        </p:txBody>
      </p:sp>
      <p:sp>
        <p:nvSpPr>
          <p:cNvPr id="141" name="Google Shape;141;p26"/>
          <p:cNvSpPr txBox="1"/>
          <p:nvPr/>
        </p:nvSpPr>
        <p:spPr>
          <a:xfrm>
            <a:off x="7040901" y="11695203"/>
            <a:ext cx="2715874" cy="736600"/>
          </a:xfrm>
          <a:prstGeom prst="rect">
            <a:avLst/>
          </a:prstGeom>
          <a:no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000000"/>
              </a:buClr>
              <a:buSzPts val="2800"/>
              <a:buFont typeface="Satisfy"/>
              <a:buNone/>
            </a:pPr>
            <a:r>
              <a:rPr lang="en" sz="2800" b="0" i="0" u="none" strike="noStrike" cap="none" dirty="0">
                <a:solidFill>
                  <a:srgbClr val="000000"/>
                </a:solidFill>
                <a:latin typeface="Satisfy"/>
                <a:ea typeface="Satisfy"/>
                <a:cs typeface="Satisfy"/>
                <a:sym typeface="Satisfy"/>
              </a:rPr>
              <a:t>…alles auf Deutsch!</a:t>
            </a:r>
            <a:endParaRPr sz="1400" b="0" i="0" u="none" strike="noStrike" cap="none" dirty="0">
              <a:solidFill>
                <a:srgbClr val="000000"/>
              </a:solidFill>
              <a:latin typeface="Arial"/>
              <a:ea typeface="Arial"/>
              <a:cs typeface="Arial"/>
              <a:sym typeface="Arial"/>
            </a:endParaRPr>
          </a:p>
        </p:txBody>
      </p:sp>
      <p:sp>
        <p:nvSpPr>
          <p:cNvPr id="142" name="Google Shape;142;p26"/>
          <p:cNvSpPr txBox="1"/>
          <p:nvPr/>
        </p:nvSpPr>
        <p:spPr>
          <a:xfrm>
            <a:off x="785834" y="5701735"/>
            <a:ext cx="2263500" cy="787500"/>
          </a:xfrm>
          <a:prstGeom prst="rect">
            <a:avLst/>
          </a:prstGeom>
          <a:no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000000"/>
              </a:buClr>
              <a:buSzPts val="4400"/>
              <a:buFont typeface="Amatic SC"/>
              <a:buNone/>
            </a:pPr>
            <a:r>
              <a:rPr lang="en" sz="4400" b="0" i="0" u="none" strike="noStrike" cap="none">
                <a:solidFill>
                  <a:srgbClr val="000000"/>
                </a:solidFill>
                <a:latin typeface="Amatic SC"/>
                <a:ea typeface="Amatic SC"/>
                <a:cs typeface="Amatic SC"/>
                <a:sym typeface="Amatic SC"/>
              </a:rPr>
              <a:t>EXPECTATIONS</a:t>
            </a:r>
            <a:endParaRPr sz="1400" b="0" i="0" u="none" strike="noStrike" cap="none">
              <a:solidFill>
                <a:srgbClr val="000000"/>
              </a:solidFill>
              <a:latin typeface="Arial"/>
              <a:ea typeface="Arial"/>
              <a:cs typeface="Arial"/>
              <a:sym typeface="Arial"/>
            </a:endParaRPr>
          </a:p>
        </p:txBody>
      </p:sp>
      <p:grpSp>
        <p:nvGrpSpPr>
          <p:cNvPr id="143" name="Google Shape;143;p26"/>
          <p:cNvGrpSpPr/>
          <p:nvPr/>
        </p:nvGrpSpPr>
        <p:grpSpPr>
          <a:xfrm>
            <a:off x="140781" y="8053143"/>
            <a:ext cx="2995883" cy="1481930"/>
            <a:chOff x="0" y="0"/>
            <a:chExt cx="2995883" cy="1481930"/>
          </a:xfrm>
        </p:grpSpPr>
        <p:sp>
          <p:nvSpPr>
            <p:cNvPr id="144" name="Google Shape;144;p26"/>
            <p:cNvSpPr txBox="1"/>
            <p:nvPr/>
          </p:nvSpPr>
          <p:spPr>
            <a:xfrm>
              <a:off x="0" y="93033"/>
              <a:ext cx="973800" cy="393600"/>
            </a:xfrm>
            <a:prstGeom prst="rect">
              <a:avLst/>
            </a:prstGeom>
            <a:no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000000"/>
                </a:buClr>
                <a:buSzPts val="2000"/>
                <a:buFont typeface="Amatic SC"/>
                <a:buNone/>
              </a:pPr>
              <a:r>
                <a:rPr lang="en" sz="2000" b="0" i="0" u="none" strike="noStrike" cap="none">
                  <a:solidFill>
                    <a:srgbClr val="000000"/>
                  </a:solidFill>
                  <a:latin typeface="Amatic SC"/>
                  <a:ea typeface="Amatic SC"/>
                  <a:cs typeface="Amatic SC"/>
                  <a:sym typeface="Amatic SC"/>
                </a:rPr>
                <a:t>STUDENT</a:t>
              </a:r>
              <a:endParaRPr sz="1400" b="0" i="0" u="none" strike="noStrike" cap="none">
                <a:solidFill>
                  <a:srgbClr val="000000"/>
                </a:solidFill>
                <a:latin typeface="Arial"/>
                <a:ea typeface="Arial"/>
                <a:cs typeface="Arial"/>
                <a:sym typeface="Arial"/>
              </a:endParaRPr>
            </a:p>
          </p:txBody>
        </p:sp>
        <p:sp>
          <p:nvSpPr>
            <p:cNvPr id="145" name="Google Shape;145;p26"/>
            <p:cNvSpPr txBox="1"/>
            <p:nvPr/>
          </p:nvSpPr>
          <p:spPr>
            <a:xfrm>
              <a:off x="1420748" y="948281"/>
              <a:ext cx="973800" cy="393600"/>
            </a:xfrm>
            <a:prstGeom prst="rect">
              <a:avLst/>
            </a:prstGeom>
            <a:noFill/>
            <a:ln>
              <a:noFill/>
            </a:ln>
          </p:spPr>
          <p:txBody>
            <a:bodyPr spcFirstLastPara="1" wrap="square" lIns="38100" tIns="38100" rIns="38100" bIns="38100" anchor="ctr" anchorCtr="0">
              <a:noAutofit/>
            </a:bodyPr>
            <a:lstStyle/>
            <a:p>
              <a:pPr marL="0" marR="0" lvl="0" indent="0" algn="r" rtl="0">
                <a:lnSpc>
                  <a:spcPct val="100000"/>
                </a:lnSpc>
                <a:spcBef>
                  <a:spcPts val="0"/>
                </a:spcBef>
                <a:spcAft>
                  <a:spcPts val="0"/>
                </a:spcAft>
                <a:buClr>
                  <a:srgbClr val="000000"/>
                </a:buClr>
                <a:buSzPts val="2000"/>
                <a:buFont typeface="Amatic SC"/>
                <a:buNone/>
              </a:pPr>
              <a:r>
                <a:rPr lang="en" sz="2000" b="0" i="0" u="none" strike="noStrike" cap="none">
                  <a:solidFill>
                    <a:srgbClr val="000000"/>
                  </a:solidFill>
                  <a:latin typeface="Amatic SC"/>
                  <a:ea typeface="Amatic SC"/>
                  <a:cs typeface="Amatic SC"/>
                  <a:sym typeface="Amatic SC"/>
                </a:rPr>
                <a:t>TEACHER</a:t>
              </a:r>
              <a:endParaRPr sz="1400" b="0" i="0" u="none" strike="noStrike" cap="none">
                <a:solidFill>
                  <a:srgbClr val="000000"/>
                </a:solidFill>
                <a:latin typeface="Arial"/>
                <a:ea typeface="Arial"/>
                <a:cs typeface="Arial"/>
                <a:sym typeface="Arial"/>
              </a:endParaRPr>
            </a:p>
          </p:txBody>
        </p:sp>
        <p:sp>
          <p:nvSpPr>
            <p:cNvPr id="146" name="Google Shape;146;p26"/>
            <p:cNvSpPr txBox="1"/>
            <p:nvPr/>
          </p:nvSpPr>
          <p:spPr>
            <a:xfrm>
              <a:off x="732383" y="0"/>
              <a:ext cx="2263500" cy="723900"/>
            </a:xfrm>
            <a:prstGeom prst="rect">
              <a:avLst/>
            </a:prstGeom>
            <a:noFill/>
            <a:ln>
              <a:noFill/>
            </a:ln>
          </p:spPr>
          <p:txBody>
            <a:bodyPr spcFirstLastPara="1" wrap="square" lIns="38100" tIns="38100" rIns="38100" bIns="38100" anchor="ctr" anchorCtr="0">
              <a:noAutofit/>
            </a:bodyPr>
            <a:lstStyle/>
            <a:p>
              <a:pPr marL="277812" marR="0" lvl="0" indent="-277812" algn="l" rtl="0">
                <a:lnSpc>
                  <a:spcPct val="100000"/>
                </a:lnSpc>
                <a:spcBef>
                  <a:spcPts val="0"/>
                </a:spcBef>
                <a:spcAft>
                  <a:spcPts val="0"/>
                </a:spcAft>
                <a:buClr>
                  <a:srgbClr val="000000"/>
                </a:buClr>
                <a:buSzPts val="1400"/>
                <a:buFont typeface="Libre Franklin"/>
                <a:buAutoNum type="arabicParenBoth"/>
              </a:pPr>
              <a:r>
                <a:rPr lang="en" sz="1400" b="0" i="0" u="none" strike="noStrike" cap="none">
                  <a:solidFill>
                    <a:srgbClr val="000000"/>
                  </a:solidFill>
                  <a:latin typeface="Libre Franklin"/>
                  <a:ea typeface="Libre Franklin"/>
                  <a:cs typeface="Libre Franklin"/>
                  <a:sym typeface="Libre Franklin"/>
                </a:rPr>
                <a:t>Show up to class </a:t>
              </a:r>
              <a:endParaRPr sz="1400" b="0" i="0" u="none" strike="noStrike" cap="none">
                <a:solidFill>
                  <a:srgbClr val="000000"/>
                </a:solidFill>
                <a:latin typeface="Arial"/>
                <a:ea typeface="Arial"/>
                <a:cs typeface="Arial"/>
                <a:sym typeface="Arial"/>
              </a:endParaRPr>
            </a:p>
            <a:p>
              <a:pPr marL="277812" marR="0" lvl="0" indent="-277812" algn="l" rtl="0">
                <a:lnSpc>
                  <a:spcPct val="100000"/>
                </a:lnSpc>
                <a:spcBef>
                  <a:spcPts val="0"/>
                </a:spcBef>
                <a:spcAft>
                  <a:spcPts val="0"/>
                </a:spcAft>
                <a:buClr>
                  <a:srgbClr val="000000"/>
                </a:buClr>
                <a:buSzPts val="1400"/>
                <a:buFont typeface="Libre Franklin"/>
                <a:buAutoNum type="arabicParenBoth"/>
              </a:pPr>
              <a:r>
                <a:rPr lang="en" sz="1400" b="0" i="0" u="none" strike="noStrike" cap="none">
                  <a:solidFill>
                    <a:srgbClr val="000000"/>
                  </a:solidFill>
                  <a:latin typeface="Libre Franklin"/>
                  <a:ea typeface="Libre Franklin"/>
                  <a:cs typeface="Libre Franklin"/>
                  <a:sym typeface="Libre Franklin"/>
                </a:rPr>
                <a:t>with materials </a:t>
              </a:r>
              <a:endParaRPr sz="1400" b="0" i="0" u="none" strike="noStrike" cap="none">
                <a:solidFill>
                  <a:srgbClr val="000000"/>
                </a:solidFill>
                <a:latin typeface="Arial"/>
                <a:ea typeface="Arial"/>
                <a:cs typeface="Arial"/>
                <a:sym typeface="Arial"/>
              </a:endParaRPr>
            </a:p>
            <a:p>
              <a:pPr marL="277812" marR="0" lvl="0" indent="-277812" algn="l" rtl="0">
                <a:lnSpc>
                  <a:spcPct val="100000"/>
                </a:lnSpc>
                <a:spcBef>
                  <a:spcPts val="0"/>
                </a:spcBef>
                <a:spcAft>
                  <a:spcPts val="0"/>
                </a:spcAft>
                <a:buClr>
                  <a:srgbClr val="000000"/>
                </a:buClr>
                <a:buSzPts val="1400"/>
                <a:buFont typeface="Libre Franklin"/>
                <a:buAutoNum type="arabicParenBoth"/>
              </a:pPr>
              <a:r>
                <a:rPr lang="en" sz="1400" b="0" i="0" u="none" strike="noStrike" cap="none">
                  <a:solidFill>
                    <a:srgbClr val="000000"/>
                  </a:solidFill>
                  <a:latin typeface="Libre Franklin"/>
                  <a:ea typeface="Libre Franklin"/>
                  <a:cs typeface="Libre Franklin"/>
                  <a:sym typeface="Libre Franklin"/>
                </a:rPr>
                <a:t>willing to participate.</a:t>
              </a:r>
              <a:endParaRPr sz="1400" b="0" i="0" u="none" strike="noStrike" cap="none">
                <a:solidFill>
                  <a:srgbClr val="000000"/>
                </a:solidFill>
                <a:latin typeface="Arial"/>
                <a:ea typeface="Arial"/>
                <a:cs typeface="Arial"/>
                <a:sym typeface="Arial"/>
              </a:endParaRPr>
            </a:p>
          </p:txBody>
        </p:sp>
        <p:sp>
          <p:nvSpPr>
            <p:cNvPr id="147" name="Google Shape;147;p26"/>
            <p:cNvSpPr txBox="1"/>
            <p:nvPr/>
          </p:nvSpPr>
          <p:spPr>
            <a:xfrm>
              <a:off x="67109" y="758030"/>
              <a:ext cx="1980900" cy="723900"/>
            </a:xfrm>
            <a:prstGeom prst="rect">
              <a:avLst/>
            </a:prstGeom>
            <a:noFill/>
            <a:ln>
              <a:noFill/>
            </a:ln>
          </p:spPr>
          <p:txBody>
            <a:bodyPr spcFirstLastPara="1" wrap="square" lIns="38100" tIns="38100" rIns="38100" bIns="38100" anchor="ctr" anchorCtr="0">
              <a:noAutofit/>
            </a:bodyPr>
            <a:lstStyle/>
            <a:p>
              <a:pPr marL="277812" marR="0" lvl="0" indent="-277812" algn="l" rtl="0">
                <a:lnSpc>
                  <a:spcPct val="100000"/>
                </a:lnSpc>
                <a:spcBef>
                  <a:spcPts val="0"/>
                </a:spcBef>
                <a:spcAft>
                  <a:spcPts val="0"/>
                </a:spcAft>
                <a:buClr>
                  <a:srgbClr val="000000"/>
                </a:buClr>
                <a:buSzPts val="1400"/>
                <a:buFont typeface="Libre Franklin"/>
                <a:buAutoNum type="arabicParenBoth"/>
              </a:pPr>
              <a:r>
                <a:rPr lang="en" sz="1400" b="0" i="0" u="none" strike="noStrike" cap="none">
                  <a:solidFill>
                    <a:srgbClr val="000000"/>
                  </a:solidFill>
                  <a:latin typeface="Libre Franklin"/>
                  <a:ea typeface="Libre Franklin"/>
                  <a:cs typeface="Libre Franklin"/>
                  <a:sym typeface="Libre Franklin"/>
                </a:rPr>
                <a:t>Show up to class </a:t>
              </a:r>
              <a:endParaRPr sz="1400" b="0" i="0" u="none" strike="noStrike" cap="none">
                <a:solidFill>
                  <a:srgbClr val="000000"/>
                </a:solidFill>
                <a:latin typeface="Arial"/>
                <a:ea typeface="Arial"/>
                <a:cs typeface="Arial"/>
                <a:sym typeface="Arial"/>
              </a:endParaRPr>
            </a:p>
            <a:p>
              <a:pPr marL="277812" marR="0" lvl="0" indent="-277812" algn="l" rtl="0">
                <a:lnSpc>
                  <a:spcPct val="100000"/>
                </a:lnSpc>
                <a:spcBef>
                  <a:spcPts val="0"/>
                </a:spcBef>
                <a:spcAft>
                  <a:spcPts val="0"/>
                </a:spcAft>
                <a:buClr>
                  <a:srgbClr val="000000"/>
                </a:buClr>
                <a:buSzPts val="1400"/>
                <a:buFont typeface="Libre Franklin"/>
                <a:buAutoNum type="arabicParenBoth"/>
              </a:pPr>
              <a:r>
                <a:rPr lang="en" sz="1400" b="0" i="0" u="none" strike="noStrike" cap="none">
                  <a:solidFill>
                    <a:srgbClr val="000000"/>
                  </a:solidFill>
                  <a:latin typeface="Libre Franklin"/>
                  <a:ea typeface="Libre Franklin"/>
                  <a:cs typeface="Libre Franklin"/>
                  <a:sym typeface="Libre Franklin"/>
                </a:rPr>
                <a:t>with a plan </a:t>
              </a:r>
              <a:endParaRPr sz="1400" b="0" i="0" u="none" strike="noStrike" cap="none">
                <a:solidFill>
                  <a:srgbClr val="000000"/>
                </a:solidFill>
                <a:latin typeface="Arial"/>
                <a:ea typeface="Arial"/>
                <a:cs typeface="Arial"/>
                <a:sym typeface="Arial"/>
              </a:endParaRPr>
            </a:p>
            <a:p>
              <a:pPr marL="277812" marR="0" lvl="0" indent="-277812" algn="l" rtl="0">
                <a:lnSpc>
                  <a:spcPct val="100000"/>
                </a:lnSpc>
                <a:spcBef>
                  <a:spcPts val="0"/>
                </a:spcBef>
                <a:spcAft>
                  <a:spcPts val="0"/>
                </a:spcAft>
                <a:buClr>
                  <a:srgbClr val="000000"/>
                </a:buClr>
                <a:buSzPts val="1400"/>
                <a:buFont typeface="Libre Franklin"/>
                <a:buAutoNum type="arabicParenBoth"/>
              </a:pPr>
              <a:r>
                <a:rPr lang="en" sz="1400" b="0" i="0" u="none" strike="noStrike" cap="none">
                  <a:solidFill>
                    <a:srgbClr val="000000"/>
                  </a:solidFill>
                  <a:latin typeface="Libre Franklin"/>
                  <a:ea typeface="Libre Franklin"/>
                  <a:cs typeface="Libre Franklin"/>
                  <a:sym typeface="Libre Franklin"/>
                </a:rPr>
                <a:t>willing to adapt.</a:t>
              </a:r>
              <a:endParaRPr sz="1400" b="0" i="0" u="none" strike="noStrike" cap="none">
                <a:solidFill>
                  <a:srgbClr val="000000"/>
                </a:solidFill>
                <a:latin typeface="Arial"/>
                <a:ea typeface="Arial"/>
                <a:cs typeface="Arial"/>
                <a:sym typeface="Arial"/>
              </a:endParaRPr>
            </a:p>
          </p:txBody>
        </p:sp>
      </p:grpSp>
      <p:cxnSp>
        <p:nvCxnSpPr>
          <p:cNvPr id="148" name="Google Shape;148;p26"/>
          <p:cNvCxnSpPr/>
          <p:nvPr/>
        </p:nvCxnSpPr>
        <p:spPr>
          <a:xfrm>
            <a:off x="342599" y="7903202"/>
            <a:ext cx="2566800" cy="0"/>
          </a:xfrm>
          <a:prstGeom prst="straightConnector1">
            <a:avLst/>
          </a:prstGeom>
          <a:noFill/>
          <a:ln w="25400" cap="rnd" cmpd="sng">
            <a:solidFill>
              <a:srgbClr val="000000"/>
            </a:solidFill>
            <a:prstDash val="dashDot"/>
            <a:miter lim="400000"/>
            <a:headEnd type="none" w="sm" len="sm"/>
            <a:tailEnd type="none" w="sm" len="sm"/>
          </a:ln>
        </p:spPr>
      </p:cxnSp>
      <p:sp>
        <p:nvSpPr>
          <p:cNvPr id="149" name="Google Shape;149;p26"/>
          <p:cNvSpPr txBox="1"/>
          <p:nvPr/>
        </p:nvSpPr>
        <p:spPr>
          <a:xfrm>
            <a:off x="568483" y="6657226"/>
            <a:ext cx="2115000" cy="393600"/>
          </a:xfrm>
          <a:prstGeom prst="rect">
            <a:avLst/>
          </a:prstGeom>
          <a:no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000000"/>
              </a:buClr>
              <a:buSzPts val="2000"/>
              <a:buFont typeface="Amatic SC"/>
              <a:buNone/>
            </a:pPr>
            <a:r>
              <a:rPr lang="en" sz="2000" b="0" i="0" u="none" strike="noStrike" cap="none">
                <a:solidFill>
                  <a:srgbClr val="000000"/>
                </a:solidFill>
                <a:latin typeface="Amatic SC"/>
                <a:ea typeface="Amatic SC"/>
                <a:cs typeface="Amatic SC"/>
                <a:sym typeface="Amatic SC"/>
              </a:rPr>
              <a:t>STUDENT + TEACHER</a:t>
            </a:r>
            <a:endParaRPr sz="1400" b="0" i="0" u="none" strike="noStrike" cap="none">
              <a:solidFill>
                <a:srgbClr val="000000"/>
              </a:solidFill>
              <a:latin typeface="Arial"/>
              <a:ea typeface="Arial"/>
              <a:cs typeface="Arial"/>
              <a:sym typeface="Arial"/>
            </a:endParaRPr>
          </a:p>
        </p:txBody>
      </p:sp>
      <p:sp>
        <p:nvSpPr>
          <p:cNvPr id="150" name="Google Shape;150;p26"/>
          <p:cNvSpPr txBox="1"/>
          <p:nvPr/>
        </p:nvSpPr>
        <p:spPr>
          <a:xfrm>
            <a:off x="1686943" y="11060750"/>
            <a:ext cx="973800" cy="393600"/>
          </a:xfrm>
          <a:prstGeom prst="rect">
            <a:avLst/>
          </a:prstGeom>
          <a:noFill/>
          <a:ln>
            <a:noFill/>
          </a:ln>
        </p:spPr>
        <p:txBody>
          <a:bodyPr spcFirstLastPara="1" wrap="square" lIns="38100" tIns="38100" rIns="38100" bIns="38100" anchor="ctr" anchorCtr="0">
            <a:noAutofit/>
          </a:bodyPr>
          <a:lstStyle/>
          <a:p>
            <a:pPr marL="0" marR="0" lvl="0" indent="0" algn="r" rtl="0">
              <a:lnSpc>
                <a:spcPct val="100000"/>
              </a:lnSpc>
              <a:spcBef>
                <a:spcPts val="0"/>
              </a:spcBef>
              <a:spcAft>
                <a:spcPts val="0"/>
              </a:spcAft>
              <a:buClr>
                <a:srgbClr val="000000"/>
              </a:buClr>
              <a:buSzPts val="2000"/>
              <a:buFont typeface="Amatic SC"/>
              <a:buNone/>
            </a:pPr>
            <a:r>
              <a:rPr lang="en" sz="2000" b="0" i="0" u="none" strike="noStrike" cap="none">
                <a:solidFill>
                  <a:srgbClr val="000000"/>
                </a:solidFill>
                <a:latin typeface="Amatic SC"/>
                <a:ea typeface="Amatic SC"/>
                <a:cs typeface="Amatic SC"/>
                <a:sym typeface="Amatic SC"/>
              </a:rPr>
              <a:t>TEACHER</a:t>
            </a:r>
            <a:endParaRPr sz="1400" b="0" i="0" u="none" strike="noStrike" cap="none">
              <a:solidFill>
                <a:srgbClr val="000000"/>
              </a:solidFill>
              <a:latin typeface="Arial"/>
              <a:ea typeface="Arial"/>
              <a:cs typeface="Arial"/>
              <a:sym typeface="Arial"/>
            </a:endParaRPr>
          </a:p>
        </p:txBody>
      </p:sp>
      <p:sp>
        <p:nvSpPr>
          <p:cNvPr id="151" name="Google Shape;151;p26"/>
          <p:cNvSpPr txBox="1"/>
          <p:nvPr/>
        </p:nvSpPr>
        <p:spPr>
          <a:xfrm>
            <a:off x="230938" y="7061712"/>
            <a:ext cx="1980900" cy="723900"/>
          </a:xfrm>
          <a:prstGeom prst="rect">
            <a:avLst/>
          </a:prstGeom>
          <a:no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000000"/>
              </a:buClr>
              <a:buSzPts val="1400"/>
              <a:buFont typeface="Libre Franklin"/>
              <a:buNone/>
            </a:pPr>
            <a:r>
              <a:rPr lang="en" sz="1400" b="0" i="0" u="none" strike="noStrike" cap="none">
                <a:solidFill>
                  <a:srgbClr val="000000"/>
                </a:solidFill>
                <a:latin typeface="Libre Franklin"/>
                <a:ea typeface="Libre Franklin"/>
                <a:cs typeface="Libre Franklin"/>
                <a:sym typeface="Libre Franklin"/>
              </a:rPr>
              <a:t>Take care of our self, each other, and our surroundings.</a:t>
            </a:r>
            <a:endParaRPr sz="1400" b="0" i="0" u="none" strike="noStrike" cap="none">
              <a:solidFill>
                <a:srgbClr val="000000"/>
              </a:solidFill>
              <a:latin typeface="Arial"/>
              <a:ea typeface="Arial"/>
              <a:cs typeface="Arial"/>
              <a:sym typeface="Arial"/>
            </a:endParaRPr>
          </a:p>
        </p:txBody>
      </p:sp>
      <p:cxnSp>
        <p:nvCxnSpPr>
          <p:cNvPr id="152" name="Google Shape;152;p26"/>
          <p:cNvCxnSpPr/>
          <p:nvPr/>
        </p:nvCxnSpPr>
        <p:spPr>
          <a:xfrm>
            <a:off x="460336" y="9672314"/>
            <a:ext cx="1720500" cy="0"/>
          </a:xfrm>
          <a:prstGeom prst="straightConnector1">
            <a:avLst/>
          </a:prstGeom>
          <a:noFill/>
          <a:ln w="25400" cap="rnd" cmpd="sng">
            <a:solidFill>
              <a:srgbClr val="000000"/>
            </a:solidFill>
            <a:prstDash val="dashDot"/>
            <a:miter lim="400000"/>
            <a:headEnd type="none" w="sm" len="sm"/>
            <a:tailEnd type="none" w="sm" len="sm"/>
          </a:ln>
        </p:spPr>
      </p:cxnSp>
      <p:sp>
        <p:nvSpPr>
          <p:cNvPr id="153" name="Google Shape;153;p26"/>
          <p:cNvSpPr txBox="1"/>
          <p:nvPr/>
        </p:nvSpPr>
        <p:spPr>
          <a:xfrm>
            <a:off x="192745" y="10154006"/>
            <a:ext cx="973800" cy="393600"/>
          </a:xfrm>
          <a:prstGeom prst="rect">
            <a:avLst/>
          </a:prstGeom>
          <a:no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000000"/>
              </a:buClr>
              <a:buSzPts val="2000"/>
              <a:buFont typeface="Amatic SC"/>
              <a:buNone/>
            </a:pPr>
            <a:r>
              <a:rPr lang="en" sz="2000" b="0" i="0" u="none" strike="noStrike" cap="none">
                <a:solidFill>
                  <a:srgbClr val="000000"/>
                </a:solidFill>
                <a:latin typeface="Amatic SC"/>
                <a:ea typeface="Amatic SC"/>
                <a:cs typeface="Amatic SC"/>
                <a:sym typeface="Amatic SC"/>
              </a:rPr>
              <a:t>STUDENT</a:t>
            </a:r>
            <a:endParaRPr sz="1400" b="0" i="0" u="none" strike="noStrike" cap="none">
              <a:solidFill>
                <a:srgbClr val="000000"/>
              </a:solidFill>
              <a:latin typeface="Arial"/>
              <a:ea typeface="Arial"/>
              <a:cs typeface="Arial"/>
              <a:sym typeface="Arial"/>
            </a:endParaRPr>
          </a:p>
        </p:txBody>
      </p:sp>
      <p:sp>
        <p:nvSpPr>
          <p:cNvPr id="154" name="Google Shape;154;p26"/>
          <p:cNvSpPr txBox="1"/>
          <p:nvPr/>
        </p:nvSpPr>
        <p:spPr>
          <a:xfrm>
            <a:off x="1028755" y="9809178"/>
            <a:ext cx="1646100" cy="723900"/>
          </a:xfrm>
          <a:prstGeom prst="rect">
            <a:avLst/>
          </a:prstGeom>
          <a:no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000000"/>
              </a:buClr>
              <a:buSzPts val="1400"/>
              <a:buFont typeface="Libre Franklin"/>
              <a:buNone/>
            </a:pPr>
            <a:r>
              <a:rPr lang="en" sz="1400" b="0" i="0" u="none" strike="noStrike" cap="none">
                <a:solidFill>
                  <a:srgbClr val="000000"/>
                </a:solidFill>
                <a:latin typeface="Libre Franklin"/>
                <a:ea typeface="Libre Franklin"/>
                <a:cs typeface="Libre Franklin"/>
                <a:sym typeface="Libre Franklin"/>
              </a:rPr>
              <a:t>Ask questions when you don't understand.</a:t>
            </a:r>
            <a:endParaRPr sz="1400" b="0" i="0" u="none" strike="noStrike" cap="none">
              <a:solidFill>
                <a:srgbClr val="000000"/>
              </a:solidFill>
              <a:latin typeface="Arial"/>
              <a:ea typeface="Arial"/>
              <a:cs typeface="Arial"/>
              <a:sym typeface="Arial"/>
            </a:endParaRPr>
          </a:p>
        </p:txBody>
      </p:sp>
      <p:sp>
        <p:nvSpPr>
          <p:cNvPr id="155" name="Google Shape;155;p26"/>
          <p:cNvSpPr txBox="1"/>
          <p:nvPr/>
        </p:nvSpPr>
        <p:spPr>
          <a:xfrm>
            <a:off x="227834" y="10614593"/>
            <a:ext cx="1980900" cy="939900"/>
          </a:xfrm>
          <a:prstGeom prst="rect">
            <a:avLst/>
          </a:prstGeom>
          <a:no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000000"/>
              </a:buClr>
              <a:buSzPts val="1400"/>
              <a:buFont typeface="Libre Franklin"/>
              <a:buNone/>
            </a:pPr>
            <a:r>
              <a:rPr lang="en" sz="1400" b="0" i="0" u="none" strike="noStrike" cap="none">
                <a:solidFill>
                  <a:srgbClr val="000000"/>
                </a:solidFill>
                <a:latin typeface="Libre Franklin"/>
                <a:ea typeface="Libre Franklin"/>
                <a:cs typeface="Libre Franklin"/>
                <a:sym typeface="Libre Franklin"/>
              </a:rPr>
              <a:t>Ask questions to see whether students understand &amp; adjust teaching as needed! </a:t>
            </a:r>
            <a:endParaRPr sz="1400" b="0" i="0" u="none" strike="noStrike" cap="none">
              <a:solidFill>
                <a:srgbClr val="000000"/>
              </a:solidFill>
              <a:latin typeface="Arial"/>
              <a:ea typeface="Arial"/>
              <a:cs typeface="Arial"/>
              <a:sym typeface="Arial"/>
            </a:endParaRPr>
          </a:p>
        </p:txBody>
      </p:sp>
      <p:cxnSp>
        <p:nvCxnSpPr>
          <p:cNvPr id="156" name="Google Shape;156;p26"/>
          <p:cNvCxnSpPr/>
          <p:nvPr/>
        </p:nvCxnSpPr>
        <p:spPr>
          <a:xfrm>
            <a:off x="774828" y="6538283"/>
            <a:ext cx="1720500" cy="0"/>
          </a:xfrm>
          <a:prstGeom prst="straightConnector1">
            <a:avLst/>
          </a:prstGeom>
          <a:noFill/>
          <a:ln w="25400" cap="rnd" cmpd="sng">
            <a:solidFill>
              <a:srgbClr val="000000"/>
            </a:solidFill>
            <a:prstDash val="dashDot"/>
            <a:miter lim="400000"/>
            <a:headEnd type="none" w="sm" len="sm"/>
            <a:tailEnd type="none" w="sm" len="sm"/>
          </a:ln>
        </p:spPr>
      </p:cxnSp>
      <p:sp>
        <p:nvSpPr>
          <p:cNvPr id="157" name="Google Shape;157;p26"/>
          <p:cNvSpPr txBox="1"/>
          <p:nvPr/>
        </p:nvSpPr>
        <p:spPr>
          <a:xfrm>
            <a:off x="3054372" y="10556253"/>
            <a:ext cx="4080300" cy="723900"/>
          </a:xfrm>
          <a:prstGeom prst="rect">
            <a:avLst/>
          </a:prstGeom>
          <a:no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000000"/>
              </a:buClr>
              <a:buSzPts val="4000"/>
              <a:buFont typeface="Amatic SC"/>
              <a:buNone/>
            </a:pPr>
            <a:r>
              <a:rPr lang="en" sz="4000" b="0" i="0" u="none" strike="noStrike" cap="none">
                <a:solidFill>
                  <a:srgbClr val="000000"/>
                </a:solidFill>
                <a:latin typeface="Amatic SC"/>
                <a:ea typeface="Amatic SC"/>
                <a:cs typeface="Amatic SC"/>
                <a:sym typeface="Amatic SC"/>
              </a:rPr>
              <a:t>HOMEWORK &amp; MAKE UP WORK</a:t>
            </a:r>
            <a:endParaRPr sz="1400" b="0" i="0" u="none" strike="noStrike" cap="none">
              <a:solidFill>
                <a:srgbClr val="000000"/>
              </a:solidFill>
              <a:latin typeface="Arial"/>
              <a:ea typeface="Arial"/>
              <a:cs typeface="Arial"/>
              <a:sym typeface="Arial"/>
            </a:endParaRPr>
          </a:p>
        </p:txBody>
      </p:sp>
      <p:sp>
        <p:nvSpPr>
          <p:cNvPr id="158" name="Google Shape;158;p26"/>
          <p:cNvSpPr txBox="1"/>
          <p:nvPr/>
        </p:nvSpPr>
        <p:spPr>
          <a:xfrm>
            <a:off x="575810" y="11682774"/>
            <a:ext cx="2945237" cy="1041300"/>
          </a:xfrm>
          <a:prstGeom prst="rect">
            <a:avLst/>
          </a:prstGeom>
          <a:noFill/>
          <a:ln>
            <a:noFill/>
          </a:ln>
        </p:spPr>
        <p:txBody>
          <a:bodyPr spcFirstLastPara="1" wrap="square" lIns="38100" tIns="38100" rIns="38100" bIns="38100" anchor="t" anchorCtr="0">
            <a:noAutofit/>
          </a:bodyPr>
          <a:lstStyle/>
          <a:p>
            <a:pPr marL="0" marR="0" lvl="0" indent="0" algn="ctr" rtl="0">
              <a:lnSpc>
                <a:spcPct val="100000"/>
              </a:lnSpc>
              <a:spcBef>
                <a:spcPts val="0"/>
              </a:spcBef>
              <a:spcAft>
                <a:spcPts val="0"/>
              </a:spcAft>
              <a:buClr>
                <a:srgbClr val="000000"/>
              </a:buClr>
              <a:buSzPts val="1600"/>
              <a:buFont typeface="Libre Franklin"/>
              <a:buNone/>
            </a:pPr>
            <a:r>
              <a:rPr lang="en" sz="1600" b="0" i="0" u="none" strike="noStrike" cap="none" dirty="0">
                <a:solidFill>
                  <a:srgbClr val="000000"/>
                </a:solidFill>
                <a:latin typeface="Libre Franklin"/>
                <a:ea typeface="Libre Franklin"/>
                <a:cs typeface="Libre Franklin"/>
                <a:sym typeface="Libre Franklin"/>
              </a:rPr>
              <a:t>We are going to work hard in class every day</a:t>
            </a:r>
            <a:r>
              <a:rPr lang="en" sz="1600" dirty="0">
                <a:latin typeface="Libre Franklin"/>
                <a:ea typeface="Libre Franklin"/>
                <a:cs typeface="Libre Franklin"/>
                <a:sym typeface="Libre Franklin"/>
              </a:rPr>
              <a:t>. You can expect minimal homework but you MUST study your vocab daily.</a:t>
            </a:r>
            <a:endParaRPr sz="1400" b="0" i="0" u="none" strike="noStrike" cap="none" dirty="0">
              <a:solidFill>
                <a:srgbClr val="000000"/>
              </a:solidFill>
              <a:latin typeface="Arial"/>
              <a:ea typeface="Arial"/>
              <a:cs typeface="Arial"/>
              <a:sym typeface="Arial"/>
            </a:endParaRPr>
          </a:p>
        </p:txBody>
      </p:sp>
      <p:cxnSp>
        <p:nvCxnSpPr>
          <p:cNvPr id="159" name="Google Shape;159;p26"/>
          <p:cNvCxnSpPr/>
          <p:nvPr/>
        </p:nvCxnSpPr>
        <p:spPr>
          <a:xfrm>
            <a:off x="663362" y="11645138"/>
            <a:ext cx="1720500" cy="0"/>
          </a:xfrm>
          <a:prstGeom prst="straightConnector1">
            <a:avLst/>
          </a:prstGeom>
          <a:noFill/>
          <a:ln w="25400" cap="rnd" cmpd="sng">
            <a:solidFill>
              <a:srgbClr val="000000"/>
            </a:solidFill>
            <a:prstDash val="dashDot"/>
            <a:miter lim="400000"/>
            <a:headEnd type="none" w="sm" len="sm"/>
            <a:tailEnd type="none" w="sm" len="sm"/>
          </a:ln>
        </p:spPr>
      </p:cxnSp>
      <p:sp>
        <p:nvSpPr>
          <p:cNvPr id="160" name="Google Shape;160;p26"/>
          <p:cNvSpPr/>
          <p:nvPr/>
        </p:nvSpPr>
        <p:spPr>
          <a:xfrm rot="127905">
            <a:off x="7786035" y="12757030"/>
            <a:ext cx="1911423" cy="235661"/>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26"/>
          <p:cNvSpPr/>
          <p:nvPr/>
        </p:nvSpPr>
        <p:spPr>
          <a:xfrm>
            <a:off x="8982450" y="12626800"/>
            <a:ext cx="683400" cy="3066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26"/>
          <p:cNvSpPr txBox="1"/>
          <p:nvPr/>
        </p:nvSpPr>
        <p:spPr>
          <a:xfrm>
            <a:off x="4045100" y="11233025"/>
            <a:ext cx="2995800" cy="1524000"/>
          </a:xfrm>
          <a:prstGeom prst="rect">
            <a:avLst/>
          </a:prstGeom>
          <a:noFill/>
          <a:ln>
            <a:noFill/>
          </a:ln>
        </p:spPr>
        <p:txBody>
          <a:bodyPr spcFirstLastPara="1" wrap="square" lIns="38100" tIns="38100" rIns="38100" bIns="38100" anchor="t" anchorCtr="0">
            <a:noAutofit/>
          </a:bodyPr>
          <a:lstStyle/>
          <a:p>
            <a:pPr marL="0" marR="0" lvl="0" indent="0" algn="r" rtl="0">
              <a:lnSpc>
                <a:spcPct val="100000"/>
              </a:lnSpc>
              <a:spcBef>
                <a:spcPts val="0"/>
              </a:spcBef>
              <a:spcAft>
                <a:spcPts val="0"/>
              </a:spcAft>
              <a:buClr>
                <a:srgbClr val="000000"/>
              </a:buClr>
              <a:buSzPts val="1600"/>
              <a:buFont typeface="Libre Franklin"/>
              <a:buNone/>
            </a:pPr>
            <a:r>
              <a:rPr lang="en" sz="1600">
                <a:latin typeface="Libre Franklin"/>
                <a:ea typeface="Libre Franklin"/>
                <a:cs typeface="Libre Franklin"/>
                <a:sym typeface="Libre Franklin"/>
              </a:rPr>
              <a:t>Check the daily folder </a:t>
            </a:r>
            <a:endParaRPr sz="1600">
              <a:latin typeface="Libre Franklin"/>
              <a:ea typeface="Libre Franklin"/>
              <a:cs typeface="Libre Franklin"/>
              <a:sym typeface="Libre Franklin"/>
            </a:endParaRPr>
          </a:p>
          <a:p>
            <a:pPr marL="0" marR="0" lvl="0" indent="0" algn="r" rtl="0">
              <a:lnSpc>
                <a:spcPct val="100000"/>
              </a:lnSpc>
              <a:spcBef>
                <a:spcPts val="0"/>
              </a:spcBef>
              <a:spcAft>
                <a:spcPts val="0"/>
              </a:spcAft>
              <a:buClr>
                <a:srgbClr val="000000"/>
              </a:buClr>
              <a:buSzPts val="1600"/>
              <a:buFont typeface="Libre Franklin"/>
              <a:buNone/>
            </a:pPr>
            <a:r>
              <a:rPr lang="en" sz="1600">
                <a:latin typeface="Libre Franklin"/>
                <a:ea typeface="Libre Franklin"/>
                <a:cs typeface="Libre Franklin"/>
                <a:sym typeface="Libre Franklin"/>
              </a:rPr>
              <a:t>in Schoology </a:t>
            </a:r>
            <a:endParaRPr sz="1600">
              <a:latin typeface="Libre Franklin"/>
              <a:ea typeface="Libre Franklin"/>
              <a:cs typeface="Libre Franklin"/>
              <a:sym typeface="Libre Franklin"/>
            </a:endParaRPr>
          </a:p>
          <a:p>
            <a:pPr marL="0" marR="0" lvl="0" indent="0" algn="r" rtl="0">
              <a:lnSpc>
                <a:spcPct val="100000"/>
              </a:lnSpc>
              <a:spcBef>
                <a:spcPts val="0"/>
              </a:spcBef>
              <a:spcAft>
                <a:spcPts val="0"/>
              </a:spcAft>
              <a:buClr>
                <a:srgbClr val="000000"/>
              </a:buClr>
              <a:buSzPts val="1600"/>
              <a:buFont typeface="Libre Franklin"/>
              <a:buNone/>
            </a:pPr>
            <a:r>
              <a:rPr lang="en" sz="1600">
                <a:latin typeface="Libre Franklin"/>
                <a:ea typeface="Libre Franklin"/>
                <a:cs typeface="Libre Franklin"/>
                <a:sym typeface="Libre Franklin"/>
              </a:rPr>
              <a:t>when you are </a:t>
            </a:r>
            <a:endParaRPr sz="1600">
              <a:latin typeface="Libre Franklin"/>
              <a:ea typeface="Libre Franklin"/>
              <a:cs typeface="Libre Franklin"/>
              <a:sym typeface="Libre Franklin"/>
            </a:endParaRPr>
          </a:p>
          <a:p>
            <a:pPr marL="0" marR="0" lvl="0" indent="0" algn="r" rtl="0">
              <a:lnSpc>
                <a:spcPct val="100000"/>
              </a:lnSpc>
              <a:spcBef>
                <a:spcPts val="0"/>
              </a:spcBef>
              <a:spcAft>
                <a:spcPts val="0"/>
              </a:spcAft>
              <a:buClr>
                <a:srgbClr val="000000"/>
              </a:buClr>
              <a:buSzPts val="1600"/>
              <a:buFont typeface="Libre Franklin"/>
              <a:buNone/>
            </a:pPr>
            <a:r>
              <a:rPr lang="en" sz="1600">
                <a:latin typeface="Libre Franklin"/>
                <a:ea typeface="Libre Franklin"/>
                <a:cs typeface="Libre Franklin"/>
                <a:sym typeface="Libre Franklin"/>
              </a:rPr>
              <a:t>absent and be sure </a:t>
            </a:r>
            <a:endParaRPr sz="1600">
              <a:latin typeface="Libre Franklin"/>
              <a:ea typeface="Libre Franklin"/>
              <a:cs typeface="Libre Franklin"/>
              <a:sym typeface="Libre Franklin"/>
            </a:endParaRPr>
          </a:p>
          <a:p>
            <a:pPr marL="0" marR="0" lvl="0" indent="0" algn="r" rtl="0">
              <a:lnSpc>
                <a:spcPct val="100000"/>
              </a:lnSpc>
              <a:spcBef>
                <a:spcPts val="0"/>
              </a:spcBef>
              <a:spcAft>
                <a:spcPts val="0"/>
              </a:spcAft>
              <a:buClr>
                <a:srgbClr val="000000"/>
              </a:buClr>
              <a:buSzPts val="1600"/>
              <a:buFont typeface="Libre Franklin"/>
              <a:buNone/>
            </a:pPr>
            <a:r>
              <a:rPr lang="en" sz="1600">
                <a:latin typeface="Libre Franklin"/>
                <a:ea typeface="Libre Franklin"/>
                <a:cs typeface="Libre Franklin"/>
                <a:sym typeface="Libre Franklin"/>
              </a:rPr>
              <a:t>to make up any assignments that were submitted that day!</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5"/>
        <p:cNvGrpSpPr/>
        <p:nvPr/>
      </p:nvGrpSpPr>
      <p:grpSpPr>
        <a:xfrm>
          <a:off x="0" y="0"/>
          <a:ext cx="0" cy="0"/>
          <a:chOff x="0" y="0"/>
          <a:chExt cx="0" cy="0"/>
        </a:xfrm>
      </p:grpSpPr>
      <p:sp>
        <p:nvSpPr>
          <p:cNvPr id="186" name="Google Shape;186;p28"/>
          <p:cNvSpPr txBox="1"/>
          <p:nvPr/>
        </p:nvSpPr>
        <p:spPr>
          <a:xfrm>
            <a:off x="143498" y="1819030"/>
            <a:ext cx="4442400" cy="660300"/>
          </a:xfrm>
          <a:prstGeom prst="rect">
            <a:avLst/>
          </a:prstGeom>
          <a:no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000000"/>
              </a:buClr>
              <a:buSzPts val="3600"/>
              <a:buFont typeface="Amatic SC"/>
              <a:buNone/>
            </a:pPr>
            <a:r>
              <a:rPr lang="en" sz="3600" b="0" i="0" u="none" strike="noStrike" cap="none">
                <a:solidFill>
                  <a:srgbClr val="000000"/>
                </a:solidFill>
                <a:latin typeface="Amatic SC"/>
                <a:ea typeface="Amatic SC"/>
                <a:cs typeface="Amatic SC"/>
                <a:sym typeface="Amatic SC"/>
              </a:rPr>
              <a:t>ABSENCE POLICY</a:t>
            </a:r>
            <a:endParaRPr/>
          </a:p>
        </p:txBody>
      </p:sp>
      <p:sp>
        <p:nvSpPr>
          <p:cNvPr id="187" name="Google Shape;187;p28"/>
          <p:cNvSpPr txBox="1"/>
          <p:nvPr/>
        </p:nvSpPr>
        <p:spPr>
          <a:xfrm>
            <a:off x="143498" y="4806696"/>
            <a:ext cx="4442400" cy="660300"/>
          </a:xfrm>
          <a:prstGeom prst="rect">
            <a:avLst/>
          </a:prstGeom>
          <a:no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000000"/>
              </a:buClr>
              <a:buSzPts val="3600"/>
              <a:buFont typeface="Amatic SC"/>
              <a:buNone/>
            </a:pPr>
            <a:r>
              <a:rPr lang="en" sz="3600" b="0" i="0" u="none" strike="noStrike" cap="none">
                <a:solidFill>
                  <a:srgbClr val="000000"/>
                </a:solidFill>
                <a:latin typeface="Amatic SC"/>
                <a:ea typeface="Amatic SC"/>
                <a:cs typeface="Amatic SC"/>
                <a:sym typeface="Amatic SC"/>
              </a:rPr>
              <a:t>TARDY POLICY</a:t>
            </a:r>
            <a:endParaRPr/>
          </a:p>
        </p:txBody>
      </p:sp>
      <p:sp>
        <p:nvSpPr>
          <p:cNvPr id="188" name="Google Shape;188;p28"/>
          <p:cNvSpPr txBox="1"/>
          <p:nvPr/>
        </p:nvSpPr>
        <p:spPr>
          <a:xfrm>
            <a:off x="143498" y="7794362"/>
            <a:ext cx="4442400" cy="660300"/>
          </a:xfrm>
          <a:prstGeom prst="rect">
            <a:avLst/>
          </a:prstGeom>
          <a:no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000000"/>
              </a:buClr>
              <a:buSzPts val="3600"/>
              <a:buFont typeface="Amatic SC"/>
              <a:buNone/>
            </a:pPr>
            <a:r>
              <a:rPr lang="en" sz="3600" b="0" i="0" u="none" strike="noStrike" cap="none">
                <a:solidFill>
                  <a:srgbClr val="000000"/>
                </a:solidFill>
                <a:latin typeface="Amatic SC"/>
                <a:ea typeface="Amatic SC"/>
                <a:cs typeface="Amatic SC"/>
                <a:sym typeface="Amatic SC"/>
              </a:rPr>
              <a:t>ENTERING CLASS</a:t>
            </a:r>
            <a:endParaRPr/>
          </a:p>
        </p:txBody>
      </p:sp>
      <p:sp>
        <p:nvSpPr>
          <p:cNvPr id="189" name="Google Shape;189;p28"/>
          <p:cNvSpPr txBox="1"/>
          <p:nvPr/>
        </p:nvSpPr>
        <p:spPr>
          <a:xfrm>
            <a:off x="143498" y="10782027"/>
            <a:ext cx="4442400" cy="660300"/>
          </a:xfrm>
          <a:prstGeom prst="rect">
            <a:avLst/>
          </a:prstGeom>
          <a:no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000000"/>
              </a:buClr>
              <a:buSzPts val="3600"/>
              <a:buFont typeface="Amatic SC"/>
              <a:buNone/>
            </a:pPr>
            <a:r>
              <a:rPr lang="en" sz="3600" b="0" i="0" u="none" strike="noStrike" cap="none">
                <a:solidFill>
                  <a:srgbClr val="000000"/>
                </a:solidFill>
                <a:latin typeface="Amatic SC"/>
                <a:ea typeface="Amatic SC"/>
                <a:cs typeface="Amatic SC"/>
                <a:sym typeface="Amatic SC"/>
              </a:rPr>
              <a:t>LEAVING CLASS</a:t>
            </a:r>
            <a:endParaRPr/>
          </a:p>
        </p:txBody>
      </p:sp>
      <p:sp>
        <p:nvSpPr>
          <p:cNvPr id="190" name="Google Shape;190;p28"/>
          <p:cNvSpPr txBox="1"/>
          <p:nvPr/>
        </p:nvSpPr>
        <p:spPr>
          <a:xfrm>
            <a:off x="5015370" y="2729392"/>
            <a:ext cx="4594800" cy="1910100"/>
          </a:xfrm>
          <a:prstGeom prst="rect">
            <a:avLst/>
          </a:prstGeom>
          <a:noFill/>
          <a:ln>
            <a:noFill/>
          </a:ln>
        </p:spPr>
        <p:txBody>
          <a:bodyPr spcFirstLastPara="1" wrap="square" lIns="38100" tIns="38100" rIns="38100" bIns="38100" anchor="t" anchorCtr="0">
            <a:noAutofit/>
          </a:bodyPr>
          <a:lstStyle/>
          <a:p>
            <a:pPr marL="0" marR="0" lvl="0" indent="0" algn="l" rtl="0">
              <a:lnSpc>
                <a:spcPct val="110000"/>
              </a:lnSpc>
              <a:spcBef>
                <a:spcPts val="0"/>
              </a:spcBef>
              <a:spcAft>
                <a:spcPts val="0"/>
              </a:spcAft>
              <a:buClr>
                <a:srgbClr val="000000"/>
              </a:buClr>
              <a:buSzPts val="1600"/>
              <a:buFont typeface="Libre Franklin Light"/>
              <a:buNone/>
            </a:pPr>
            <a:r>
              <a:rPr lang="en" sz="1300" b="1" i="1" u="none" strike="noStrike" cap="none" dirty="0">
                <a:solidFill>
                  <a:srgbClr val="000000"/>
                </a:solidFill>
                <a:latin typeface="Libre Franklin"/>
                <a:ea typeface="Libre Franklin"/>
                <a:cs typeface="Libre Franklin"/>
                <a:sym typeface="Libre Franklin"/>
              </a:rPr>
              <a:t>You will be assigned a new assigned seat </a:t>
            </a:r>
            <a:r>
              <a:rPr lang="en" sz="1300" b="1" i="1" dirty="0">
                <a:latin typeface="Libre Franklin"/>
                <a:ea typeface="Libre Franklin"/>
                <a:cs typeface="Libre Franklin"/>
                <a:sym typeface="Libre Franklin"/>
              </a:rPr>
              <a:t>periodically</a:t>
            </a:r>
            <a:r>
              <a:rPr lang="en" sz="1300" b="1" i="1" u="none" strike="noStrike" cap="none" dirty="0">
                <a:solidFill>
                  <a:srgbClr val="000000"/>
                </a:solidFill>
                <a:latin typeface="Libre Franklin"/>
                <a:ea typeface="Libre Franklin"/>
                <a:cs typeface="Libre Franklin"/>
                <a:sym typeface="Libre Franklin"/>
              </a:rPr>
              <a:t>. </a:t>
            </a:r>
            <a:r>
              <a:rPr lang="en" sz="1300" b="0" i="0" u="none" strike="noStrike" cap="none" dirty="0">
                <a:solidFill>
                  <a:srgbClr val="000000"/>
                </a:solidFill>
                <a:latin typeface="Libre Franklin Light"/>
                <a:ea typeface="Libre Franklin Light"/>
                <a:cs typeface="Libre Franklin Light"/>
                <a:sym typeface="Libre Franklin Light"/>
              </a:rPr>
              <a:t>Your table mates </a:t>
            </a:r>
            <a:r>
              <a:rPr lang="en" sz="1300" dirty="0">
                <a:latin typeface="Libre Franklin Light"/>
                <a:ea typeface="Libre Franklin Light"/>
                <a:cs typeface="Libre Franklin Light"/>
                <a:sym typeface="Libre Franklin Light"/>
              </a:rPr>
              <a:t>are </a:t>
            </a:r>
            <a:r>
              <a:rPr lang="en" sz="1300" b="0" i="0" u="none" strike="noStrike" cap="none" dirty="0">
                <a:solidFill>
                  <a:srgbClr val="000000"/>
                </a:solidFill>
                <a:latin typeface="Libre Franklin Light"/>
                <a:ea typeface="Libre Franklin Light"/>
                <a:cs typeface="Libre Franklin Light"/>
                <a:sym typeface="Libre Franklin Light"/>
              </a:rPr>
              <a:t>your study budd</a:t>
            </a:r>
            <a:r>
              <a:rPr lang="en" sz="1300" dirty="0">
                <a:latin typeface="Libre Franklin Light"/>
                <a:ea typeface="Libre Franklin Light"/>
                <a:cs typeface="Libre Franklin Light"/>
                <a:sym typeface="Libre Franklin Light"/>
              </a:rPr>
              <a:t>ies</a:t>
            </a:r>
            <a:r>
              <a:rPr lang="en" sz="1300" b="0" i="0" u="none" strike="noStrike" cap="none" dirty="0">
                <a:solidFill>
                  <a:srgbClr val="000000"/>
                </a:solidFill>
                <a:latin typeface="Libre Franklin Light"/>
                <a:ea typeface="Libre Franklin Light"/>
                <a:cs typeface="Libre Franklin Light"/>
                <a:sym typeface="Libre Franklin Light"/>
              </a:rPr>
              <a:t>. If you are absent, </a:t>
            </a:r>
            <a:r>
              <a:rPr lang="en" sz="1300" dirty="0">
                <a:latin typeface="Libre Franklin Light"/>
                <a:ea typeface="Libre Franklin Light"/>
                <a:cs typeface="Libre Franklin Light"/>
                <a:sym typeface="Libre Franklin Light"/>
              </a:rPr>
              <a:t>ask them what you missed and/or what assignments were completed in Schoology</a:t>
            </a:r>
            <a:r>
              <a:rPr lang="en" sz="1300" b="0" i="0" u="none" strike="noStrike" cap="none" dirty="0">
                <a:solidFill>
                  <a:srgbClr val="000000"/>
                </a:solidFill>
                <a:latin typeface="Libre Franklin Light"/>
                <a:ea typeface="Libre Franklin Light"/>
                <a:cs typeface="Libre Franklin Light"/>
                <a:sym typeface="Libre Franklin Light"/>
              </a:rPr>
              <a:t>. Speak German to one another in class and check each other’s work when appropriate. You are a team, and your goal is to help each other meet the class standards! </a:t>
            </a:r>
            <a:r>
              <a:rPr lang="en" sz="1300" dirty="0">
                <a:latin typeface="Libre Franklin Light"/>
                <a:ea typeface="Libre Franklin Light"/>
                <a:cs typeface="Libre Franklin Light"/>
                <a:sym typeface="Libre Franklin Light"/>
              </a:rPr>
              <a:t>Work together to ensure that everyone is successful.</a:t>
            </a:r>
            <a:endParaRPr sz="1300" dirty="0"/>
          </a:p>
        </p:txBody>
      </p:sp>
      <p:sp>
        <p:nvSpPr>
          <p:cNvPr id="191" name="Google Shape;191;p28"/>
          <p:cNvSpPr txBox="1"/>
          <p:nvPr/>
        </p:nvSpPr>
        <p:spPr>
          <a:xfrm>
            <a:off x="189800" y="2803751"/>
            <a:ext cx="4594800" cy="1910100"/>
          </a:xfrm>
          <a:prstGeom prst="rect">
            <a:avLst/>
          </a:prstGeom>
          <a:noFill/>
          <a:ln>
            <a:noFill/>
          </a:ln>
        </p:spPr>
        <p:txBody>
          <a:bodyPr spcFirstLastPara="1" wrap="square" lIns="38100" tIns="38100" rIns="38100" bIns="38100" anchor="t" anchorCtr="0">
            <a:noAutofit/>
          </a:bodyPr>
          <a:lstStyle/>
          <a:p>
            <a:pPr marL="0" marR="0" lvl="0" indent="0" algn="l" rtl="0">
              <a:lnSpc>
                <a:spcPct val="110000"/>
              </a:lnSpc>
              <a:spcBef>
                <a:spcPts val="0"/>
              </a:spcBef>
              <a:spcAft>
                <a:spcPts val="0"/>
              </a:spcAft>
              <a:buClr>
                <a:srgbClr val="000000"/>
              </a:buClr>
              <a:buSzPts val="1600"/>
              <a:buFont typeface="Libre Franklin Light"/>
              <a:buNone/>
            </a:pPr>
            <a:r>
              <a:rPr lang="en" sz="1300" dirty="0">
                <a:latin typeface="Libre Franklin Light"/>
                <a:ea typeface="Libre Franklin Light"/>
                <a:cs typeface="Libre Franklin Light"/>
                <a:sym typeface="Libre Franklin Light"/>
              </a:rPr>
              <a:t>If you are absent, c</a:t>
            </a:r>
            <a:r>
              <a:rPr lang="en" sz="1300" b="0" i="0" u="none" strike="noStrike" cap="none" dirty="0">
                <a:solidFill>
                  <a:srgbClr val="000000"/>
                </a:solidFill>
                <a:latin typeface="Libre Franklin Light"/>
                <a:ea typeface="Libre Franklin Light"/>
                <a:cs typeface="Libre Franklin Light"/>
                <a:sym typeface="Libre Franklin Light"/>
              </a:rPr>
              <a:t>heck </a:t>
            </a:r>
            <a:r>
              <a:rPr lang="en" sz="1300" dirty="0">
                <a:latin typeface="Libre Franklin Light"/>
                <a:ea typeface="Libre Franklin Light"/>
                <a:cs typeface="Libre Franklin Light"/>
                <a:sym typeface="Libre Franklin Light"/>
              </a:rPr>
              <a:t>the Schoology folder</a:t>
            </a:r>
            <a:r>
              <a:rPr lang="en" sz="1300" b="0" i="0" u="none" strike="noStrike" cap="none" dirty="0">
                <a:solidFill>
                  <a:srgbClr val="000000"/>
                </a:solidFill>
                <a:latin typeface="Libre Franklin Light"/>
                <a:ea typeface="Libre Franklin Light"/>
                <a:cs typeface="Libre Franklin Light"/>
                <a:sym typeface="Libre Franklin Light"/>
              </a:rPr>
              <a:t> on your first day back to see what work needs to be made up. </a:t>
            </a:r>
            <a:r>
              <a:rPr lang="en" sz="1300" b="1" i="1" u="none" strike="noStrike" cap="none" dirty="0">
                <a:solidFill>
                  <a:srgbClr val="000000"/>
                </a:solidFill>
                <a:latin typeface="Libre Franklin"/>
                <a:ea typeface="Libre Franklin"/>
                <a:cs typeface="Libre Franklin"/>
                <a:sym typeface="Libre Franklin"/>
              </a:rPr>
              <a:t>Make-up work must be completed within 5 days of </a:t>
            </a:r>
            <a:r>
              <a:rPr lang="en" sz="1300" b="1" i="1" dirty="0">
                <a:latin typeface="Libre Franklin"/>
                <a:ea typeface="Libre Franklin"/>
                <a:cs typeface="Libre Franklin"/>
                <a:sym typeface="Libre Franklin"/>
              </a:rPr>
              <a:t>your return from school. After 5 days, you will receive a 0 and will not be allowed to make up the assignment(s). </a:t>
            </a:r>
            <a:r>
              <a:rPr lang="en" sz="1300" u="sng" dirty="0">
                <a:latin typeface="Libre Franklin Light"/>
                <a:ea typeface="Libre Franklin Light"/>
                <a:cs typeface="Libre Franklin Light"/>
                <a:sym typeface="Libre Franklin Light"/>
              </a:rPr>
              <a:t>All assessments must be made up in the classroom.</a:t>
            </a:r>
            <a:endParaRPr sz="1100" u="sng" dirty="0">
              <a:latin typeface="Libre Franklin Light"/>
              <a:ea typeface="Libre Franklin Light"/>
              <a:cs typeface="Libre Franklin Light"/>
              <a:sym typeface="Libre Franklin Light"/>
            </a:endParaRPr>
          </a:p>
        </p:txBody>
      </p:sp>
      <p:sp>
        <p:nvSpPr>
          <p:cNvPr id="192" name="Google Shape;192;p28"/>
          <p:cNvSpPr txBox="1"/>
          <p:nvPr/>
        </p:nvSpPr>
        <p:spPr>
          <a:xfrm>
            <a:off x="4990900" y="8769001"/>
            <a:ext cx="4643700" cy="1910100"/>
          </a:xfrm>
          <a:prstGeom prst="rect">
            <a:avLst/>
          </a:prstGeom>
          <a:noFill/>
          <a:ln>
            <a:noFill/>
          </a:ln>
        </p:spPr>
        <p:txBody>
          <a:bodyPr spcFirstLastPara="1" wrap="square" lIns="38100" tIns="38100" rIns="38100" bIns="38100" anchor="t" anchorCtr="0">
            <a:noAutofit/>
          </a:bodyPr>
          <a:lstStyle/>
          <a:p>
            <a:pPr marL="0" marR="0" lvl="0" indent="0" algn="l" rtl="0">
              <a:lnSpc>
                <a:spcPct val="110000"/>
              </a:lnSpc>
              <a:spcBef>
                <a:spcPts val="0"/>
              </a:spcBef>
              <a:spcAft>
                <a:spcPts val="0"/>
              </a:spcAft>
              <a:buClr>
                <a:srgbClr val="000000"/>
              </a:buClr>
              <a:buSzPts val="1600"/>
              <a:buFont typeface="Libre Franklin Light"/>
              <a:buNone/>
            </a:pPr>
            <a:r>
              <a:rPr lang="en" sz="1300" dirty="0">
                <a:latin typeface="Libre Franklin Light"/>
                <a:ea typeface="Libre Franklin Light"/>
                <a:cs typeface="Libre Franklin Light"/>
                <a:sym typeface="Libre Franklin Light"/>
              </a:rPr>
              <a:t>Since this class is all about acquiring German, we will use German in the classroom the majority of the time. </a:t>
            </a:r>
            <a:r>
              <a:rPr lang="en" sz="1300" b="0" i="0" u="none" strike="noStrike" cap="none" dirty="0">
                <a:solidFill>
                  <a:srgbClr val="000000"/>
                </a:solidFill>
                <a:latin typeface="Libre Franklin Light"/>
                <a:ea typeface="Libre Franklin Light"/>
                <a:cs typeface="Libre Franklin Light"/>
                <a:sym typeface="Libre Franklin Light"/>
              </a:rPr>
              <a:t>If Frau Yunker asks a question in German, you </a:t>
            </a:r>
            <a:r>
              <a:rPr lang="en" sz="1300" dirty="0">
                <a:latin typeface="Libre Franklin Light"/>
                <a:ea typeface="Libre Franklin Light"/>
                <a:cs typeface="Libre Franklin Light"/>
                <a:sym typeface="Libre Franklin Light"/>
              </a:rPr>
              <a:t>are expected to</a:t>
            </a:r>
            <a:r>
              <a:rPr lang="en" sz="1300" b="0" i="0" u="none" strike="noStrike" cap="none" dirty="0">
                <a:solidFill>
                  <a:srgbClr val="000000"/>
                </a:solidFill>
                <a:latin typeface="Libre Franklin Light"/>
                <a:ea typeface="Libre Franklin Light"/>
                <a:cs typeface="Libre Franklin Light"/>
                <a:sym typeface="Libre Franklin Light"/>
              </a:rPr>
              <a:t> answer in Geramn. If Frau Yunkerasks a question in English, you may answer in German or English. If you MUST say something in English, you must first ask, “Auf Englisch, bitte” </a:t>
            </a:r>
            <a:r>
              <a:rPr lang="en" sz="1300" b="1" i="1" u="none" strike="noStrike" cap="none" dirty="0">
                <a:solidFill>
                  <a:srgbClr val="000000"/>
                </a:solidFill>
                <a:latin typeface="Libre Franklin"/>
                <a:ea typeface="Libre Franklin"/>
                <a:cs typeface="Libre Franklin"/>
                <a:sym typeface="Libre Franklin"/>
              </a:rPr>
              <a:t>Excessive use of English in class an</a:t>
            </a:r>
            <a:r>
              <a:rPr lang="en" sz="1300" b="1" i="1" dirty="0">
                <a:latin typeface="Libre Franklin"/>
                <a:ea typeface="Libre Franklin"/>
                <a:cs typeface="Libre Franklin"/>
                <a:sym typeface="Libre Franklin"/>
              </a:rPr>
              <a:t>d/or refusal to participate will negatively affect your grade.</a:t>
            </a:r>
            <a:endParaRPr sz="1300" b="1" i="1" dirty="0"/>
          </a:p>
        </p:txBody>
      </p:sp>
      <p:sp>
        <p:nvSpPr>
          <p:cNvPr id="193" name="Google Shape;193;p28"/>
          <p:cNvSpPr txBox="1"/>
          <p:nvPr/>
        </p:nvSpPr>
        <p:spPr>
          <a:xfrm>
            <a:off x="143500" y="8707200"/>
            <a:ext cx="4734900" cy="2431200"/>
          </a:xfrm>
          <a:prstGeom prst="rect">
            <a:avLst/>
          </a:prstGeom>
          <a:noFill/>
          <a:ln>
            <a:noFill/>
          </a:ln>
        </p:spPr>
        <p:txBody>
          <a:bodyPr spcFirstLastPara="1" wrap="square" lIns="38100" tIns="38100" rIns="38100" bIns="38100" anchor="t" anchorCtr="0">
            <a:noAutofit/>
          </a:bodyPr>
          <a:lstStyle/>
          <a:p>
            <a:pPr marL="0" marR="0" lvl="0" indent="0" algn="l" rtl="0">
              <a:lnSpc>
                <a:spcPct val="110000"/>
              </a:lnSpc>
              <a:spcBef>
                <a:spcPts val="0"/>
              </a:spcBef>
              <a:spcAft>
                <a:spcPts val="0"/>
              </a:spcAft>
              <a:buClr>
                <a:srgbClr val="000000"/>
              </a:buClr>
              <a:buSzPts val="1600"/>
              <a:buFont typeface="Libre Franklin Light"/>
              <a:buNone/>
            </a:pPr>
            <a:r>
              <a:rPr lang="en" sz="1300" b="0" i="0" u="none" strike="noStrike" cap="none" dirty="0">
                <a:solidFill>
                  <a:srgbClr val="000000"/>
                </a:solidFill>
                <a:latin typeface="Libre Franklin Light"/>
                <a:ea typeface="Libre Franklin Light"/>
                <a:cs typeface="Libre Franklin Light"/>
                <a:sym typeface="Libre Franklin Light"/>
              </a:rPr>
              <a:t>These things should all be done before the bell rings:</a:t>
            </a:r>
            <a:endParaRPr sz="1300" dirty="0">
              <a:latin typeface="Libre Franklin Light"/>
              <a:ea typeface="Libre Franklin Light"/>
              <a:cs typeface="Libre Franklin Light"/>
              <a:sym typeface="Libre Franklin Light"/>
            </a:endParaRPr>
          </a:p>
          <a:p>
            <a:pPr marL="400050" marR="0" lvl="0" indent="-139700" algn="l" rtl="0">
              <a:lnSpc>
                <a:spcPct val="100000"/>
              </a:lnSpc>
              <a:spcBef>
                <a:spcPts val="0"/>
              </a:spcBef>
              <a:spcAft>
                <a:spcPts val="0"/>
              </a:spcAft>
              <a:buClr>
                <a:srgbClr val="000000"/>
              </a:buClr>
              <a:buSzPts val="1300"/>
              <a:buFont typeface="Libre Franklin Light"/>
              <a:buAutoNum type="arabicPeriod"/>
            </a:pPr>
            <a:r>
              <a:rPr lang="en" sz="1300" dirty="0">
                <a:latin typeface="Libre Franklin Light"/>
                <a:ea typeface="Libre Franklin Light"/>
                <a:cs typeface="Libre Franklin Light"/>
                <a:sym typeface="Libre Franklin Light"/>
              </a:rPr>
              <a:t>Put your phone on silent and away.</a:t>
            </a:r>
            <a:endParaRPr sz="1300" dirty="0">
              <a:latin typeface="Libre Franklin Light"/>
              <a:ea typeface="Libre Franklin Light"/>
              <a:cs typeface="Libre Franklin Light"/>
              <a:sym typeface="Libre Franklin Light"/>
            </a:endParaRPr>
          </a:p>
          <a:p>
            <a:pPr marL="400050" marR="0" lvl="0" indent="-139700" algn="l" rtl="0">
              <a:lnSpc>
                <a:spcPct val="100000"/>
              </a:lnSpc>
              <a:spcBef>
                <a:spcPts val="0"/>
              </a:spcBef>
              <a:spcAft>
                <a:spcPts val="0"/>
              </a:spcAft>
              <a:buClr>
                <a:srgbClr val="000000"/>
              </a:buClr>
              <a:buSzPts val="1300"/>
              <a:buFont typeface="Libre Franklin Light"/>
              <a:buAutoNum type="arabicPeriod"/>
            </a:pPr>
            <a:r>
              <a:rPr lang="en" sz="1300" b="0" i="0" u="none" strike="noStrike" cap="none" dirty="0">
                <a:solidFill>
                  <a:srgbClr val="000000"/>
                </a:solidFill>
                <a:latin typeface="Libre Franklin Light"/>
                <a:ea typeface="Libre Franklin Light"/>
                <a:cs typeface="Libre Franklin Light"/>
                <a:sym typeface="Libre Franklin Light"/>
              </a:rPr>
              <a:t>Take out your </a:t>
            </a:r>
            <a:r>
              <a:rPr lang="en" sz="1300" dirty="0">
                <a:latin typeface="Libre Franklin Light"/>
                <a:ea typeface="Libre Franklin Light"/>
                <a:cs typeface="Libre Franklin Light"/>
                <a:sym typeface="Libre Franklin Light"/>
              </a:rPr>
              <a:t>Chromebook.</a:t>
            </a:r>
            <a:endParaRPr sz="1300" dirty="0">
              <a:latin typeface="Libre Franklin Light"/>
              <a:ea typeface="Libre Franklin Light"/>
              <a:cs typeface="Libre Franklin Light"/>
              <a:sym typeface="Libre Franklin Light"/>
            </a:endParaRPr>
          </a:p>
          <a:p>
            <a:pPr marL="400050" marR="0" lvl="0" indent="-139700" algn="l" rtl="0">
              <a:lnSpc>
                <a:spcPct val="100000"/>
              </a:lnSpc>
              <a:spcBef>
                <a:spcPts val="0"/>
              </a:spcBef>
              <a:spcAft>
                <a:spcPts val="0"/>
              </a:spcAft>
              <a:buClr>
                <a:srgbClr val="000000"/>
              </a:buClr>
              <a:buSzPts val="1300"/>
              <a:buFont typeface="Libre Franklin Light"/>
              <a:buAutoNum type="arabicPeriod"/>
            </a:pPr>
            <a:r>
              <a:rPr lang="en" sz="1300" b="0" i="0" u="none" strike="noStrike" cap="none" dirty="0">
                <a:solidFill>
                  <a:srgbClr val="000000"/>
                </a:solidFill>
                <a:latin typeface="Libre Franklin Light"/>
                <a:ea typeface="Libre Franklin Light"/>
                <a:cs typeface="Libre Franklin Light"/>
                <a:sym typeface="Libre Franklin Light"/>
              </a:rPr>
              <a:t>Borrow a pencil and paper, if needed.</a:t>
            </a:r>
            <a:endParaRPr sz="1300" dirty="0"/>
          </a:p>
          <a:p>
            <a:pPr marL="400050" marR="0" lvl="0" indent="-139700" algn="l" rtl="0">
              <a:lnSpc>
                <a:spcPct val="100000"/>
              </a:lnSpc>
              <a:spcBef>
                <a:spcPts val="0"/>
              </a:spcBef>
              <a:spcAft>
                <a:spcPts val="0"/>
              </a:spcAft>
              <a:buClr>
                <a:srgbClr val="000000"/>
              </a:buClr>
              <a:buSzPts val="1300"/>
              <a:buFont typeface="Libre Franklin Light"/>
              <a:buAutoNum type="arabicPeriod"/>
            </a:pPr>
            <a:r>
              <a:rPr lang="en" sz="1300" b="0" i="0" u="none" strike="noStrike" cap="none" dirty="0">
                <a:solidFill>
                  <a:srgbClr val="000000"/>
                </a:solidFill>
                <a:latin typeface="Libre Franklin Light"/>
                <a:ea typeface="Libre Franklin Light"/>
                <a:cs typeface="Libre Franklin Light"/>
                <a:sym typeface="Libre Franklin Light"/>
              </a:rPr>
              <a:t>Sit </a:t>
            </a:r>
            <a:r>
              <a:rPr lang="en" sz="1300" dirty="0">
                <a:latin typeface="Libre Franklin Light"/>
                <a:ea typeface="Libre Franklin Light"/>
                <a:cs typeface="Libre Franklin Light"/>
                <a:sym typeface="Libre Franklin Light"/>
              </a:rPr>
              <a:t>in your assigned seat.</a:t>
            </a:r>
            <a:endParaRPr sz="1300" b="0" i="0" u="none" strike="noStrike" cap="none" dirty="0">
              <a:solidFill>
                <a:srgbClr val="000000"/>
              </a:solidFill>
              <a:latin typeface="Libre Franklin Light"/>
              <a:ea typeface="Libre Franklin Light"/>
              <a:cs typeface="Libre Franklin Light"/>
              <a:sym typeface="Libre Franklin Light"/>
            </a:endParaRPr>
          </a:p>
          <a:p>
            <a:pPr marL="0" marR="0" lvl="0" indent="0" algn="l" rtl="0">
              <a:lnSpc>
                <a:spcPct val="100000"/>
              </a:lnSpc>
              <a:spcBef>
                <a:spcPts val="0"/>
              </a:spcBef>
              <a:spcAft>
                <a:spcPts val="0"/>
              </a:spcAft>
              <a:buNone/>
            </a:pPr>
            <a:endParaRPr sz="1300" b="1" i="1" dirty="0">
              <a:latin typeface="Libre Franklin"/>
              <a:ea typeface="Libre Franklin"/>
              <a:cs typeface="Libre Franklin"/>
              <a:sym typeface="Libre Franklin"/>
            </a:endParaRPr>
          </a:p>
          <a:p>
            <a:pPr marL="0" marR="0" lvl="0" indent="0" algn="l" rtl="0">
              <a:lnSpc>
                <a:spcPct val="100000"/>
              </a:lnSpc>
              <a:spcBef>
                <a:spcPts val="0"/>
              </a:spcBef>
              <a:spcAft>
                <a:spcPts val="0"/>
              </a:spcAft>
              <a:buNone/>
            </a:pPr>
            <a:r>
              <a:rPr lang="en" sz="1300" b="1" i="1" dirty="0">
                <a:latin typeface="Libre Franklin"/>
                <a:ea typeface="Libre Franklin"/>
                <a:cs typeface="Libre Franklin"/>
                <a:sym typeface="Libre Franklin"/>
              </a:rPr>
              <a:t>You are expected to demonstrate maturity by doing these things independently without being asked by Frau Yunker.</a:t>
            </a:r>
            <a:endParaRPr sz="1300" b="1" i="1" dirty="0">
              <a:latin typeface="Libre Franklin"/>
              <a:ea typeface="Libre Franklin"/>
              <a:cs typeface="Libre Franklin"/>
              <a:sym typeface="Libre Franklin"/>
            </a:endParaRPr>
          </a:p>
        </p:txBody>
      </p:sp>
      <p:sp>
        <p:nvSpPr>
          <p:cNvPr id="194" name="Google Shape;194;p28"/>
          <p:cNvSpPr txBox="1"/>
          <p:nvPr/>
        </p:nvSpPr>
        <p:spPr>
          <a:xfrm>
            <a:off x="5015370" y="5746575"/>
            <a:ext cx="4643700" cy="1733700"/>
          </a:xfrm>
          <a:prstGeom prst="rect">
            <a:avLst/>
          </a:prstGeom>
          <a:noFill/>
          <a:ln>
            <a:noFill/>
          </a:ln>
        </p:spPr>
        <p:txBody>
          <a:bodyPr spcFirstLastPara="1" wrap="square" lIns="38100" tIns="38100" rIns="38100" bIns="38100" anchor="t" anchorCtr="0">
            <a:noAutofit/>
          </a:bodyPr>
          <a:lstStyle/>
          <a:p>
            <a:pPr marL="0" marR="0" lvl="0" indent="0" algn="l" rtl="0">
              <a:lnSpc>
                <a:spcPct val="110000"/>
              </a:lnSpc>
              <a:spcBef>
                <a:spcPts val="0"/>
              </a:spcBef>
              <a:spcAft>
                <a:spcPts val="0"/>
              </a:spcAft>
              <a:buClr>
                <a:srgbClr val="000000"/>
              </a:buClr>
              <a:buSzPts val="1600"/>
              <a:buFont typeface="Libre Franklin Light"/>
              <a:buNone/>
            </a:pPr>
            <a:r>
              <a:rPr lang="en" sz="1300" b="0" i="0" u="none" strike="noStrike" cap="none" dirty="0">
                <a:solidFill>
                  <a:srgbClr val="000000"/>
                </a:solidFill>
                <a:latin typeface="Libre Franklin Light"/>
                <a:ea typeface="Libre Franklin Light"/>
                <a:cs typeface="Libre Franklin Light"/>
                <a:sym typeface="Libre Franklin Light"/>
              </a:rPr>
              <a:t>Throughout the </a:t>
            </a:r>
            <a:r>
              <a:rPr lang="en" sz="1300" dirty="0">
                <a:latin typeface="Libre Franklin Light"/>
                <a:ea typeface="Libre Franklin Light"/>
                <a:cs typeface="Libre Franklin Light"/>
                <a:sym typeface="Libre Franklin Light"/>
              </a:rPr>
              <a:t>semester</a:t>
            </a:r>
            <a:r>
              <a:rPr lang="en" sz="1300" b="0" i="0" u="none" strike="noStrike" cap="none" dirty="0">
                <a:solidFill>
                  <a:srgbClr val="000000"/>
                </a:solidFill>
                <a:latin typeface="Libre Franklin Light"/>
                <a:ea typeface="Libre Franklin Light"/>
                <a:cs typeface="Libre Franklin Light"/>
                <a:sym typeface="Libre Franklin Light"/>
              </a:rPr>
              <a:t>, I will use several call-and-response exchanges to get your attention. </a:t>
            </a:r>
            <a:r>
              <a:rPr lang="en" sz="1300" b="1" i="1" u="none" strike="noStrike" cap="none" dirty="0">
                <a:solidFill>
                  <a:srgbClr val="000000"/>
                </a:solidFill>
                <a:latin typeface="Libre Franklin"/>
                <a:ea typeface="Libre Franklin"/>
                <a:cs typeface="Libre Franklin"/>
                <a:sym typeface="Libre Franklin"/>
              </a:rPr>
              <a:t>I will say </a:t>
            </a:r>
            <a:r>
              <a:rPr lang="en" sz="1300" b="1" i="1" dirty="0">
                <a:latin typeface="Libre Franklin"/>
                <a:ea typeface="Libre Franklin"/>
                <a:cs typeface="Libre Franklin"/>
                <a:sym typeface="Libre Franklin"/>
              </a:rPr>
              <a:t>something</a:t>
            </a:r>
            <a:r>
              <a:rPr lang="en" sz="1300" b="1" i="1" u="none" strike="noStrike" cap="none" dirty="0">
                <a:solidFill>
                  <a:srgbClr val="000000"/>
                </a:solidFill>
                <a:latin typeface="Libre Franklin"/>
                <a:ea typeface="Libre Franklin"/>
                <a:cs typeface="Libre Franklin"/>
                <a:sym typeface="Libre Franklin"/>
              </a:rPr>
              <a:t>, the whole class will say something</a:t>
            </a:r>
            <a:r>
              <a:rPr lang="en" sz="1300" b="1" i="1" dirty="0">
                <a:latin typeface="Libre Franklin"/>
                <a:ea typeface="Libre Franklin"/>
                <a:cs typeface="Libre Franklin"/>
                <a:sym typeface="Libre Franklin"/>
              </a:rPr>
              <a:t> </a:t>
            </a:r>
            <a:r>
              <a:rPr lang="en" sz="1300" b="1" i="1" u="none" strike="noStrike" cap="none" dirty="0">
                <a:solidFill>
                  <a:srgbClr val="000000"/>
                </a:solidFill>
                <a:latin typeface="Libre Franklin"/>
                <a:ea typeface="Libre Franklin"/>
                <a:cs typeface="Libre Franklin"/>
                <a:sym typeface="Libre Franklin"/>
              </a:rPr>
              <a:t>in response, and then everyone will be quiet with their eyes on me, ready for my instructions.</a:t>
            </a:r>
            <a:r>
              <a:rPr lang="en" sz="1300" b="0" i="0" u="none" strike="noStrike" cap="none" dirty="0">
                <a:solidFill>
                  <a:srgbClr val="000000"/>
                </a:solidFill>
                <a:latin typeface="Libre Franklin Light"/>
                <a:ea typeface="Libre Franklin Light"/>
                <a:cs typeface="Libre Franklin Light"/>
                <a:sym typeface="Libre Franklin Light"/>
              </a:rPr>
              <a:t> For example, </a:t>
            </a:r>
            <a:r>
              <a:rPr lang="en" sz="1300" dirty="0">
                <a:latin typeface="Libre Franklin Light"/>
                <a:ea typeface="Libre Franklin Light"/>
                <a:cs typeface="Libre Franklin Light"/>
                <a:sym typeface="Libre Franklin Light"/>
              </a:rPr>
              <a:t>if I say, “Wo seid ihr?”, you will respond “Wir sind hier” and then become silent to listen for instructions. We will practice this procedure at the beginning of the semester.</a:t>
            </a:r>
            <a:endParaRPr sz="1300" dirty="0"/>
          </a:p>
        </p:txBody>
      </p:sp>
      <p:sp>
        <p:nvSpPr>
          <p:cNvPr id="195" name="Google Shape;195;p28"/>
          <p:cNvSpPr txBox="1"/>
          <p:nvPr/>
        </p:nvSpPr>
        <p:spPr>
          <a:xfrm>
            <a:off x="5167737" y="1819030"/>
            <a:ext cx="4442400" cy="660300"/>
          </a:xfrm>
          <a:prstGeom prst="rect">
            <a:avLst/>
          </a:prstGeom>
          <a:no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000000"/>
              </a:buClr>
              <a:buSzPts val="3600"/>
              <a:buFont typeface="Amatic SC"/>
              <a:buNone/>
            </a:pPr>
            <a:r>
              <a:rPr lang="en" sz="3600" b="0" i="0" u="none" strike="noStrike" cap="none">
                <a:solidFill>
                  <a:srgbClr val="000000"/>
                </a:solidFill>
                <a:latin typeface="Amatic SC"/>
                <a:ea typeface="Amatic SC"/>
                <a:cs typeface="Amatic SC"/>
                <a:sym typeface="Amatic SC"/>
              </a:rPr>
              <a:t>SEATING POLICY</a:t>
            </a:r>
            <a:endParaRPr/>
          </a:p>
        </p:txBody>
      </p:sp>
      <p:sp>
        <p:nvSpPr>
          <p:cNvPr id="196" name="Google Shape;196;p28"/>
          <p:cNvSpPr txBox="1"/>
          <p:nvPr/>
        </p:nvSpPr>
        <p:spPr>
          <a:xfrm>
            <a:off x="189800" y="11710950"/>
            <a:ext cx="4594800" cy="1910100"/>
          </a:xfrm>
          <a:prstGeom prst="rect">
            <a:avLst/>
          </a:prstGeom>
          <a:noFill/>
          <a:ln>
            <a:noFill/>
          </a:ln>
        </p:spPr>
        <p:txBody>
          <a:bodyPr spcFirstLastPara="1" wrap="square" lIns="38100" tIns="38100" rIns="38100" bIns="38100" anchor="t" anchorCtr="0">
            <a:noAutofit/>
          </a:bodyPr>
          <a:lstStyle/>
          <a:p>
            <a:pPr marL="0" lvl="0" indent="0" algn="l" rtl="0">
              <a:lnSpc>
                <a:spcPct val="110000"/>
              </a:lnSpc>
              <a:spcBef>
                <a:spcPts val="0"/>
              </a:spcBef>
              <a:spcAft>
                <a:spcPts val="0"/>
              </a:spcAft>
              <a:buClr>
                <a:schemeClr val="dk1"/>
              </a:buClr>
              <a:buSzPts val="1600"/>
              <a:buFont typeface="Libre Franklin Light"/>
              <a:buNone/>
            </a:pPr>
            <a:r>
              <a:rPr lang="en" sz="1300" dirty="0">
                <a:solidFill>
                  <a:schemeClr val="dk1"/>
                </a:solidFill>
                <a:latin typeface="Libre Franklin Light"/>
                <a:ea typeface="Libre Franklin Light"/>
                <a:cs typeface="Libre Franklin Light"/>
                <a:sym typeface="Libre Franklin Light"/>
              </a:rPr>
              <a:t>These things should all be done before leaving class:</a:t>
            </a:r>
            <a:endParaRPr sz="1300" dirty="0">
              <a:solidFill>
                <a:schemeClr val="dk1"/>
              </a:solidFill>
              <a:latin typeface="Libre Franklin Light"/>
              <a:ea typeface="Libre Franklin Light"/>
              <a:cs typeface="Libre Franklin Light"/>
              <a:sym typeface="Libre Franklin Light"/>
            </a:endParaRPr>
          </a:p>
          <a:p>
            <a:pPr marL="400050" lvl="0" indent="-139700" algn="l" rtl="0">
              <a:spcBef>
                <a:spcPts val="0"/>
              </a:spcBef>
              <a:spcAft>
                <a:spcPts val="0"/>
              </a:spcAft>
              <a:buClr>
                <a:schemeClr val="dk1"/>
              </a:buClr>
              <a:buSzPts val="1300"/>
              <a:buFont typeface="Libre Franklin Light"/>
              <a:buAutoNum type="arabicPeriod"/>
            </a:pPr>
            <a:r>
              <a:rPr lang="en" sz="1300" dirty="0">
                <a:solidFill>
                  <a:schemeClr val="dk1"/>
                </a:solidFill>
                <a:latin typeface="Libre Franklin Light"/>
                <a:ea typeface="Libre Franklin Light"/>
                <a:cs typeface="Libre Franklin Light"/>
                <a:sym typeface="Libre Franklin Light"/>
              </a:rPr>
              <a:t>Return borrowed materials.</a:t>
            </a:r>
            <a:endParaRPr sz="1300" dirty="0">
              <a:solidFill>
                <a:schemeClr val="dk1"/>
              </a:solidFill>
              <a:latin typeface="Libre Franklin Light"/>
              <a:ea typeface="Libre Franklin Light"/>
              <a:cs typeface="Libre Franklin Light"/>
              <a:sym typeface="Libre Franklin Light"/>
            </a:endParaRPr>
          </a:p>
          <a:p>
            <a:pPr marL="400050" lvl="0" indent="-139700" algn="l" rtl="0">
              <a:spcBef>
                <a:spcPts val="0"/>
              </a:spcBef>
              <a:spcAft>
                <a:spcPts val="0"/>
              </a:spcAft>
              <a:buClr>
                <a:schemeClr val="dk1"/>
              </a:buClr>
              <a:buSzPts val="1300"/>
              <a:buFont typeface="Libre Franklin Light"/>
              <a:buAutoNum type="arabicPeriod"/>
            </a:pPr>
            <a:r>
              <a:rPr lang="en" sz="1300" dirty="0">
                <a:solidFill>
                  <a:schemeClr val="dk1"/>
                </a:solidFill>
                <a:latin typeface="Libre Franklin Light"/>
                <a:ea typeface="Libre Franklin Light"/>
                <a:cs typeface="Libre Franklin Light"/>
                <a:sym typeface="Libre Franklin Light"/>
              </a:rPr>
              <a:t>Clear your table and the floor around it.</a:t>
            </a:r>
            <a:endParaRPr sz="1300" dirty="0">
              <a:solidFill>
                <a:schemeClr val="dk1"/>
              </a:solidFill>
              <a:latin typeface="Libre Franklin Light"/>
              <a:ea typeface="Libre Franklin Light"/>
              <a:cs typeface="Libre Franklin Light"/>
              <a:sym typeface="Libre Franklin Light"/>
            </a:endParaRPr>
          </a:p>
          <a:p>
            <a:pPr marL="400050" lvl="0" indent="-139700" algn="l" rtl="0">
              <a:spcBef>
                <a:spcPts val="0"/>
              </a:spcBef>
              <a:spcAft>
                <a:spcPts val="0"/>
              </a:spcAft>
              <a:buClr>
                <a:schemeClr val="dk1"/>
              </a:buClr>
              <a:buSzPts val="1300"/>
              <a:buFont typeface="Libre Franklin Light"/>
              <a:buAutoNum type="arabicPeriod"/>
            </a:pPr>
            <a:r>
              <a:rPr lang="en" sz="1300" dirty="0">
                <a:solidFill>
                  <a:schemeClr val="dk1"/>
                </a:solidFill>
                <a:latin typeface="Libre Franklin Light"/>
                <a:ea typeface="Libre Franklin Light"/>
                <a:cs typeface="Libre Franklin Light"/>
                <a:sym typeface="Libre Franklin Light"/>
              </a:rPr>
              <a:t>Put your chair back and line up before dismissal</a:t>
            </a:r>
            <a:endParaRPr sz="1300" dirty="0">
              <a:solidFill>
                <a:schemeClr val="dk1"/>
              </a:solidFill>
              <a:latin typeface="Libre Franklin Light"/>
              <a:ea typeface="Libre Franklin Light"/>
              <a:cs typeface="Libre Franklin Light"/>
              <a:sym typeface="Libre Franklin Light"/>
            </a:endParaRPr>
          </a:p>
        </p:txBody>
      </p:sp>
      <p:sp>
        <p:nvSpPr>
          <p:cNvPr id="197" name="Google Shape;197;p28"/>
          <p:cNvSpPr txBox="1"/>
          <p:nvPr/>
        </p:nvSpPr>
        <p:spPr>
          <a:xfrm>
            <a:off x="5015370" y="4771938"/>
            <a:ext cx="4442400" cy="660300"/>
          </a:xfrm>
          <a:prstGeom prst="rect">
            <a:avLst/>
          </a:prstGeom>
          <a:no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000000"/>
              </a:buClr>
              <a:buSzPts val="3600"/>
              <a:buFont typeface="Amatic SC"/>
              <a:buNone/>
            </a:pPr>
            <a:r>
              <a:rPr lang="en" sz="3600" b="0" i="0" u="none" strike="noStrike" cap="none">
                <a:solidFill>
                  <a:srgbClr val="000000"/>
                </a:solidFill>
                <a:latin typeface="Amatic SC"/>
                <a:ea typeface="Amatic SC"/>
                <a:cs typeface="Amatic SC"/>
                <a:sym typeface="Amatic SC"/>
              </a:rPr>
              <a:t>TRANSITIONS</a:t>
            </a:r>
            <a:endParaRPr/>
          </a:p>
        </p:txBody>
      </p:sp>
      <p:sp>
        <p:nvSpPr>
          <p:cNvPr id="198" name="Google Shape;198;p28"/>
          <p:cNvSpPr txBox="1"/>
          <p:nvPr/>
        </p:nvSpPr>
        <p:spPr>
          <a:xfrm>
            <a:off x="5167737" y="7794362"/>
            <a:ext cx="4442400" cy="660300"/>
          </a:xfrm>
          <a:prstGeom prst="rect">
            <a:avLst/>
          </a:prstGeom>
          <a:no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000000"/>
              </a:buClr>
              <a:buSzPts val="3600"/>
              <a:buFont typeface="Amatic SC"/>
              <a:buNone/>
            </a:pPr>
            <a:r>
              <a:rPr lang="en" sz="3600" b="0" i="0" u="none" strike="noStrike" cap="none">
                <a:solidFill>
                  <a:srgbClr val="000000"/>
                </a:solidFill>
                <a:latin typeface="Amatic SC"/>
                <a:ea typeface="Amatic SC"/>
                <a:cs typeface="Amatic SC"/>
                <a:sym typeface="Amatic SC"/>
              </a:rPr>
              <a:t>LANGUAGE USE</a:t>
            </a:r>
            <a:endParaRPr/>
          </a:p>
        </p:txBody>
      </p:sp>
      <p:sp>
        <p:nvSpPr>
          <p:cNvPr id="199" name="Google Shape;199;p28"/>
          <p:cNvSpPr txBox="1"/>
          <p:nvPr/>
        </p:nvSpPr>
        <p:spPr>
          <a:xfrm>
            <a:off x="5167737" y="10782027"/>
            <a:ext cx="4442400" cy="660300"/>
          </a:xfrm>
          <a:prstGeom prst="rect">
            <a:avLst/>
          </a:prstGeom>
          <a:no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000000"/>
              </a:buClr>
              <a:buSzPts val="3600"/>
              <a:buFont typeface="Amatic SC"/>
              <a:buNone/>
            </a:pPr>
            <a:r>
              <a:rPr lang="en" sz="3600">
                <a:latin typeface="Amatic SC"/>
                <a:ea typeface="Amatic SC"/>
                <a:cs typeface="Amatic SC"/>
                <a:sym typeface="Amatic SC"/>
              </a:rPr>
              <a:t>COURSEWORK</a:t>
            </a:r>
            <a:endParaRPr/>
          </a:p>
        </p:txBody>
      </p:sp>
      <p:sp>
        <p:nvSpPr>
          <p:cNvPr id="200" name="Google Shape;200;p28"/>
          <p:cNvSpPr txBox="1"/>
          <p:nvPr/>
        </p:nvSpPr>
        <p:spPr>
          <a:xfrm>
            <a:off x="2503118" y="97061"/>
            <a:ext cx="6931800" cy="1435200"/>
          </a:xfrm>
          <a:prstGeom prst="rect">
            <a:avLst/>
          </a:prstGeom>
          <a:no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000000"/>
              </a:buClr>
              <a:buSzPts val="8500"/>
              <a:buFont typeface="Amatic SC"/>
              <a:buNone/>
            </a:pPr>
            <a:r>
              <a:rPr lang="en" sz="8500" b="0" i="0" u="none" strike="noStrike" cap="none">
                <a:solidFill>
                  <a:srgbClr val="000000"/>
                </a:solidFill>
                <a:latin typeface="Amatic SC"/>
                <a:ea typeface="Amatic SC"/>
                <a:cs typeface="Amatic SC"/>
                <a:sym typeface="Amatic SC"/>
              </a:rPr>
              <a:t>POLICIES &amp; PROCEDURES</a:t>
            </a:r>
            <a:endParaRPr/>
          </a:p>
        </p:txBody>
      </p:sp>
      <p:sp>
        <p:nvSpPr>
          <p:cNvPr id="201" name="Google Shape;201;p28"/>
          <p:cNvSpPr/>
          <p:nvPr/>
        </p:nvSpPr>
        <p:spPr>
          <a:xfrm>
            <a:off x="7786000" y="12637225"/>
            <a:ext cx="1911300" cy="3555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28"/>
          <p:cNvSpPr txBox="1"/>
          <p:nvPr/>
        </p:nvSpPr>
        <p:spPr>
          <a:xfrm>
            <a:off x="189800" y="5719975"/>
            <a:ext cx="4594800" cy="1910100"/>
          </a:xfrm>
          <a:prstGeom prst="rect">
            <a:avLst/>
          </a:prstGeom>
          <a:noFill/>
          <a:ln>
            <a:noFill/>
          </a:ln>
        </p:spPr>
        <p:txBody>
          <a:bodyPr spcFirstLastPara="1" wrap="square" lIns="38100" tIns="38100" rIns="38100" bIns="38100" anchor="t" anchorCtr="0">
            <a:noAutofit/>
          </a:bodyPr>
          <a:lstStyle/>
          <a:p>
            <a:pPr marL="0" marR="0" lvl="0" indent="0" algn="l" rtl="0">
              <a:lnSpc>
                <a:spcPct val="110000"/>
              </a:lnSpc>
              <a:spcBef>
                <a:spcPts val="0"/>
              </a:spcBef>
              <a:spcAft>
                <a:spcPts val="0"/>
              </a:spcAft>
              <a:buClr>
                <a:srgbClr val="000000"/>
              </a:buClr>
              <a:buSzPts val="1600"/>
              <a:buFont typeface="Libre Franklin Light"/>
              <a:buNone/>
            </a:pPr>
            <a:r>
              <a:rPr lang="en" sz="1300" b="0" i="0" u="none" strike="noStrike" cap="none" dirty="0">
                <a:solidFill>
                  <a:srgbClr val="000000"/>
                </a:solidFill>
                <a:latin typeface="Libre Franklin Light"/>
                <a:ea typeface="Libre Franklin Light"/>
                <a:cs typeface="Libre Franklin Light"/>
                <a:sym typeface="Libre Franklin Light"/>
              </a:rPr>
              <a:t>You are considered tardy to class if you are not in your assigned seat with your phone </a:t>
            </a:r>
            <a:r>
              <a:rPr lang="en" sz="1300" dirty="0">
                <a:latin typeface="Libre Franklin Light"/>
                <a:ea typeface="Libre Franklin Light"/>
                <a:cs typeface="Libre Franklin Light"/>
                <a:sym typeface="Libre Franklin Light"/>
              </a:rPr>
              <a:t>put away </a:t>
            </a:r>
            <a:r>
              <a:rPr lang="en" sz="1300" b="0" i="0" u="none" strike="noStrike" cap="none" dirty="0">
                <a:solidFill>
                  <a:srgbClr val="000000"/>
                </a:solidFill>
                <a:latin typeface="Libre Franklin Light"/>
                <a:ea typeface="Libre Franklin Light"/>
                <a:cs typeface="Libre Franklin Light"/>
                <a:sym typeface="Libre Franklin Light"/>
              </a:rPr>
              <a:t>when the bell rings. </a:t>
            </a:r>
            <a:r>
              <a:rPr lang="en" sz="1300" b="1" i="1" u="none" strike="noStrike" cap="none" dirty="0">
                <a:solidFill>
                  <a:srgbClr val="000000"/>
                </a:solidFill>
                <a:latin typeface="Libre Franklin"/>
                <a:ea typeface="Libre Franklin"/>
                <a:cs typeface="Libre Franklin"/>
                <a:sym typeface="Libre Franklin"/>
              </a:rPr>
              <a:t>If you are in the classroom but you are not in your assigned seat and/or your phone is visible, you will be co</a:t>
            </a:r>
            <a:r>
              <a:rPr lang="en" sz="1300" b="1" i="1" dirty="0">
                <a:latin typeface="Libre Franklin"/>
                <a:ea typeface="Libre Franklin"/>
                <a:cs typeface="Libre Franklin"/>
                <a:sym typeface="Libre Franklin"/>
              </a:rPr>
              <a:t>nsidered tardy.</a:t>
            </a:r>
            <a:r>
              <a:rPr lang="en" sz="1300" dirty="0">
                <a:latin typeface="Libre Franklin Light"/>
                <a:ea typeface="Libre Franklin Light"/>
                <a:cs typeface="Libre Franklin Light"/>
                <a:sym typeface="Libre Franklin Light"/>
              </a:rPr>
              <a:t> After 3 tardies to class, your guardian will be contacted and you will be referred for disciplinary action. For each tardy after that, you will receive an additional guardian contact and discipline referral. </a:t>
            </a:r>
            <a:endParaRPr sz="1300" dirty="0"/>
          </a:p>
        </p:txBody>
      </p:sp>
      <p:sp>
        <p:nvSpPr>
          <p:cNvPr id="203" name="Google Shape;203;p28"/>
          <p:cNvSpPr txBox="1"/>
          <p:nvPr/>
        </p:nvSpPr>
        <p:spPr>
          <a:xfrm>
            <a:off x="4969068" y="11728063"/>
            <a:ext cx="4643700" cy="848400"/>
          </a:xfrm>
          <a:prstGeom prst="rect">
            <a:avLst/>
          </a:prstGeom>
          <a:noFill/>
          <a:ln>
            <a:noFill/>
          </a:ln>
        </p:spPr>
        <p:txBody>
          <a:bodyPr spcFirstLastPara="1" wrap="square" lIns="38100" tIns="38100" rIns="38100" bIns="38100" anchor="t" anchorCtr="0">
            <a:noAutofit/>
          </a:bodyPr>
          <a:lstStyle/>
          <a:p>
            <a:pPr marL="0" lvl="0" indent="0" algn="l" rtl="0">
              <a:lnSpc>
                <a:spcPct val="110000"/>
              </a:lnSpc>
              <a:spcBef>
                <a:spcPts val="0"/>
              </a:spcBef>
              <a:spcAft>
                <a:spcPts val="0"/>
              </a:spcAft>
              <a:buClr>
                <a:schemeClr val="dk1"/>
              </a:buClr>
              <a:buSzPts val="1600"/>
              <a:buFont typeface="Libre Franklin Light"/>
              <a:buNone/>
            </a:pPr>
            <a:r>
              <a:rPr lang="en" sz="1300" dirty="0">
                <a:solidFill>
                  <a:schemeClr val="dk1"/>
                </a:solidFill>
                <a:latin typeface="Libre Franklin Light"/>
                <a:ea typeface="Libre Franklin Light"/>
                <a:cs typeface="Libre Franklin Light"/>
                <a:sym typeface="Libre Franklin Light"/>
              </a:rPr>
              <a:t>You should complete all of the assignments for the day before leaving class. </a:t>
            </a:r>
            <a:r>
              <a:rPr lang="en" sz="1300" b="1" i="1" dirty="0">
                <a:solidFill>
                  <a:schemeClr val="dk1"/>
                </a:solidFill>
                <a:latin typeface="Libre Franklin"/>
                <a:ea typeface="Libre Franklin"/>
                <a:cs typeface="Libre Franklin"/>
                <a:sym typeface="Libre Franklin"/>
              </a:rPr>
              <a:t>If you do not finish in class, you will complete these as homework. </a:t>
            </a:r>
            <a:r>
              <a:rPr lang="en" sz="1300" u="sng" dirty="0">
                <a:solidFill>
                  <a:schemeClr val="dk1"/>
                </a:solidFill>
                <a:latin typeface="Libre Franklin Light"/>
                <a:ea typeface="Libre Franklin Light"/>
                <a:cs typeface="Libre Franklin Light"/>
                <a:sym typeface="Libre Franklin Light"/>
              </a:rPr>
              <a:t>You must use a school-issued device for all coursework in this class. No personal laptops or iPads are allowed.</a:t>
            </a:r>
            <a:endParaRPr sz="1300" b="1" i="1"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TotalTime>
  <Words>1064</Words>
  <Application>Microsoft Office PowerPoint</Application>
  <PresentationFormat>Custom</PresentationFormat>
  <Paragraphs>112</Paragraphs>
  <Slides>3</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vt:i4>
      </vt:variant>
    </vt:vector>
  </HeadingPairs>
  <TitlesOfParts>
    <vt:vector size="11" baseType="lpstr">
      <vt:lpstr>Lobster</vt:lpstr>
      <vt:lpstr>Libre Franklin</vt:lpstr>
      <vt:lpstr>Amatic SC</vt:lpstr>
      <vt:lpstr>Libre Franklin Light</vt:lpstr>
      <vt:lpstr>Arial</vt:lpstr>
      <vt:lpstr>Satisfy</vt:lpstr>
      <vt:lpstr>Simple Light</vt:lpstr>
      <vt:lpstr>Simple Light</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Yunker, Daniela/Barton</cp:lastModifiedBy>
  <cp:revision>1</cp:revision>
  <cp:lastPrinted>2024-08-05T15:41:37Z</cp:lastPrinted>
  <dcterms:modified xsi:type="dcterms:W3CDTF">2024-08-05T17:35:34Z</dcterms:modified>
</cp:coreProperties>
</file>