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5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Ce, ci, cy,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ge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gi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Compare/contrast, character, making inferences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Colons and commas in a series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Money-counting and identifying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coins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Martin Luther King Jr.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Building Character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16,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19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- 3-4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19</a:t>
            </a:r>
            <a:r>
              <a:rPr lang="en-US" altLang="en-US" sz="1400" baseline="300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3-4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8-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major grade-Friday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January 10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Report Cards go home</a:t>
            </a:r>
          </a:p>
          <a:p>
            <a:r>
              <a:rPr lang="en-US" sz="1300" dirty="0" smtClean="0"/>
              <a:t>January 12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special snack-ring pops</a:t>
            </a:r>
          </a:p>
          <a:p>
            <a:r>
              <a:rPr lang="en-US" sz="1300" dirty="0" smtClean="0"/>
              <a:t>January 15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Out of School</a:t>
            </a:r>
          </a:p>
          <a:p>
            <a:r>
              <a:rPr lang="en-US" sz="1300" dirty="0" smtClean="0"/>
              <a:t>January 23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- 100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 day of school</a:t>
            </a:r>
          </a:p>
          <a:p>
            <a:r>
              <a:rPr lang="en-US" sz="1300" dirty="0" smtClean="0"/>
              <a:t>January 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special snack-slushy</a:t>
            </a:r>
          </a:p>
          <a:p>
            <a:r>
              <a:rPr lang="en-US" sz="1300" dirty="0" smtClean="0"/>
              <a:t>January 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spirit day-workout day</a:t>
            </a:r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80b9745e-708a-4de7-b76f-403203919f70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2019</TotalTime>
  <Words>125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51</cp:revision>
  <cp:lastPrinted>2024-01-11T16:51:47Z</cp:lastPrinted>
  <dcterms:created xsi:type="dcterms:W3CDTF">2016-06-16T14:10:06Z</dcterms:created>
  <dcterms:modified xsi:type="dcterms:W3CDTF">2024-01-11T16:52:33Z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