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8" r:id="rId9"/>
    <p:sldId id="270" r:id="rId10"/>
    <p:sldId id="272" r:id="rId11"/>
    <p:sldId id="274" r:id="rId12"/>
    <p:sldId id="276" r:id="rId13"/>
    <p:sldId id="278" r:id="rId14"/>
    <p:sldId id="279" r:id="rId15"/>
    <p:sldId id="281" r:id="rId16"/>
    <p:sldId id="283" r:id="rId17"/>
    <p:sldId id="285" r:id="rId18"/>
    <p:sldId id="287" r:id="rId19"/>
    <p:sldId id="289" r:id="rId20"/>
    <p:sldId id="290" r:id="rId21"/>
    <p:sldId id="292" r:id="rId22"/>
    <p:sldId id="294" r:id="rId23"/>
    <p:sldId id="296" r:id="rId24"/>
    <p:sldId id="298" r:id="rId25"/>
    <p:sldId id="300" r:id="rId26"/>
    <p:sldId id="301" r:id="rId27"/>
    <p:sldId id="303" r:id="rId28"/>
    <p:sldId id="305" r:id="rId29"/>
    <p:sldId id="307" r:id="rId30"/>
    <p:sldId id="309" r:id="rId31"/>
    <p:sldId id="311" r:id="rId32"/>
    <p:sldId id="312" r:id="rId33"/>
    <p:sldId id="314" r:id="rId34"/>
    <p:sldId id="316" r:id="rId35"/>
    <p:sldId id="318" r:id="rId36"/>
    <p:sldId id="320" r:id="rId37"/>
    <p:sldId id="322" r:id="rId38"/>
    <p:sldId id="323" r:id="rId39"/>
    <p:sldId id="325" r:id="rId40"/>
    <p:sldId id="327" r:id="rId41"/>
    <p:sldId id="329" r:id="rId42"/>
    <p:sldId id="331" r:id="rId43"/>
    <p:sldId id="333" r:id="rId44"/>
    <p:sldId id="334" r:id="rId45"/>
    <p:sldId id="336" r:id="rId46"/>
    <p:sldId id="338" r:id="rId47"/>
    <p:sldId id="340" r:id="rId48"/>
    <p:sldId id="342" r:id="rId49"/>
    <p:sldId id="344" r:id="rId50"/>
    <p:sldId id="345" r:id="rId51"/>
    <p:sldId id="347" r:id="rId52"/>
    <p:sldId id="349" r:id="rId53"/>
    <p:sldId id="351" r:id="rId54"/>
    <p:sldId id="353" r:id="rId55"/>
    <p:sldId id="355" r:id="rId56"/>
    <p:sldId id="356" r:id="rId57"/>
    <p:sldId id="358" r:id="rId58"/>
    <p:sldId id="360" r:id="rId59"/>
    <p:sldId id="362" r:id="rId60"/>
    <p:sldId id="364" r:id="rId6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ssidy Addison" initials="CA" lastIdx="6" clrIdx="0"/>
  <p:cmAuthor id="1" name="Brooke Slosson" initials="BS" lastIdx="1" clrIdx="0"/>
  <p:cmAuthor id="2" name="Slossonb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/>
    <p:restoredTop sz="94608"/>
  </p:normalViewPr>
  <p:slideViewPr>
    <p:cSldViewPr snapToGrid="0" snapToObjects="1">
      <p:cViewPr>
        <p:scale>
          <a:sx n="83" d="100"/>
          <a:sy n="83" d="100"/>
        </p:scale>
        <p:origin x="-1320" y="-1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702063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1pPr>
            <a:lvl2pPr marL="0" indent="0" algn="ctr">
              <a:spcBef>
                <a:spcPts val="0"/>
              </a:spcBef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2pPr>
            <a:lvl3pPr marL="0" indent="0" algn="ctr">
              <a:spcBef>
                <a:spcPts val="0"/>
              </a:spcBef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3pPr>
            <a:lvl4pPr marL="0" indent="0" algn="ctr">
              <a:spcBef>
                <a:spcPts val="0"/>
              </a:spcBef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4pPr>
            <a:lvl5pPr marL="0" indent="0" algn="ctr">
              <a:spcBef>
                <a:spcPts val="0"/>
              </a:spcBef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40263" y="9296400"/>
            <a:ext cx="317501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40263" y="9296400"/>
            <a:ext cx="317501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aily Grammar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Grammar Review</a:t>
            </a:r>
          </a:p>
        </p:txBody>
      </p:sp>
      <p:sp>
        <p:nvSpPr>
          <p:cNvPr id="138" name="Grade 5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 defTabSz="525779">
              <a:defRPr sz="3780"/>
            </a:pPr>
            <a:r>
              <a:t>Grade 5</a:t>
            </a:r>
          </a:p>
          <a:p>
            <a:pPr defTabSz="525779">
              <a:defRPr sz="3780"/>
            </a:pPr>
            <a:r>
              <a:t>Quarter 2</a:t>
            </a:r>
          </a:p>
          <a:p>
            <a:pPr defTabSz="525779">
              <a:defRPr sz="3780"/>
            </a:pPr>
            <a:r>
              <a:t>Week 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Week 2: Day 3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2: Day 3</a:t>
            </a:r>
          </a:p>
        </p:txBody>
      </p:sp>
      <p:sp>
        <p:nvSpPr>
          <p:cNvPr id="189" name="Write these sentences correctly. 1.  some animals stays safe by using camouflage said rylie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some animals stays safe by using camouflage said rylie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rPr b="0"/>
              <a:t>2. skunks is one animal who dont blend in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Use the following homophone pair in a sentence:  scent, cent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________________________________________________________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a sentence from this research note.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Skunk warnings: raising its tail, stomping its feet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___________________________________________________________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Does the word have a prefix or suffix?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   friendly  ___________________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Week 2: Day 4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2: Day 4</a:t>
            </a:r>
          </a:p>
        </p:txBody>
      </p:sp>
      <p:sp>
        <p:nvSpPr>
          <p:cNvPr id="195" name="Write these sentences correctly. 1.  my ant and uncle from china has open a restaurant in new york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my ant and uncle from china has open a restaurant in new york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 b="1"/>
            </a:pPr>
            <a:r>
              <a:rPr b="0"/>
              <a:t>2. they is serving traditional chinese food 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 b="1"/>
            </a:pPr>
            <a:r>
              <a:t>Draw a line between the prefix and the root word.  Then explain what the word means.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/>
            </a:pPr>
            <a:r>
              <a:t>3.  preview:  _____________________________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 b="1"/>
            </a:pPr>
            <a:r>
              <a:t>Write the missing word or words.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/>
            </a:pPr>
            <a:r>
              <a:t>4.    The food is the ___________________ I’ve ever tasted.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/>
            </a:pPr>
            <a:r>
              <a:t>deliciousest          most delicious           most deliciousest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 b="1"/>
            </a:pPr>
            <a:r>
              <a:t>Write the following verb in past and future tense.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/>
            </a:pPr>
            <a:r>
              <a:t>5.     have   ___________________   _____________________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Week 2: Day 5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2: Day 5</a:t>
            </a:r>
          </a:p>
        </p:txBody>
      </p:sp>
      <p:sp>
        <p:nvSpPr>
          <p:cNvPr id="201" name="Identify and circle the adjectives and underline the pronouns in each sentence, then highlight the interjections.…"/>
          <p:cNvSpPr txBox="1">
            <a:spLocks noGrp="1"/>
          </p:cNvSpPr>
          <p:nvPr>
            <p:ph type="body" idx="1"/>
          </p:nvPr>
        </p:nvSpPr>
        <p:spPr>
          <a:xfrm>
            <a:off x="308971" y="148960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Identify and circle the adjectives and underline the pronouns in each sentence, then highlight the interjections.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1.)  “Wow!” He exclaimed when he saw the beautiful rainbow in the sky.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2.) “Yuck!  These disgusting bugs are everywhere,” she said.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Daily Grammar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Grammar Review</a:t>
            </a:r>
          </a:p>
        </p:txBody>
      </p:sp>
      <p:sp>
        <p:nvSpPr>
          <p:cNvPr id="209" name="Grade 5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 defTabSz="525779">
              <a:defRPr sz="3780"/>
            </a:pPr>
            <a:r>
              <a:t>Grade 5</a:t>
            </a:r>
          </a:p>
          <a:p>
            <a:pPr defTabSz="525779">
              <a:defRPr sz="3780"/>
            </a:pPr>
            <a:r>
              <a:t>Quarter 2</a:t>
            </a:r>
          </a:p>
          <a:p>
            <a:pPr defTabSz="525779">
              <a:defRPr sz="3780"/>
            </a:pPr>
            <a:r>
              <a:t>Week 3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Week 3: Day 1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3: Day 1</a:t>
            </a:r>
          </a:p>
        </p:txBody>
      </p:sp>
      <p:sp>
        <p:nvSpPr>
          <p:cNvPr id="212" name="Write these sentences correctly. 1.  Bens team faced the cougars on march 5 2019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Bens team faced the cougars on march 5 2019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rPr b="0"/>
              <a:t>2. the crowd roared but the batter hit a home run 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Use context clues to figure out the meaning of the bolded word.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Ben was </a:t>
            </a:r>
            <a:r>
              <a:rPr b="1"/>
              <a:t>distracted</a:t>
            </a:r>
            <a:r>
              <a:t> by the crowd and didn’t see his teammate behind him.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_______________________________________________________________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Which reference source would you use to find the following?</a:t>
            </a:r>
            <a:r>
              <a:t>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 The score of the world series from 1985.    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 contraction that is created from the following words.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    she would   _______________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Week 3: Day 2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3: Day 2</a:t>
            </a:r>
          </a:p>
        </p:txBody>
      </p:sp>
      <p:sp>
        <p:nvSpPr>
          <p:cNvPr id="218" name="Write these sentences correctly. 1.  them girls rides there bikes two school every day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them girls rides there bikes two school every day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rPr b="0"/>
              <a:t>2. yesterday they couldnt because it is raining to hard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 subject of the sentence below.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The girls had to get a ride from their mom.   ___________________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Write a word using the prefix and suffix:  un- ,  -ly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 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 missing word.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    The girls  _______________ having their mom drive them to school.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          preferring             will prefer          prefer 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Week 3: Day 3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3: Day 3</a:t>
            </a:r>
          </a:p>
        </p:txBody>
      </p:sp>
      <p:sp>
        <p:nvSpPr>
          <p:cNvPr id="224" name="Write these sentences correctly. 1.  michelle found a shortcut threw a wash to her aunts house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michelle found a shortcut threw a wash to her aunts house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 b="1"/>
            </a:pPr>
            <a:r>
              <a:rPr b="0"/>
              <a:t>2. she was excited but it taken fifteen minutes off her walk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 b="1"/>
            </a:pPr>
            <a:r>
              <a:t>What part of a friendly letter is the following?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t>3.  I am so sorry I missed your shower.  Hopefully I can go next time.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t>_____________________________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 b="1"/>
            </a:pPr>
            <a:r>
              <a:t>Identify the part of speech of the underlined word. (noun, verb, adjective or adverb)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t>4.    Drew was solving his word problems in his math </a:t>
            </a:r>
            <a:r>
              <a:rPr u="sng"/>
              <a:t>notebook</a:t>
            </a:r>
            <a:r>
              <a:t>.   ____________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 b="1"/>
            </a:pPr>
            <a:r>
              <a:t>Use context clues to explain the meaning of the bolded word.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t>5.      Sally’s mom took her to a </a:t>
            </a:r>
            <a:r>
              <a:rPr b="1"/>
              <a:t>dermatologist </a:t>
            </a:r>
            <a:r>
              <a:t>after she developed an itchy rash.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t>__________________________________________________________________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Week 3: Day 4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3: Day 4</a:t>
            </a:r>
          </a:p>
        </p:txBody>
      </p:sp>
      <p:sp>
        <p:nvSpPr>
          <p:cNvPr id="230" name="Write these sentences correctly. 1.  A long time ago people wash there laundry by hand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A long time ago people wash there laundry by hand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 b="1"/>
            </a:pPr>
            <a:r>
              <a:rPr b="0"/>
              <a:t>2. they boiled water two make it hot but rubbed soap in the clothes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 b="1"/>
            </a:pPr>
            <a:r>
              <a:t>Which reference source would you find information for a report on George Washington?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/>
            </a:pPr>
            <a:r>
              <a:t>3. ________________________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 b="1"/>
            </a:pPr>
            <a:r>
              <a:t>Write the abbreviations for the following words:  street, avenue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/>
            </a:pPr>
            <a:r>
              <a:t>4.    ___________    ______________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 b="1"/>
            </a:pPr>
            <a:r>
              <a:t>Use context clues to explain the meaning of the bolded word.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/>
            </a:pPr>
            <a:r>
              <a:t>5.   The security camera appears to </a:t>
            </a:r>
            <a:r>
              <a:rPr b="1"/>
              <a:t>contradict</a:t>
            </a:r>
            <a:r>
              <a:t> Mary’s claim that she never left the house. 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/>
            </a:pPr>
            <a:r>
              <a:t>__________________________________________________________________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Week 3: Day 5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3: Day 5</a:t>
            </a:r>
          </a:p>
        </p:txBody>
      </p:sp>
      <p:sp>
        <p:nvSpPr>
          <p:cNvPr id="236" name="Identify and circle the proper nouns and underline the verbs in each sentence, then highlight the prepositions.…"/>
          <p:cNvSpPr txBox="1">
            <a:spLocks noGrp="1"/>
          </p:cNvSpPr>
          <p:nvPr>
            <p:ph type="body" idx="1"/>
          </p:nvPr>
        </p:nvSpPr>
        <p:spPr>
          <a:xfrm>
            <a:off x="308971" y="148960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Identify and circle the proper nouns and underline the verbs in each sentence, then highlight the prepositions.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1.)  I traveled to New York during the summer.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2.) My favorite restaurant is Oregano’s on Speedway.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Daily Grammar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Grammar Review</a:t>
            </a:r>
          </a:p>
        </p:txBody>
      </p:sp>
      <p:sp>
        <p:nvSpPr>
          <p:cNvPr id="245" name="Grade 5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5</a:t>
            </a:r>
          </a:p>
          <a:p>
            <a:pPr>
              <a:defRPr sz="4200"/>
            </a:pPr>
            <a:r>
              <a:t>Quarter 2</a:t>
            </a:r>
          </a:p>
          <a:p>
            <a:pPr>
              <a:defRPr sz="4200"/>
            </a:pPr>
            <a:r>
              <a:t>Week 4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Week 1: Day 1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1: Day 1</a:t>
            </a:r>
          </a:p>
        </p:txBody>
      </p:sp>
      <p:sp>
        <p:nvSpPr>
          <p:cNvPr id="141" name="Write these sentences correctly. 1.  my uncle paul will like to try things which he never done before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my uncle paul will like to try things which he never done before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rPr b="0"/>
              <a:t>2. he often says lets take a trip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Rewrite the underlined part to put the words in the best order.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Last year, we explored a </a:t>
            </a:r>
            <a:r>
              <a:rPr u="sng"/>
              <a:t>glacier huge cave</a:t>
            </a:r>
            <a:r>
              <a:t> together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Give two words that rhyme with “cave.”</a:t>
            </a:r>
            <a:r>
              <a:t>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  ____________   _____________ 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Combine the sentences to make one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   We  could stand in parts of the cave.  We had to crawl in other parts.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______________________________________________________________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Week 4: Day 1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4: Day 1</a:t>
            </a:r>
          </a:p>
        </p:txBody>
      </p:sp>
      <p:sp>
        <p:nvSpPr>
          <p:cNvPr id="248" name="Write these sentences correctly. 1.  me and mom are visited the san diego zoo next week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me and mom are visited the san diego zoo next week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did you sea the otter’s swimming quick through the water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Identify this part of a letter.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Ms. Aylen Welsh</a:t>
            </a:r>
            <a:br/>
            <a:r>
              <a:t>    1432 E. Winterhaven Rd.</a:t>
            </a:r>
            <a:br/>
            <a:r>
              <a:t>    Bakerstown, PA  15007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Write the prefix.</a:t>
            </a:r>
            <a:r>
              <a:t>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multilingual  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What part of speech is underlined in the sentence?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They will go to tennis practice </a:t>
            </a:r>
            <a:r>
              <a:rPr u="sng"/>
              <a:t>tomorrow</a:t>
            </a:r>
            <a:r>
              <a:t>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Week 4: Day 2"/>
          <p:cNvSpPr txBox="1">
            <a:spLocks noGrp="1"/>
          </p:cNvSpPr>
          <p:nvPr>
            <p:ph type="title"/>
          </p:nvPr>
        </p:nvSpPr>
        <p:spPr>
          <a:xfrm>
            <a:off x="800100" y="-148167"/>
            <a:ext cx="11099800" cy="1586773"/>
          </a:xfrm>
          <a:prstGeom prst="rect">
            <a:avLst/>
          </a:prstGeom>
        </p:spPr>
        <p:txBody>
          <a:bodyPr/>
          <a:lstStyle/>
          <a:p>
            <a:r>
              <a:t>Week 4: Day 2</a:t>
            </a:r>
          </a:p>
        </p:txBody>
      </p:sp>
      <p:sp>
        <p:nvSpPr>
          <p:cNvPr id="254" name="Write these sentences correctly. 1. i forget mikaylas present in the car yesterday…"/>
          <p:cNvSpPr txBox="1">
            <a:spLocks noGrp="1"/>
          </p:cNvSpPr>
          <p:nvPr>
            <p:ph type="body" idx="1"/>
          </p:nvPr>
        </p:nvSpPr>
        <p:spPr>
          <a:xfrm>
            <a:off x="308971" y="1189913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i forget mikaylas present in the car yesterday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cindy said dont leave youre jacket on the floor no more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 past tense of the following verbs: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call -  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swim - ________________ 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 comparative and superlative adjectives for the listed word: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clear:  _________________ and _________________</a:t>
            </a:r>
          </a:p>
        </p:txBody>
      </p:sp>
      <p:sp>
        <p:nvSpPr>
          <p:cNvPr id="255" name="Oval"/>
          <p:cNvSpPr/>
          <p:nvPr/>
        </p:nvSpPr>
        <p:spPr>
          <a:xfrm>
            <a:off x="-5748206" y="7624532"/>
            <a:ext cx="1691615" cy="818357"/>
          </a:xfrm>
          <a:prstGeom prst="ellipse">
            <a:avLst/>
          </a:prstGeom>
          <a:ln w="127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Week 4: Day 3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4: Day 3</a:t>
            </a:r>
          </a:p>
        </p:txBody>
      </p:sp>
      <p:sp>
        <p:nvSpPr>
          <p:cNvPr id="261" name="Write these sentences correctly. 1. michael addison and jace wear invited to dakotas suprise party.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 b="1"/>
            </a:pPr>
            <a:r>
              <a:t>Write these sentences correctly.</a:t>
            </a:r>
            <a:br/>
            <a:r>
              <a:rPr b="0"/>
              <a:t>1. michael addison and jace wear invited to dakotas suprise party.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t>2. we played for different bored games during the dark stormy nite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 b="1"/>
            </a:pPr>
            <a:r>
              <a:t>Use context clues to determine the meaning of the bolded word.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t>3.  They were so </a:t>
            </a:r>
            <a:r>
              <a:rPr b="1"/>
              <a:t>parched</a:t>
            </a:r>
            <a:r>
              <a:t> from the hike that they drank a gallon of water.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t>_____________________________________________________________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rPr b="1"/>
              <a:t>Write the singular noun.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t>4.   geese : ________________  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 b="1"/>
            </a:pPr>
            <a:r>
              <a:t>What part of speech is bolded?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t>5.  Camren </a:t>
            </a:r>
            <a:r>
              <a:rPr b="1"/>
              <a:t>quickly</a:t>
            </a:r>
            <a:r>
              <a:t> ran to catch his sister. </a:t>
            </a:r>
          </a:p>
          <a:p>
            <a:pPr marL="0" indent="0" defTabSz="525779">
              <a:lnSpc>
                <a:spcPct val="90000"/>
              </a:lnSpc>
              <a:spcBef>
                <a:spcPts val="3700"/>
              </a:spcBef>
              <a:buSzTx/>
              <a:buNone/>
              <a:defRPr sz="2609"/>
            </a:pPr>
            <a:r>
              <a:t>  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Week 4: Day 4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4: Day 4</a:t>
            </a:r>
          </a:p>
        </p:txBody>
      </p:sp>
      <p:sp>
        <p:nvSpPr>
          <p:cNvPr id="267" name="Write these sentences correctly. 1. take out you’re pins and be ready to corrected any misteaks.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take out you’re pins and be ready to corrected any misteaks.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both womens dresss came from the same stor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Subject pronoun or object pronoun?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I helped </a:t>
            </a:r>
            <a:r>
              <a:rPr u="sng"/>
              <a:t>him</a:t>
            </a:r>
            <a:r>
              <a:t> find his classroom. 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Write the meaning of the idiom.</a:t>
            </a:r>
            <a:r>
              <a:t>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I’m sorry I can’t help right now, my </a:t>
            </a:r>
            <a:r>
              <a:rPr u="sng"/>
              <a:t>hands are tied.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u="sng"/>
              <a:t>_____________________________________________________________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Circle the word that is not spelled correctly.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achieve    receive     aquire     common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Identify and circle the pronouns and underline the verbs in each sentence.…"/>
          <p:cNvSpPr txBox="1">
            <a:spLocks noGrp="1"/>
          </p:cNvSpPr>
          <p:nvPr>
            <p:ph type="subTitle" idx="1"/>
          </p:nvPr>
        </p:nvSpPr>
        <p:spPr>
          <a:xfrm>
            <a:off x="897466" y="1773766"/>
            <a:ext cx="10464801" cy="6567886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900"/>
              <a:t>Identify and circle the pronouns and underline the verbs in each sentence.</a:t>
            </a:r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900"/>
              <a:t>1. They will play soccer. </a:t>
            </a:r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900"/>
              <a:t>2. He and I are running today.  </a:t>
            </a:r>
          </a:p>
        </p:txBody>
      </p:sp>
      <p:sp>
        <p:nvSpPr>
          <p:cNvPr id="274" name="Week 4: Day 5"/>
          <p:cNvSpPr txBox="1">
            <a:spLocks noGrp="1"/>
          </p:cNvSpPr>
          <p:nvPr>
            <p:ph type="ctrTitle"/>
          </p:nvPr>
        </p:nvSpPr>
        <p:spPr>
          <a:xfrm>
            <a:off x="952500" y="-29634"/>
            <a:ext cx="11099800" cy="1586774"/>
          </a:xfrm>
          <a:prstGeom prst="rect">
            <a:avLst/>
          </a:prstGeom>
        </p:spPr>
        <p:txBody>
          <a:bodyPr anchor="ctr"/>
          <a:lstStyle>
            <a:lvl1pPr>
              <a:defRPr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Week 4: Day 5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Daily Grammar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Grammar Review</a:t>
            </a:r>
          </a:p>
        </p:txBody>
      </p:sp>
      <p:sp>
        <p:nvSpPr>
          <p:cNvPr id="283" name="Grade 5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5</a:t>
            </a:r>
          </a:p>
          <a:p>
            <a:pPr>
              <a:defRPr sz="4200"/>
            </a:pPr>
            <a:r>
              <a:t>Quarter 2</a:t>
            </a:r>
          </a:p>
          <a:p>
            <a:pPr>
              <a:defRPr sz="4200"/>
            </a:pPr>
            <a:r>
              <a:t>Week 5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Week 5: Day 1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5: Day 1</a:t>
            </a:r>
          </a:p>
        </p:txBody>
      </p:sp>
      <p:sp>
        <p:nvSpPr>
          <p:cNvPr id="286" name="Write these sentences correctly. 1.  wes not going to be able to atend the party in december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wes not going to be able to atend the party in december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julie cant not bake cookie without a oven 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Is the underlined phrase hyperbole or an idiom?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The runners felt like their coach sent them on </a:t>
            </a:r>
            <a:r>
              <a:rPr u="sng"/>
              <a:t>a wild goose chase</a:t>
            </a:r>
            <a:r>
              <a:t>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Does this word have a prefix or suffix? </a:t>
            </a:r>
            <a:r>
              <a:t>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accidental: 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Does the underlined adverb tell how, when, where, or to what extent?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I looked </a:t>
            </a:r>
            <a:r>
              <a:rPr u="sng"/>
              <a:t>everywhere</a:t>
            </a:r>
            <a:r>
              <a:t> for my watch.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Week 5: Day 2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5: Day 2</a:t>
            </a:r>
          </a:p>
        </p:txBody>
      </p:sp>
      <p:sp>
        <p:nvSpPr>
          <p:cNvPr id="292" name="Write these sentences correctly. 1. prof julien write a book last year about geologie…"/>
          <p:cNvSpPr txBox="1">
            <a:spLocks noGrp="1"/>
          </p:cNvSpPr>
          <p:nvPr>
            <p:ph type="body" idx="1"/>
          </p:nvPr>
        </p:nvSpPr>
        <p:spPr>
          <a:xfrm>
            <a:off x="308971" y="851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prof julien write a book last year about geologie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dont go up the slide said angels mom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Which resource would you use to find a synonym for “good?”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Write the singular form of the following noun.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calves:  _____________ 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 preposition in this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The chickens are on their nests.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Week 5: Day 3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5: Day 3</a:t>
            </a:r>
          </a:p>
        </p:txBody>
      </p:sp>
      <p:sp>
        <p:nvSpPr>
          <p:cNvPr id="298" name="Write these sentences correctly. 1.  crystal who works at the cofee shop is a friend of mom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crystal who works at the cofee shop is a friend of mom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shel silverstein wrote where the side walk ends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Synonyms or antonyms?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fortunate, unfortunate 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Write the present tense of the verb.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worked: 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Simile or metaphor?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Winning first place </a:t>
            </a:r>
            <a:r>
              <a:rPr u="sng"/>
              <a:t>was the icing on the cake</a:t>
            </a:r>
            <a:r>
              <a:t>. 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Week 5: Day 4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5: Day 4</a:t>
            </a:r>
          </a:p>
        </p:txBody>
      </p:sp>
      <p:sp>
        <p:nvSpPr>
          <p:cNvPr id="304" name="Write these sentences correctly. 1.  beths sisters doll had dark curli hare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beths sisters doll had dark curli hare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 i done had enough off this monson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What word would come between cloth and clue in a dictionary?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cape    clown    cue     close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Combine the sentences to make one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The children were cold. They went to grab jackets. Then they put them on.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Complete the analogy.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sky : blue :: grass : ________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Week 1: Day 2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1: Day 2</a:t>
            </a:r>
          </a:p>
        </p:txBody>
      </p:sp>
      <p:sp>
        <p:nvSpPr>
          <p:cNvPr id="147" name="Write these sentences correctly. 1.  oh no matt exclaimed as he arrives at school without his homework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oh no matt exclaimed as he arrives at school without his homework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rPr b="0"/>
              <a:t>2. he called his mom, and beged her to bring it to him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Choose the word that best completes the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“I was in a hurry and completely forgot,” he ____________ to his mom.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asked           complained           explained             demanded             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Use the two homophones in a sentence. (wait, weight)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  ______________________________________________________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a fact about school: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  _______________________________________________________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Identify and color each preposition.…"/>
          <p:cNvSpPr txBox="1">
            <a:spLocks noGrp="1"/>
          </p:cNvSpPr>
          <p:nvPr>
            <p:ph type="subTitle" idx="1"/>
          </p:nvPr>
        </p:nvSpPr>
        <p:spPr>
          <a:xfrm>
            <a:off x="897466" y="1773766"/>
            <a:ext cx="10464801" cy="6567886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900"/>
              <a:t>Identify and color each preposition. </a:t>
            </a:r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900"/>
              <a:t>1. He went in the arcade with his mom.</a:t>
            </a:r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900"/>
              <a:t>2. Place the rock below the tree.</a:t>
            </a:r>
          </a:p>
        </p:txBody>
      </p:sp>
      <p:sp>
        <p:nvSpPr>
          <p:cNvPr id="310" name="Week 5: Day 5"/>
          <p:cNvSpPr txBox="1">
            <a:spLocks noGrp="1"/>
          </p:cNvSpPr>
          <p:nvPr>
            <p:ph type="ctrTitle"/>
          </p:nvPr>
        </p:nvSpPr>
        <p:spPr>
          <a:xfrm>
            <a:off x="952500" y="-29634"/>
            <a:ext cx="11099800" cy="1586774"/>
          </a:xfrm>
          <a:prstGeom prst="rect">
            <a:avLst/>
          </a:prstGeom>
        </p:spPr>
        <p:txBody>
          <a:bodyPr anchor="ctr"/>
          <a:lstStyle>
            <a:lvl1pPr>
              <a:defRPr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Week 5: Day 5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Daily Grammar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Grammar Review</a:t>
            </a:r>
          </a:p>
        </p:txBody>
      </p:sp>
      <p:sp>
        <p:nvSpPr>
          <p:cNvPr id="316" name="Grade 5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5</a:t>
            </a:r>
          </a:p>
          <a:p>
            <a:pPr>
              <a:defRPr sz="4200"/>
            </a:pPr>
            <a:r>
              <a:t>Quarter 2</a:t>
            </a:r>
          </a:p>
          <a:p>
            <a:pPr>
              <a:defRPr sz="4200"/>
            </a:pPr>
            <a:r>
              <a:t>Week 6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Week 6: Day 1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6: Day 1</a:t>
            </a:r>
          </a:p>
        </p:txBody>
      </p:sp>
      <p:sp>
        <p:nvSpPr>
          <p:cNvPr id="319" name="Write these sentences correctly. 1. alway look both way when crossing the street said the police officer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alway look both way when crossing the street said the police officer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alls of the mouses were steeling cheese from the trap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 plural form.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yourself: 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Write the best words to complete the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Tessa had ________ egg and ________ biscuit for breakfast.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Which is the correct abbreviation for centimeter?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   ct     cr     cm    ce     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 </a:t>
            </a:r>
          </a:p>
        </p:txBody>
      </p:sp>
      <p:sp>
        <p:nvSpPr>
          <p:cNvPr id="320" name="a  an"/>
          <p:cNvSpPr txBox="1"/>
          <p:nvPr/>
        </p:nvSpPr>
        <p:spPr>
          <a:xfrm>
            <a:off x="2801552" y="6669803"/>
            <a:ext cx="10686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  a  an </a:t>
            </a:r>
          </a:p>
        </p:txBody>
      </p:sp>
      <p:sp>
        <p:nvSpPr>
          <p:cNvPr id="321" name="a  an"/>
          <p:cNvSpPr txBox="1"/>
          <p:nvPr/>
        </p:nvSpPr>
        <p:spPr>
          <a:xfrm>
            <a:off x="5688685" y="6669803"/>
            <a:ext cx="106863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  a  an 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Week 6: Day 2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6: Day 2</a:t>
            </a:r>
          </a:p>
        </p:txBody>
      </p:sp>
      <p:sp>
        <p:nvSpPr>
          <p:cNvPr id="327" name="Write these sentences correctly. 1.  the whails dont make no noise when i was watching from the bote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the whails dont make no noise when i was watching from the bote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she singed the national anthem good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Circle the cause and underline the effect.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I grabbed the pan out of the oven without a mitt and burned my hand.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Which word used the apostrophe correctly?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 can’not     his’     shouldn’t     you'r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 word with three syllables.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emotion      alligator     happy     through     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Week 6: Day 3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6: Day 3</a:t>
            </a:r>
          </a:p>
        </p:txBody>
      </p:sp>
      <p:sp>
        <p:nvSpPr>
          <p:cNvPr id="334" name="Write these sentences correctly. 1.  joseph let me know when your home safe said grandma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 joseph let me know when your home safe said grandma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joyce john and rita watch they’re favrite tv show on tuesday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Declarative, interrogative, imperative, or exclamatory?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Turn in your homework and put your lunch in the bin.</a:t>
            </a:r>
            <a:br/>
            <a:r>
              <a:t>     _________________________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Fiction or nonfiction? </a:t>
            </a:r>
            <a:r>
              <a:t>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That fairy broke her wand when she dropped it into the pond.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Subject pronoun or object pronoun?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She accidentally threw</a:t>
            </a:r>
            <a:r>
              <a:rPr u="sng"/>
              <a:t> my</a:t>
            </a:r>
            <a:r>
              <a:t> homework away.  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Week 6: Day 4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6: Day 4</a:t>
            </a:r>
          </a:p>
        </p:txBody>
      </p:sp>
      <p:sp>
        <p:nvSpPr>
          <p:cNvPr id="340" name="Write these sentences correctly. 1.  you spelt all the words correct on your test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you spelt all the words correct on your test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 i havent got no money to go to the fare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Identify the part of speech of the underlined word.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The firemen </a:t>
            </a:r>
            <a:r>
              <a:rPr u="sng"/>
              <a:t>generously</a:t>
            </a:r>
            <a:r>
              <a:t> donated gifts to the children.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Write the singular form of the noun. </a:t>
            </a:r>
            <a:r>
              <a:t>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tomatoes 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What is the baseword?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 reacting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 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Identify and circle the pronouns and underline the conjunctions in each sentence.…"/>
          <p:cNvSpPr txBox="1">
            <a:spLocks noGrp="1"/>
          </p:cNvSpPr>
          <p:nvPr>
            <p:ph type="subTitle" idx="1"/>
          </p:nvPr>
        </p:nvSpPr>
        <p:spPr>
          <a:xfrm>
            <a:off x="897466" y="1773766"/>
            <a:ext cx="10464801" cy="6567886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sz="2900"/>
              <a:t>Identify and circle the pronouns and underline the conjunctions in each sentence.</a:t>
            </a:r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900"/>
              <a:t>1. He placed it by the fireplace and forgot.</a:t>
            </a:r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900"/>
              <a:t>2. I went to the store by myself because they didn’t want to.</a:t>
            </a:r>
          </a:p>
        </p:txBody>
      </p:sp>
      <p:sp>
        <p:nvSpPr>
          <p:cNvPr id="346" name="Week 6: Day 5"/>
          <p:cNvSpPr txBox="1">
            <a:spLocks noGrp="1"/>
          </p:cNvSpPr>
          <p:nvPr>
            <p:ph type="ctrTitle"/>
          </p:nvPr>
        </p:nvSpPr>
        <p:spPr>
          <a:xfrm>
            <a:off x="952500" y="-29634"/>
            <a:ext cx="11099800" cy="1586774"/>
          </a:xfrm>
          <a:prstGeom prst="rect">
            <a:avLst/>
          </a:prstGeom>
        </p:spPr>
        <p:txBody>
          <a:bodyPr anchor="ctr"/>
          <a:lstStyle>
            <a:lvl1pPr>
              <a:defRPr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Week 6: Day 5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Daily Grammar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Grammar Review</a:t>
            </a:r>
          </a:p>
        </p:txBody>
      </p:sp>
      <p:sp>
        <p:nvSpPr>
          <p:cNvPr id="357" name="Grade 5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5</a:t>
            </a:r>
          </a:p>
          <a:p>
            <a:pPr>
              <a:defRPr sz="4200"/>
            </a:pPr>
            <a:r>
              <a:t>Quarter 2</a:t>
            </a:r>
          </a:p>
          <a:p>
            <a:pPr>
              <a:defRPr sz="4200"/>
            </a:pPr>
            <a:r>
              <a:t>Week 7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Week 7: Day 1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7: Day 1</a:t>
            </a:r>
          </a:p>
        </p:txBody>
      </p:sp>
      <p:sp>
        <p:nvSpPr>
          <p:cNvPr id="360" name="Write these sentences correctly. 1. mireyas and jocelyns teacher telled them there wasn’t no school tomorow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 b="1"/>
            </a:pPr>
            <a:r>
              <a:t>Write these sentences correctly.</a:t>
            </a:r>
            <a:br/>
            <a:r>
              <a:rPr b="0"/>
              <a:t>1. mireyas and jocelyns teacher telled them there wasn’t no school tomorow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/>
            </a:pPr>
            <a:r>
              <a:t>2. the boy loves read the boxcar children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 b="1"/>
            </a:pPr>
            <a:r>
              <a:t>Write the words that have three syllables.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/>
            </a:pPr>
            <a:r>
              <a:t>3.  directory     amazement     average     population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/>
            </a:pPr>
            <a:r>
              <a:rPr b="1"/>
              <a:t>If the guide words on a page were “dog” and “dove,” which word would be on that page in the dictionary?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/>
            </a:pPr>
            <a:r>
              <a:t>4.     dozen     dodge      dollar      doctor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 b="1"/>
            </a:pPr>
            <a:r>
              <a:t>Where is the colon written correctly?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/>
            </a:pPr>
            <a:r>
              <a:t>5.  you:re      October 19: 2020      8:20       runner:up</a:t>
            </a:r>
          </a:p>
          <a:p>
            <a:pPr marL="0" indent="0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2755"/>
            </a:pPr>
            <a:r>
              <a:t> 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Week 7: Day 2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7: Day 2</a:t>
            </a:r>
          </a:p>
        </p:txBody>
      </p:sp>
      <p:sp>
        <p:nvSpPr>
          <p:cNvPr id="366" name="Write these sentences correctly. 1.  after twenty for hours, earth has made one rotashun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after twenty for hours, earth has made one rotashun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they needs to bye pumpkins and apples at the market to made pies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Which two words make up the contraction?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won’t    ____________   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Synonyms or antonyms?</a:t>
            </a:r>
            <a:r>
              <a:t>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  safe, secure 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Select which word best completes the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Maddilynn and ________ are going snorkeling in the Pacific.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   </a:t>
            </a:r>
          </a:p>
        </p:txBody>
      </p:sp>
      <p:sp>
        <p:nvSpPr>
          <p:cNvPr id="367" name="I         me"/>
          <p:cNvSpPr txBox="1"/>
          <p:nvPr/>
        </p:nvSpPr>
        <p:spPr>
          <a:xfrm>
            <a:off x="3625968" y="8524003"/>
            <a:ext cx="141793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I         me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Week 1: Day 3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1: Day 3</a:t>
            </a:r>
          </a:p>
        </p:txBody>
      </p:sp>
      <p:sp>
        <p:nvSpPr>
          <p:cNvPr id="153" name="Write these sentences correctly. 1.  eggplant is able to grow almost anywhere but it prefer’s alot of sun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eggplant is able to grow almost anywhere but it prefer’s alot of sun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rPr b="0"/>
              <a:t>2. eggplant seed’s need to be plant where the soil drains good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Put the words in alphabetical order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eggplant     edge      eager       eggshell    eagle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____________________________________________________________            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 prepositional phrase in the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  Farmers grow eggplant crops during the summer months.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Place commas where they belong in the following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  Nutritious purple eggplant is eaten mostly in summer and fall.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Week 7: Day 3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7: Day 3</a:t>
            </a:r>
          </a:p>
        </p:txBody>
      </p:sp>
      <p:sp>
        <p:nvSpPr>
          <p:cNvPr id="373" name="Write these sentences correctly. 1. have you been in a helocopter asked mariah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</a:t>
            </a:r>
            <a:r>
              <a:t> </a:t>
            </a:r>
            <a:r>
              <a:rPr b="0"/>
              <a:t>have you been in a helocopter asked mariah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does your class red scholastic news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an opinion about the topic of recycling.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______________________________________________________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Which of the following are proper nouns? </a:t>
            </a:r>
            <a:r>
              <a:t>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Portugal     karate     Neptune     holiday     country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Complete this analogy.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school : teacher ::  hospital : ________ 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Week 7: Day 4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7: Day 4</a:t>
            </a:r>
          </a:p>
        </p:txBody>
      </p:sp>
      <p:sp>
        <p:nvSpPr>
          <p:cNvPr id="379" name="Write these sentences correctly. 1.  hour grads should be online so we can see if we past that tests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hour grads should be online so we can see if we past that tests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/>
            </a:pPr>
            <a:r>
              <a:t>2.  the engineer were fascinated by science when she were a little girl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 b="1"/>
            </a:pPr>
            <a:r>
              <a:t>Use this homophone pair in one sentence. 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/>
            </a:pPr>
            <a:r>
              <a:t>3.  knew, new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/>
            </a:pPr>
            <a:r>
              <a:t>___________________________________________________________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/>
            </a:pPr>
            <a:r>
              <a:rPr b="1"/>
              <a:t>Which word is not spelled correctly?</a:t>
            </a:r>
            <a:r>
              <a:t> 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/>
            </a:pPr>
            <a:r>
              <a:t>4.  goverment     jealous     foreign     probably        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 b="1"/>
            </a:pPr>
            <a:r>
              <a:t>Correctly rewrite the address.</a:t>
            </a:r>
            <a:br/>
            <a:r>
              <a:rPr b="0"/>
              <a:t>5.  </a:t>
            </a:r>
            <a:r>
              <a:t>  </a:t>
            </a:r>
            <a:r>
              <a:rPr b="0"/>
              <a:t>1248 east cherry blossom drive</a:t>
            </a:r>
            <a:br>
              <a:rPr b="0"/>
            </a:br>
            <a:r>
              <a:rPr b="0"/>
              <a:t>       myrtle beach south carolina 29572</a:t>
            </a:r>
          </a:p>
          <a:p>
            <a:pPr marL="0" indent="0" defTabSz="537463">
              <a:lnSpc>
                <a:spcPct val="90000"/>
              </a:lnSpc>
              <a:spcBef>
                <a:spcPts val="3800"/>
              </a:spcBef>
              <a:buSzTx/>
              <a:buNone/>
              <a:defRPr sz="2668"/>
            </a:pPr>
            <a:r>
              <a:t> 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Identify and highlight the subject pronoun and circle the object pronoun.  Explain how you know the difference between the object and subject.…"/>
          <p:cNvSpPr txBox="1">
            <a:spLocks noGrp="1"/>
          </p:cNvSpPr>
          <p:nvPr>
            <p:ph type="subTitle" idx="1"/>
          </p:nvPr>
        </p:nvSpPr>
        <p:spPr>
          <a:xfrm>
            <a:off x="897466" y="1773766"/>
            <a:ext cx="10464801" cy="6567886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900"/>
              <a:t>Identify and highlight the subject pronoun and circle the object pronoun.  Explain how you know the difference between the object and subject.</a:t>
            </a:r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900"/>
              <a:t>1. I gave him half an apple.</a:t>
            </a:r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900"/>
          </a:p>
          <a:p>
            <a:pPr algn="l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900"/>
              <a:t>2. We took them with us to class. </a:t>
            </a:r>
          </a:p>
        </p:txBody>
      </p:sp>
      <p:sp>
        <p:nvSpPr>
          <p:cNvPr id="385" name="Week 7: Day 5"/>
          <p:cNvSpPr txBox="1">
            <a:spLocks noGrp="1"/>
          </p:cNvSpPr>
          <p:nvPr>
            <p:ph type="ctrTitle"/>
          </p:nvPr>
        </p:nvSpPr>
        <p:spPr>
          <a:xfrm>
            <a:off x="952500" y="-29634"/>
            <a:ext cx="11099800" cy="1586774"/>
          </a:xfrm>
          <a:prstGeom prst="rect">
            <a:avLst/>
          </a:prstGeom>
        </p:spPr>
        <p:txBody>
          <a:bodyPr anchor="ctr"/>
          <a:lstStyle>
            <a:lvl1pPr>
              <a:defRPr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Week 7: Day 5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Daily Grammar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Grammar Review</a:t>
            </a:r>
          </a:p>
        </p:txBody>
      </p:sp>
      <p:sp>
        <p:nvSpPr>
          <p:cNvPr id="393" name="Grade 5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5</a:t>
            </a:r>
          </a:p>
          <a:p>
            <a:pPr>
              <a:defRPr sz="4200"/>
            </a:pPr>
            <a:r>
              <a:t>Quarter 2</a:t>
            </a:r>
          </a:p>
          <a:p>
            <a:pPr>
              <a:defRPr sz="4200"/>
            </a:pPr>
            <a:r>
              <a:t>Week 8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Week 8: Day 1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8: Day 1</a:t>
            </a:r>
          </a:p>
        </p:txBody>
      </p:sp>
      <p:sp>
        <p:nvSpPr>
          <p:cNvPr id="396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379729">
              <a:spcBef>
                <a:spcPts val="2700"/>
              </a:spcBef>
              <a:buSzTx/>
              <a:buNone/>
              <a:defRPr sz="2405" b="1"/>
            </a:pPr>
            <a:r>
              <a:t>Correct these sentences.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05"/>
            </a:pPr>
            <a:r>
              <a:t>1. can sam and me stay overnight at aunt susans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05"/>
            </a:pPr>
            <a:r>
              <a:t>2. them noisy dog barked loud as they ran outside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05" b="1"/>
            </a:pPr>
            <a:r>
              <a:t>Use context clues to determine the meaning of the bolded word. 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05"/>
            </a:pPr>
            <a:r>
              <a:t>3. You may feel better if you </a:t>
            </a:r>
            <a:r>
              <a:rPr b="1"/>
              <a:t>recline</a:t>
            </a:r>
            <a:r>
              <a:t> on the chair and take a nap.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05"/>
            </a:pPr>
            <a:r>
              <a:t>____________________________________________________________________________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05" b="1"/>
            </a:pPr>
            <a:r>
              <a:t>Circle the word that best completes this sentence. 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05"/>
            </a:pPr>
            <a:r>
              <a:t>4. The dog trainer _____________ the ball across the yard, commanding the dog to go get it. 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05"/>
            </a:pPr>
            <a:endParaRPr/>
          </a:p>
          <a:p>
            <a:pPr marL="0" indent="0" defTabSz="379729">
              <a:spcBef>
                <a:spcPts val="2700"/>
              </a:spcBef>
              <a:buSzTx/>
              <a:buNone/>
              <a:defRPr sz="2405" b="1"/>
            </a:pPr>
            <a:r>
              <a:t>If the guide words on a dictionary page were “amber” and “ancient,” which word would be on the page?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405"/>
            </a:pPr>
            <a:r>
              <a:t>5.       amaze              android         ambiguous           anguish          ankle</a:t>
            </a:r>
          </a:p>
        </p:txBody>
      </p:sp>
      <p:sp>
        <p:nvSpPr>
          <p:cNvPr id="397" name="throwed                  through                   threw                   none of these"/>
          <p:cNvSpPr txBox="1"/>
          <p:nvPr/>
        </p:nvSpPr>
        <p:spPr>
          <a:xfrm>
            <a:off x="1150755" y="7147983"/>
            <a:ext cx="11196142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2" algn="l">
              <a:defRPr b="0">
                <a:latin typeface="Times"/>
                <a:ea typeface="Times"/>
                <a:cs typeface="Times"/>
                <a:sym typeface="Times"/>
              </a:defRPr>
            </a:pPr>
            <a:r>
              <a:t>throwed                  through                   threw                   none of these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Week 8: Day 2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8: Day 2</a:t>
            </a:r>
          </a:p>
        </p:txBody>
      </p:sp>
      <p:sp>
        <p:nvSpPr>
          <p:cNvPr id="404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6570">
              <a:spcBef>
                <a:spcPts val="3500"/>
              </a:spcBef>
              <a:buSzTx/>
              <a:buNone/>
              <a:defRPr sz="3145" b="1"/>
            </a:pPr>
            <a:r>
              <a:t>Correct these sentences.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145"/>
            </a:pPr>
            <a:r>
              <a:t>1. the farmers pigs was fenced in by a wooden pin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145"/>
            </a:pPr>
            <a:r>
              <a:t>2. throughout the long eerie night the scared campers told ghost storys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145" b="1"/>
            </a:pPr>
            <a:r>
              <a:t>Use this homophone pair in one sentence.   ( there,  they’re)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145"/>
            </a:pPr>
            <a:r>
              <a:t>3.__________________________________________________________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145" b="1"/>
            </a:pPr>
            <a:r>
              <a:t>4.  Write the contraction for  “will not.”  _________________________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145" b="1"/>
            </a:pPr>
            <a:r>
              <a:t>Identify this part of a business letter. 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145"/>
            </a:pPr>
            <a:r>
              <a:t>5.       Dear Mr. President :    ___________________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Week 8: Day 3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8: Day 3</a:t>
            </a:r>
          </a:p>
        </p:txBody>
      </p:sp>
      <p:sp>
        <p:nvSpPr>
          <p:cNvPr id="410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Correct these sentences.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1. the runner exclaimed i never run no race like that before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2. well need lettuce tomatoes and thousand island to make the salad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Circle the pronouns.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3.    Is he ready to go for breakfast with me?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4.  Fact or fiction?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  </a:t>
            </a:r>
            <a:r>
              <a:rPr b="0"/>
              <a:t>An ancient species of unicorns was found living at the North Pole.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Circle the adjectives in the sentence.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5.   The sleepy kittens were looking for a warm bed. 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Week 8: Day 4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8: Day 4</a:t>
            </a:r>
          </a:p>
        </p:txBody>
      </p:sp>
      <p:sp>
        <p:nvSpPr>
          <p:cNvPr id="420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Correct these sentences.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1. are you gonna go to mt lemmon with theyre group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2. him and me took piano lessons on saturday at 230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Is the underlined word a common noun or a proper noun?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3.  The </a:t>
            </a:r>
            <a:r>
              <a:rPr u="sng"/>
              <a:t>coach</a:t>
            </a:r>
            <a:r>
              <a:t> of the Falcons told the players to run three laps.  _________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4.  Declarative, interrogative, imperative, or exclamatory?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  </a:t>
            </a:r>
            <a:r>
              <a:rPr b="0"/>
              <a:t>Have you ever been to a UofA football game? _____________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Synonyms, antonyms, or homophones?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5.   flower,  flour         ____________________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Week 8: Day 5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8: Day 5</a:t>
            </a:r>
          </a:p>
        </p:txBody>
      </p:sp>
      <p:sp>
        <p:nvSpPr>
          <p:cNvPr id="426" name="Circle the subject and underline the predicate of each sentence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  <a:defRPr sz="3700" b="1"/>
            </a:pPr>
            <a:r>
              <a:t>Circle the subject and underline the predicate of each sentence.</a:t>
            </a:r>
          </a:p>
          <a:p>
            <a:pPr marL="0" indent="0">
              <a:buSzTx/>
              <a:buNone/>
              <a:defRPr sz="3700"/>
            </a:pPr>
            <a:r>
              <a:t>1. Rudolph’s bright nose glowed in the foggy night. </a:t>
            </a:r>
          </a:p>
          <a:p>
            <a:pPr marL="0" indent="0">
              <a:buSzTx/>
              <a:buNone/>
              <a:defRPr sz="3700"/>
            </a:pPr>
            <a:r>
              <a:t>2. The checkered flag waved as the first racer crossed the finish line. 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Daily Grammar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Grammar Review</a:t>
            </a:r>
          </a:p>
        </p:txBody>
      </p:sp>
      <p:sp>
        <p:nvSpPr>
          <p:cNvPr id="440" name="Grade 5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5</a:t>
            </a:r>
          </a:p>
          <a:p>
            <a:pPr>
              <a:defRPr sz="4200"/>
            </a:pPr>
            <a:r>
              <a:t>Quarter 2</a:t>
            </a:r>
          </a:p>
          <a:p>
            <a:pPr>
              <a:defRPr sz="4200"/>
            </a:pPr>
            <a:r>
              <a:t>Week 9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Week 1: Day 4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1: Day 4</a:t>
            </a:r>
          </a:p>
        </p:txBody>
      </p:sp>
      <p:sp>
        <p:nvSpPr>
          <p:cNvPr id="159" name="Write these sentences correctly. 1.  erin and ashley finish there work, and wanted to go to dinner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erin and ashley finish there work, and wanted to go to dinner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rPr b="0"/>
              <a:t>2. they didnt want to go no place far away 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Are these synonyms or antonyms?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Nervous, Confident        ________________            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Identify the adverb in the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Ashley drove quickly to the restaurant.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 date out correctly:    wednesday november 15 2017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  _____________________________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Week 9: Day 1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9: Day 1</a:t>
            </a:r>
          </a:p>
        </p:txBody>
      </p:sp>
      <p:sp>
        <p:nvSpPr>
          <p:cNvPr id="443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38150">
              <a:spcBef>
                <a:spcPts val="3100"/>
              </a:spcBef>
              <a:buSzTx/>
              <a:buNone/>
              <a:defRPr sz="2775" b="1"/>
            </a:pPr>
            <a:r>
              <a:t>Correct these sentences.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/>
            </a:pPr>
            <a:r>
              <a:t>1. the boy next door never goes too no birthday partys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/>
            </a:pPr>
            <a:r>
              <a:t>2. i cant never decide which i like best - christmas or thanksgiving day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 b="1"/>
            </a:pPr>
            <a:r>
              <a:t>Does the underlined adverb tell how, when, where, or to what extent?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/>
            </a:pPr>
            <a:r>
              <a:t>3.  Eggs flew </a:t>
            </a:r>
            <a:r>
              <a:rPr u="sng"/>
              <a:t>everywhere</a:t>
            </a:r>
            <a:r>
              <a:t> when she dropped the carton.  ____________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 b="1"/>
            </a:pPr>
            <a:r>
              <a:t>4.  Circle the best word to complete the sentence.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 b="1"/>
            </a:pPr>
            <a:r>
              <a:t>  </a:t>
            </a:r>
            <a:r>
              <a:rPr b="0"/>
              <a:t>David ate ________ pieces of candy than Melissa. 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 b="1"/>
            </a:pPr>
            <a:r>
              <a:rPr b="0"/>
              <a:t>fewer             least               few              lesser 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 b="1"/>
            </a:pPr>
            <a:r>
              <a:t>Which is the correct way to divide this word into syllables. 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/>
            </a:pPr>
            <a:r>
              <a:t>5.   mus - i - cian             m - usi - cian                mu - si - cian</a:t>
            </a:r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Week 9: Day 2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9: Day 2</a:t>
            </a:r>
          </a:p>
        </p:txBody>
      </p:sp>
      <p:sp>
        <p:nvSpPr>
          <p:cNvPr id="450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08971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Correct these sentences.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1. mom taked me to buy presents for hour christmas party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2. after the flour seeds sprouted it growed two inches in a weak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Complete this analogy: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3.  hammer : nail   ::   comb : __________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4.  Circle the word that does not belong.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  </a:t>
            </a:r>
            <a:r>
              <a:rPr b="0"/>
              <a:t>pencil             paper              pen             crayon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Declarative, interrogative, imperative, or exclamatory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5.   Our last field trip was to the planetarium at the UofA. _____________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Week 9: Day 3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9: Day 3</a:t>
            </a:r>
          </a:p>
        </p:txBody>
      </p:sp>
      <p:sp>
        <p:nvSpPr>
          <p:cNvPr id="457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08971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Correct these sentences.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1. get them dirty foots of my clean sofa shouted mom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2. why do this pizza have less peaces then the others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Write the past tense of the verb “ justify.”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3.  ______________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4.  Singular possessive or plural possessive?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  </a:t>
            </a:r>
            <a:r>
              <a:rPr b="0"/>
              <a:t>Carlos’s bike _______________  the puppies’ food _______________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Declarative, interrogative, imperative, or exclamatory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5.   What a beautiful house!  _________________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Week 9: Day 4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9: Day 4</a:t>
            </a:r>
          </a:p>
        </p:txBody>
      </p:sp>
      <p:sp>
        <p:nvSpPr>
          <p:cNvPr id="463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08971" y="1579380"/>
            <a:ext cx="12386858" cy="8042006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0" indent="0" defTabSz="473201">
              <a:spcBef>
                <a:spcPts val="3400"/>
              </a:spcBef>
              <a:buSzTx/>
              <a:buNone/>
              <a:defRPr sz="2997" b="1"/>
            </a:pPr>
            <a:r>
              <a:t>Correct these sentences.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997"/>
            </a:pPr>
            <a:r>
              <a:t>1. them strong winds blew a umbrella and a chair threw the window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997"/>
            </a:pPr>
            <a:r>
              <a:t>2. adam tells real scary storys and makes horrifyng faces two 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997" b="1"/>
            </a:pPr>
            <a:r>
              <a:t>What is the prefix in this word?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997"/>
            </a:pPr>
            <a:r>
              <a:t>3.  Disappear    ______________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997" b="1"/>
            </a:pPr>
            <a:r>
              <a:t>4.  Where would the following probably take place?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997" b="1"/>
            </a:pPr>
            <a:r>
              <a:t>  “</a:t>
            </a:r>
            <a:r>
              <a:rPr b="0"/>
              <a:t>That will be $12.35.  Pick up your order at the next window.”  _______________________________________________________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997" b="1"/>
            </a:pPr>
            <a:r>
              <a:t>Circle the word that is spelled correctly. 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997"/>
            </a:pPr>
            <a:r>
              <a:t>5.   broked            arranje              hungery             explained        </a:t>
            </a:r>
          </a:p>
        </p:txBody>
      </p: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Week 9: Day 5"/>
          <p:cNvSpPr txBox="1">
            <a:spLocks noGrp="1"/>
          </p:cNvSpPr>
          <p:nvPr>
            <p:ph type="title"/>
          </p:nvPr>
        </p:nvSpPr>
        <p:spPr>
          <a:xfrm>
            <a:off x="766289" y="-300567"/>
            <a:ext cx="11099801" cy="2159001"/>
          </a:xfrm>
          <a:prstGeom prst="rect">
            <a:avLst/>
          </a:prstGeom>
        </p:spPr>
        <p:txBody>
          <a:bodyPr/>
          <a:lstStyle/>
          <a:p>
            <a:r>
              <a:t>Week 9: Day 5</a:t>
            </a:r>
          </a:p>
        </p:txBody>
      </p:sp>
      <p:sp>
        <p:nvSpPr>
          <p:cNvPr id="470" name="Circle the subject, underline the predicate, highlight the interjection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>
              <a:buSzTx/>
              <a:buNone/>
              <a:defRPr sz="3700" b="1"/>
            </a:pPr>
            <a:r>
              <a:t>Circle the subject, underline the predicate, highlight the interjection. </a:t>
            </a:r>
          </a:p>
          <a:p>
            <a:pPr marL="0" indent="0">
              <a:buSzTx/>
              <a:buNone/>
              <a:defRPr sz="3700"/>
            </a:pPr>
            <a:r>
              <a:t>1. Wow!  The painting looks amazing. </a:t>
            </a:r>
          </a:p>
          <a:p>
            <a:pPr marL="0" indent="0">
              <a:buSzTx/>
              <a:buNone/>
              <a:defRPr sz="3700"/>
            </a:pPr>
            <a:r>
              <a:t>2. Darn!  A car ran over my water bottle. </a:t>
            </a: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Daily Grammar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Grammar Review</a:t>
            </a:r>
          </a:p>
        </p:txBody>
      </p:sp>
      <p:sp>
        <p:nvSpPr>
          <p:cNvPr id="484" name="Grade 5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5</a:t>
            </a:r>
          </a:p>
          <a:p>
            <a:pPr>
              <a:defRPr sz="4200"/>
            </a:pPr>
            <a:r>
              <a:t>Quarter 2</a:t>
            </a:r>
          </a:p>
          <a:p>
            <a:pPr>
              <a:defRPr sz="4200"/>
            </a:pPr>
            <a:r>
              <a:t>Week 10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Week 10: Day 1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10: Day 1</a:t>
            </a:r>
          </a:p>
        </p:txBody>
      </p:sp>
      <p:sp>
        <p:nvSpPr>
          <p:cNvPr id="487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08971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Correct these sentences.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1. while at the museum paul observed the paintings sculptures and exhibits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2. does they wanna come to karate class with steve and i.  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What part of speech is the underlined word in this sentence?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3.  The snow piled on the roof </a:t>
            </a:r>
            <a:r>
              <a:rPr u="sng"/>
              <a:t>during</a:t>
            </a:r>
            <a:r>
              <a:t> the winter. ______________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4.  What is the plural noun for this singular noun?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 </a:t>
            </a:r>
            <a:r>
              <a:rPr b="0"/>
              <a:t> blackberry  ___________________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Circle where the apostrophe is not used correctly.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5.   won’t            have’nt              they’re            do’nt        </a:t>
            </a:r>
          </a:p>
        </p:txBody>
      </p:sp>
    </p:spTree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Week 10: Day 2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10: Day 2</a:t>
            </a:r>
          </a:p>
        </p:txBody>
      </p:sp>
      <p:sp>
        <p:nvSpPr>
          <p:cNvPr id="495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08971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38150">
              <a:spcBef>
                <a:spcPts val="3100"/>
              </a:spcBef>
              <a:buSzTx/>
              <a:buNone/>
              <a:defRPr sz="2775" b="1"/>
            </a:pPr>
            <a:r>
              <a:t>Correct these sentences.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/>
            </a:pPr>
            <a:r>
              <a:t>1. the play at gaslight theater was amazing because them actors performed sew good  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/>
            </a:pPr>
            <a:r>
              <a:t>2.  aunt stephanie ran in shouting let go camping  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 b="1"/>
            </a:pPr>
            <a:r>
              <a:t>Circle the words that are not spelled correctly.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/>
            </a:pPr>
            <a:r>
              <a:t>3.  doller           master            thirsty           calender 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 b="1"/>
            </a:pPr>
            <a:r>
              <a:t>4.  Based on context clues, what is the meaning of the bolded word?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 b="1"/>
            </a:pPr>
            <a:r>
              <a:t> </a:t>
            </a:r>
            <a:r>
              <a:rPr b="0"/>
              <a:t> The icy road caused him to lose control of his bike, and he propelled down a 50-foot </a:t>
            </a:r>
            <a:r>
              <a:t>precipice</a:t>
            </a:r>
            <a:r>
              <a:rPr b="0"/>
              <a:t>.  ______________________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 b="1"/>
            </a:pPr>
            <a:r>
              <a:t>Simile or metaphor</a:t>
            </a:r>
          </a:p>
          <a:p>
            <a:pPr marL="0" indent="0" defTabSz="438150">
              <a:spcBef>
                <a:spcPts val="3100"/>
              </a:spcBef>
              <a:buSzTx/>
              <a:buNone/>
              <a:defRPr sz="2775"/>
            </a:pPr>
            <a:r>
              <a:t>5.   Her hair </a:t>
            </a:r>
            <a:r>
              <a:rPr u="sng"/>
              <a:t>was a flowing golden river</a:t>
            </a:r>
            <a:r>
              <a:t>. _______________________       </a:t>
            </a:r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Week 10: Day 3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10: Day 3</a:t>
            </a:r>
          </a:p>
        </p:txBody>
      </p:sp>
      <p:sp>
        <p:nvSpPr>
          <p:cNvPr id="503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08971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08254">
              <a:spcBef>
                <a:spcPts val="3600"/>
              </a:spcBef>
              <a:buSzTx/>
              <a:buNone/>
              <a:defRPr sz="3218" b="1"/>
            </a:pPr>
            <a:r>
              <a:t>Correct these sentences.</a:t>
            </a:r>
          </a:p>
          <a:p>
            <a:pPr marL="0" indent="0" defTabSz="508254">
              <a:spcBef>
                <a:spcPts val="3600"/>
              </a:spcBef>
              <a:buSzTx/>
              <a:buNone/>
              <a:defRPr sz="3218"/>
            </a:pPr>
            <a:r>
              <a:t>1. does you no that the mississippi river runs threw ten states  </a:t>
            </a:r>
          </a:p>
          <a:p>
            <a:pPr marL="0" indent="0" defTabSz="508254">
              <a:spcBef>
                <a:spcPts val="3600"/>
              </a:spcBef>
              <a:buSzTx/>
              <a:buNone/>
              <a:defRPr sz="3218"/>
            </a:pPr>
            <a:r>
              <a:t>2.  ms hope my fifth-grade teacher read us freak the mighty   </a:t>
            </a:r>
          </a:p>
          <a:p>
            <a:pPr marL="0" indent="0" defTabSz="508254">
              <a:spcBef>
                <a:spcPts val="3600"/>
              </a:spcBef>
              <a:buSzTx/>
              <a:buNone/>
              <a:defRPr sz="3218" b="1"/>
            </a:pPr>
            <a:r>
              <a:t>What reference source would you use to find the capital of Canada?</a:t>
            </a:r>
          </a:p>
          <a:p>
            <a:pPr marL="0" indent="0" defTabSz="508254">
              <a:spcBef>
                <a:spcPts val="3600"/>
              </a:spcBef>
              <a:buSzTx/>
              <a:buNone/>
              <a:defRPr sz="3218"/>
            </a:pPr>
            <a:r>
              <a:t>3.  _____________________________</a:t>
            </a:r>
          </a:p>
          <a:p>
            <a:pPr marL="0" indent="0" defTabSz="508254">
              <a:spcBef>
                <a:spcPts val="3600"/>
              </a:spcBef>
              <a:buSzTx/>
              <a:buNone/>
              <a:defRPr sz="3218" b="1"/>
            </a:pPr>
            <a:r>
              <a:t>4.  Write the meaning of the abbreviation “lbs.” _________________</a:t>
            </a:r>
          </a:p>
          <a:p>
            <a:pPr marL="0" indent="0" defTabSz="508254">
              <a:spcBef>
                <a:spcPts val="3600"/>
              </a:spcBef>
              <a:buSzTx/>
              <a:buNone/>
              <a:defRPr sz="3218" b="1"/>
            </a:pPr>
            <a:r>
              <a:t>Circle the cause and underline the effect.</a:t>
            </a:r>
          </a:p>
          <a:p>
            <a:pPr marL="0" indent="0" defTabSz="508254">
              <a:spcBef>
                <a:spcPts val="3600"/>
              </a:spcBef>
              <a:buSzTx/>
              <a:buNone/>
              <a:defRPr sz="3218"/>
            </a:pPr>
            <a:r>
              <a:t>5.   Akeelah’s diligent spelling practice paid off when she won the Regional Spelling Bee. 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Week 10: Day 4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10: Day 4</a:t>
            </a:r>
          </a:p>
        </p:txBody>
      </p:sp>
      <p:sp>
        <p:nvSpPr>
          <p:cNvPr id="514" name="Correct these sentences.…"/>
          <p:cNvSpPr txBox="1">
            <a:spLocks noGrp="1"/>
          </p:cNvSpPr>
          <p:nvPr>
            <p:ph type="body" idx="1"/>
          </p:nvPr>
        </p:nvSpPr>
        <p:spPr>
          <a:xfrm>
            <a:off x="308971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Correct these sentences.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1. well you certainly done a great job on you science project 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2.  the bountiful tropical rainforests of south america is in danger 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Write a homophone for “not”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3.  _____________________________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Circle the word that comes last in alphabetical order. 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4.  chapter         chance         changing         charitable      chagrin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 b="1"/>
            </a:pPr>
            <a:r>
              <a:t>Circle the adverbs.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3108"/>
            </a:pPr>
            <a:r>
              <a:t>5.   slowly           there             jumped             very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Week 1: Day 5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1: Day 5</a:t>
            </a:r>
          </a:p>
        </p:txBody>
      </p:sp>
      <p:sp>
        <p:nvSpPr>
          <p:cNvPr id="165" name="Identify and circle the adverbs and underline the pronouns in each sentence, then highlight the interjections.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Identify and circle the adverbs and underline the pronouns in each sentence, then highlight the interjections.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1.)  “Yikes!” He yelled as the snake quickly slithered toward him.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2.) “Shh! Can you please walk quietly down the hall?”  she asked. 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Week 10: Day 5"/>
          <p:cNvSpPr txBox="1">
            <a:spLocks noGrp="1"/>
          </p:cNvSpPr>
          <p:nvPr>
            <p:ph type="title"/>
          </p:nvPr>
        </p:nvSpPr>
        <p:spPr>
          <a:xfrm>
            <a:off x="766289" y="-300567"/>
            <a:ext cx="11099801" cy="2159001"/>
          </a:xfrm>
          <a:prstGeom prst="rect">
            <a:avLst/>
          </a:prstGeom>
        </p:spPr>
        <p:txBody>
          <a:bodyPr/>
          <a:lstStyle/>
          <a:p>
            <a:r>
              <a:t>Week 10: Day 5</a:t>
            </a:r>
          </a:p>
        </p:txBody>
      </p:sp>
      <p:sp>
        <p:nvSpPr>
          <p:cNvPr id="524" name="Circle the prepositions, underline the pronouns, and highlight the verbs in each sentence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>
              <a:buSzTx/>
              <a:buNone/>
              <a:defRPr sz="3700" b="1"/>
            </a:pPr>
            <a:r>
              <a:t>Circle the prepositions, underline the pronouns, and highlight the verbs in each sentence.  </a:t>
            </a:r>
          </a:p>
          <a:p>
            <a:pPr marL="0" indent="0">
              <a:buSzTx/>
              <a:buNone/>
              <a:defRPr sz="3700"/>
            </a:pPr>
            <a:r>
              <a:t>1. They stepped outside the house. </a:t>
            </a:r>
          </a:p>
          <a:p>
            <a:pPr marL="0" indent="0">
              <a:buSzTx/>
              <a:buNone/>
              <a:defRPr sz="3700"/>
            </a:pPr>
            <a:r>
              <a:t>2. He waved at you from below the stairs.  </a:t>
            </a:r>
          </a:p>
          <a:p>
            <a:pPr marL="0" indent="0">
              <a:buSzTx/>
              <a:buNone/>
              <a:defRPr sz="3700"/>
            </a:pPr>
            <a:r>
              <a:t>3.  We stare into the darkness.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Daily Grammar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Grammar Review</a:t>
            </a:r>
          </a:p>
        </p:txBody>
      </p:sp>
      <p:sp>
        <p:nvSpPr>
          <p:cNvPr id="173" name="Grade 5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 defTabSz="525779">
              <a:defRPr sz="3780"/>
            </a:pPr>
            <a:r>
              <a:t>Grade 5</a:t>
            </a:r>
          </a:p>
          <a:p>
            <a:pPr defTabSz="525779">
              <a:defRPr sz="3780"/>
            </a:pPr>
            <a:r>
              <a:t>Quarter 2</a:t>
            </a:r>
          </a:p>
          <a:p>
            <a:pPr defTabSz="525779">
              <a:defRPr sz="3780"/>
            </a:pPr>
            <a:r>
              <a:t>Week 2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Week 2: Day 1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2: Day 1</a:t>
            </a:r>
          </a:p>
        </p:txBody>
      </p:sp>
      <p:sp>
        <p:nvSpPr>
          <p:cNvPr id="176" name="Write these sentences correctly. 1.  have you visit the new aquarium in phoenix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have you visit the new aquarium in phoenix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rPr b="0"/>
              <a:t>2. they has lot of fish jellyfish and other see creatures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Complete the analogy.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crocodile : reptile :: shark : 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Write the missing word.</a:t>
            </a:r>
            <a:r>
              <a:t>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 Hammerhead sharks ___________ stay with their young.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doesn’t           don’t            wasn’t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 plural form of the following words.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   berry   ______________     fox _________________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Week 2: Day 2"/>
          <p:cNvSpPr txBox="1">
            <a:spLocks noGrp="1"/>
          </p:cNvSpPr>
          <p:nvPr>
            <p:ph type="title"/>
          </p:nvPr>
        </p:nvSpPr>
        <p:spPr>
          <a:xfrm>
            <a:off x="952500" y="-232834"/>
            <a:ext cx="11099800" cy="1586774"/>
          </a:xfrm>
          <a:prstGeom prst="rect">
            <a:avLst/>
          </a:prstGeom>
        </p:spPr>
        <p:txBody>
          <a:bodyPr/>
          <a:lstStyle/>
          <a:p>
            <a:r>
              <a:t>Week 2: Day 2</a:t>
            </a:r>
          </a:p>
        </p:txBody>
      </p:sp>
      <p:sp>
        <p:nvSpPr>
          <p:cNvPr id="182" name="Write these sentences correctly. 1.  on july 16 1969 NASA launched a rocket from florida…"/>
          <p:cNvSpPr txBox="1">
            <a:spLocks noGrp="1"/>
          </p:cNvSpPr>
          <p:nvPr>
            <p:ph type="body" idx="1"/>
          </p:nvPr>
        </p:nvSpPr>
        <p:spPr>
          <a:xfrm>
            <a:off x="308971" y="1105246"/>
            <a:ext cx="12386858" cy="8501588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Write these sentences correctly.</a:t>
            </a:r>
            <a:br/>
            <a:r>
              <a:rPr b="0"/>
              <a:t>1. </a:t>
            </a:r>
            <a:r>
              <a:t> </a:t>
            </a:r>
            <a:r>
              <a:rPr b="0"/>
              <a:t>on july 16 1969 NASA launched a rocket from florida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rPr b="0"/>
              <a:t>2. for days later on july 20 1969 the rocket reached the moon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Declarative, interrogative, imperative, or exclamatory?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3.  Was Neil Armstrong the first man to walk on the moon?  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rPr b="1"/>
              <a:t>Circle the cause and underline the effect.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   July 20, 1969 was a memorable day, because it was the first moon landing.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Use the following adverb in a sentence: carefully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   ______________________________________________________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1929</Words>
  <Application>Microsoft Office PowerPoint</Application>
  <PresentationFormat>Custom</PresentationFormat>
  <Paragraphs>497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White</vt:lpstr>
      <vt:lpstr>Daily Grammar Review</vt:lpstr>
      <vt:lpstr>Week 1: Day 1</vt:lpstr>
      <vt:lpstr>Week 1: Day 2</vt:lpstr>
      <vt:lpstr>Week 1: Day 3</vt:lpstr>
      <vt:lpstr>Week 1: Day 4</vt:lpstr>
      <vt:lpstr>Week 1: Day 5</vt:lpstr>
      <vt:lpstr>Daily Grammar Review</vt:lpstr>
      <vt:lpstr>Week 2: Day 1</vt:lpstr>
      <vt:lpstr>Week 2: Day 2</vt:lpstr>
      <vt:lpstr>Week 2: Day 3</vt:lpstr>
      <vt:lpstr>Week 2: Day 4</vt:lpstr>
      <vt:lpstr>Week 2: Day 5</vt:lpstr>
      <vt:lpstr>Daily Grammar Review</vt:lpstr>
      <vt:lpstr>Week 3: Day 1</vt:lpstr>
      <vt:lpstr>Week 3: Day 2</vt:lpstr>
      <vt:lpstr>Week 3: Day 3</vt:lpstr>
      <vt:lpstr>Week 3: Day 4</vt:lpstr>
      <vt:lpstr>Week 3: Day 5</vt:lpstr>
      <vt:lpstr>Daily Grammar Review</vt:lpstr>
      <vt:lpstr>Week 4: Day 1</vt:lpstr>
      <vt:lpstr>Week 4: Day 2</vt:lpstr>
      <vt:lpstr>Week 4: Day 3</vt:lpstr>
      <vt:lpstr>Week 4: Day 4</vt:lpstr>
      <vt:lpstr>Week 4: Day 5</vt:lpstr>
      <vt:lpstr>Daily Grammar Review</vt:lpstr>
      <vt:lpstr>Week 5: Day 1</vt:lpstr>
      <vt:lpstr>Week 5: Day 2</vt:lpstr>
      <vt:lpstr>Week 5: Day 3</vt:lpstr>
      <vt:lpstr>Week 5: Day 4</vt:lpstr>
      <vt:lpstr>Week 5: Day 5</vt:lpstr>
      <vt:lpstr>Daily Grammar Review</vt:lpstr>
      <vt:lpstr>Week 6: Day 1</vt:lpstr>
      <vt:lpstr>Week 6: Day 2</vt:lpstr>
      <vt:lpstr>Week 6: Day 3</vt:lpstr>
      <vt:lpstr>Week 6: Day 4</vt:lpstr>
      <vt:lpstr>Week 6: Day 5</vt:lpstr>
      <vt:lpstr>Daily Grammar Review</vt:lpstr>
      <vt:lpstr>Week 7: Day 1</vt:lpstr>
      <vt:lpstr>Week 7: Day 2</vt:lpstr>
      <vt:lpstr>Week 7: Day 3</vt:lpstr>
      <vt:lpstr>Week 7: Day 4</vt:lpstr>
      <vt:lpstr>Week 7: Day 5</vt:lpstr>
      <vt:lpstr>Daily Grammar Review</vt:lpstr>
      <vt:lpstr>Week 8: Day 1</vt:lpstr>
      <vt:lpstr>Week 8: Day 2</vt:lpstr>
      <vt:lpstr>Week 8: Day 3</vt:lpstr>
      <vt:lpstr>Week 8: Day 4</vt:lpstr>
      <vt:lpstr>Week 8: Day 5</vt:lpstr>
      <vt:lpstr>Daily Grammar Review</vt:lpstr>
      <vt:lpstr>Week 9: Day 1</vt:lpstr>
      <vt:lpstr>Week 9: Day 2</vt:lpstr>
      <vt:lpstr>Week 9: Day 3</vt:lpstr>
      <vt:lpstr>Week 9: Day 4</vt:lpstr>
      <vt:lpstr>Week 9: Day 5</vt:lpstr>
      <vt:lpstr>Daily Grammar Review</vt:lpstr>
      <vt:lpstr>Week 10: Day 1</vt:lpstr>
      <vt:lpstr>Week 10: Day 2</vt:lpstr>
      <vt:lpstr>Week 10: Day 3</vt:lpstr>
      <vt:lpstr>Week 10: Day 4</vt:lpstr>
      <vt:lpstr>Week 10: Day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Grammar Review</dc:title>
  <dc:creator>Samantha Pahe-Elliott</dc:creator>
  <cp:lastModifiedBy>Samantha Pahe-Elliott</cp:lastModifiedBy>
  <cp:revision>3</cp:revision>
  <dcterms:modified xsi:type="dcterms:W3CDTF">2020-03-18T20:29:36Z</dcterms:modified>
</cp:coreProperties>
</file>