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00" d="100"/>
          <a:sy n="100" d="100"/>
        </p:scale>
        <p:origin x="24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38300" y="7152005"/>
            <a:ext cx="5099049" cy="142049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Facts EACH NIGHT.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Behavior Folders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come home every Friday and are due each Monday, signed by a parent or guardian.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*All Major tests will have a study guide.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Alexis Marie" panose="02000603000000000000" pitchFamily="2" charset="0"/>
              </a:rPr>
              <a:t>Items Needed for Science:</a:t>
            </a:r>
            <a:r>
              <a:rPr lang="en-US" altLang="en-US" sz="1200" dirty="0">
                <a:highlight>
                  <a:srgbClr val="FFFF00"/>
                </a:highlight>
                <a:latin typeface="Arial Rounded MT Bold" pitchFamily="34" charset="0"/>
                <a:ea typeface="Alexis Marie" panose="02000603000000000000" pitchFamily="2" charset="0"/>
              </a:rPr>
              <a:t>  Shoebox or pizza box, aluminum foil, graham crackers, Large Marshmallows, Hershey Chocolate Bars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 Black" panose="020B0A04020102020204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05092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Tuesday, October 18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Wednesday, October 20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ICE CREAM DAY ($1.00)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October 22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Homework Due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October 25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-29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Red Ribbon Week- More details to come!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October 29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School Dance 6pm-8pm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November 4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Santa Pictures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November 12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Veteran’s Day Holiday - No School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morning students can buy a snack. Chips are 50 cents. </a:t>
            </a: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mic Sans MS" panose="030F0702030302020204" pitchFamily="66" charset="0"/>
                <a:ea typeface="DotumChe" pitchFamily="49" charset="-127"/>
              </a:rPr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07436"/>
            <a:ext cx="2460284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29950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 Thank you for volunteering to send in items for our Solar Ovens. We are super excited to begin this project. Please remember, as we are at the beginning the 2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nd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quarter, retests are available for one reading and one math major grade per quarter. This is for grades 60 or below.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u="sng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check your child’s take-home folder on Monday each week.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8265" y="5405120"/>
            <a:ext cx="6699250" cy="142049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–Review Theme, Summarizing, and Characterization. Focus Skill: Point of View-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</a:t>
            </a:r>
            <a:r>
              <a:rPr lang="en-US" altLang="en-US" sz="1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Thursday       Reading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#1-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Capitalization and Informal Writing Part 1  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Digit x Two Digit Multiplication –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Drill Tuesday (will include 10,11, and 12 facts)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-Frontier Alabama: Life, Roads, Homes and Travel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October 18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-22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nd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CB901C-A678-453D-9F79-9E2EAD6B68E2}"/>
              </a:ext>
            </a:extLst>
          </p:cNvPr>
          <p:cNvSpPr txBox="1"/>
          <p:nvPr/>
        </p:nvSpPr>
        <p:spPr>
          <a:xfrm>
            <a:off x="670879" y="4441170"/>
            <a:ext cx="335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30884</TotalTime>
  <Words>348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Abadi Extra Light</vt:lpstr>
      <vt:lpstr>Arial</vt:lpstr>
      <vt:lpstr>Arial Black</vt:lpstr>
      <vt:lpstr>Arial Rounded MT Bold</vt:lpstr>
      <vt:lpstr>Bookman Old Style</vt:lpstr>
      <vt:lpstr>Calibri</vt:lpstr>
      <vt:lpstr>Calibri Light</vt:lpstr>
      <vt:lpstr>Cavolini</vt:lpstr>
      <vt:lpstr>Century Gothic</vt:lpstr>
      <vt:lpstr>Comic Sans MS</vt:lpstr>
      <vt:lpstr>Corbel</vt:lpstr>
      <vt:lpstr>Ink Free</vt:lpstr>
      <vt:lpstr>KG Blank Space Sketch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178</cp:revision>
  <cp:lastPrinted>2021-10-17T21:43:40Z</cp:lastPrinted>
  <dcterms:created xsi:type="dcterms:W3CDTF">2015-08-28T12:35:00Z</dcterms:created>
  <dcterms:modified xsi:type="dcterms:W3CDTF">2021-10-17T21:44:06Z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