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8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Inflectional endings –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-s,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ed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classify and categorize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Helping and linking 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even and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odd, arrays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/>
              <a:t>Biodiversity and animal classification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Growth Mindset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 due to the short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3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10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phonics, vocabulary, reading comprehension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11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1.3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test, writing, grammar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grade-even and odd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YMCA money due</a:t>
            </a:r>
          </a:p>
          <a:p>
            <a:r>
              <a:rPr lang="en-US" sz="1200" dirty="0" smtClean="0"/>
              <a:t>September </a:t>
            </a:r>
            <a:r>
              <a:rPr lang="en-US" sz="1200" dirty="0" smtClean="0"/>
              <a:t>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Progress Reports go </a:t>
            </a:r>
            <a:r>
              <a:rPr lang="en-US" sz="1200" dirty="0" smtClean="0"/>
              <a:t>home</a:t>
            </a:r>
          </a:p>
          <a:p>
            <a:r>
              <a:rPr lang="en-US" sz="1200" dirty="0" smtClean="0"/>
              <a:t>September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Grandparent’s Day-more info soon</a:t>
            </a:r>
            <a:endParaRPr lang="en-US" sz="1200" dirty="0" smtClean="0"/>
          </a:p>
          <a:p>
            <a:r>
              <a:rPr lang="en-US" sz="1200" dirty="0" smtClean="0"/>
              <a:t>September 13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</a:t>
            </a:r>
            <a:r>
              <a:rPr lang="en-US" sz="1200" dirty="0" smtClean="0"/>
              <a:t>snack</a:t>
            </a:r>
          </a:p>
          <a:p>
            <a:r>
              <a:rPr lang="en-US" sz="1200" dirty="0" smtClean="0"/>
              <a:t>September 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swim safety field trip-9:00-10:30</a:t>
            </a:r>
            <a:endParaRPr lang="en-US" sz="1200" dirty="0" smtClean="0"/>
          </a:p>
          <a:p>
            <a:r>
              <a:rPr lang="en-US" sz="1200" dirty="0" smtClean="0"/>
              <a:t>September 19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Picture </a:t>
            </a:r>
            <a:r>
              <a:rPr lang="en-US" sz="1200" dirty="0" smtClean="0"/>
              <a:t>day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spirit day-red, white, and blue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Lead Night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160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35</cp:revision>
  <cp:lastPrinted>2024-08-30T16:35:57Z</cp:lastPrinted>
  <dcterms:created xsi:type="dcterms:W3CDTF">2016-06-16T14:10:06Z</dcterms:created>
  <dcterms:modified xsi:type="dcterms:W3CDTF">2024-08-30T16:36:18Z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