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18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Words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with oi, oy, words with the same base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fact and opinion, autho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r’s purpose, character, rhythm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Compound sentences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3 digit addition with and without regrouping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Sea animal research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project, butterflies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50" dirty="0" smtClean="0">
                <a:solidFill>
                  <a:srgbClr val="000000"/>
                </a:solidFill>
                <a:latin typeface="Tempus Sans ITC" panose="04020404030D07020202" pitchFamily="82" charset="0"/>
              </a:rPr>
              <a:t>Daily Private Victory</a:t>
            </a: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this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May 6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Tuesday,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May 7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5-5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Tuesday,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May 7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5-5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more math grades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May </a:t>
            </a:r>
            <a:r>
              <a:rPr lang="en-US" sz="1200" dirty="0" smtClean="0"/>
              <a:t>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PES tour</a:t>
            </a:r>
          </a:p>
          <a:p>
            <a:r>
              <a:rPr lang="en-US" sz="1200" dirty="0" smtClean="0"/>
              <a:t>May 10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YMCA End of the Year Party</a:t>
            </a:r>
          </a:p>
          <a:p>
            <a:r>
              <a:rPr lang="en-US" sz="1200" dirty="0" smtClean="0"/>
              <a:t>May 14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Leadership days-11:30-12:15</a:t>
            </a:r>
          </a:p>
          <a:p>
            <a:r>
              <a:rPr lang="en-US" sz="1200" dirty="0" smtClean="0"/>
              <a:t>May 15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Pratt Park- </a:t>
            </a:r>
            <a:r>
              <a:rPr lang="en-US" sz="1200" smtClean="0"/>
              <a:t>behavior </a:t>
            </a:r>
            <a:r>
              <a:rPr lang="en-US" sz="1200" smtClean="0"/>
              <a:t>reward-9:30-10:15</a:t>
            </a:r>
            <a:endParaRPr lang="en-US" sz="1200" dirty="0" smtClean="0"/>
          </a:p>
          <a:p>
            <a:r>
              <a:rPr lang="en-US" sz="1200" dirty="0" smtClean="0"/>
              <a:t>May 20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Liberty celebration</a:t>
            </a:r>
          </a:p>
          <a:p>
            <a:r>
              <a:rPr lang="en-US" sz="1200" dirty="0" smtClean="0"/>
              <a:t>May 20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- 100 point club-AR celebration</a:t>
            </a:r>
          </a:p>
          <a:p>
            <a:r>
              <a:rPr lang="en-US" sz="1200" dirty="0" smtClean="0"/>
              <a:t>May 23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- Last Day-early dismissal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FEF6E5DD-F986-43C2-A3A0-DE4E70D8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0b9745e-708a-4de7-b76f-403203919f7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2260</TotalTime>
  <Words>144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69</cp:revision>
  <cp:lastPrinted>2024-05-03T16:03:28Z</cp:lastPrinted>
  <dcterms:created xsi:type="dcterms:W3CDTF">2016-06-16T14:10:06Z</dcterms:created>
  <dcterms:modified xsi:type="dcterms:W3CDTF">2024-05-03T16:03:46Z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