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2" r:id="rId9"/>
    <p:sldId id="263" r:id="rId10"/>
    <p:sldId id="264" r:id="rId11"/>
    <p:sldId id="265" r:id="rId12"/>
  </p:sldIdLst>
  <p:sldSz cx="7772400" cy="10058400"/>
  <p:notesSz cx="9388475" cy="7102475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KG Always A Good Time" panose="020B0604020202020204" charset="0"/>
      <p:regular r:id="rId17"/>
    </p:embeddedFont>
    <p:embeddedFont>
      <p:font typeface="KG Blank Space Sketch" panose="020B0604020202020204" charset="0"/>
      <p:regular r:id="rId18"/>
    </p:embeddedFont>
    <p:embeddedFont>
      <p:font typeface="KG Miss Kindergarten" panose="020B0604020202020204" charset="0"/>
      <p:regular r:id="rId19"/>
    </p:embeddedFont>
    <p:embeddedFont>
      <p:font typeface="KG Miss Kindy Chunky" panose="020B0604020202020204" charset="0"/>
      <p:regular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BD72DC-DF9B-BEB1-219C-52DAFC523968}" v="530" dt="2022-01-31T20:26:10.151"/>
    <p1510:client id="{074509E4-4FA5-683C-A4C7-E353794CCCCB}" v="779" dt="2021-11-07T20:12:54.147"/>
    <p1510:client id="{14B95441-B4F6-DB29-7070-B67E1F193BAA}" v="947" dt="2023-08-14T04:09:16.508"/>
    <p1510:client id="{1C6FB222-FB25-865F-6344-491BC93A9F9D}" v="556" dt="2021-09-26T20:06:59.526"/>
    <p1510:client id="{58C409A1-7C23-E8E7-B959-770642AD2CC5}" v="709" dt="2022-02-07T21:45:51.283"/>
    <p1510:client id="{60DC032E-77AE-E9E7-BC4C-B71903B7FB7B}" v="788" dt="2022-03-20T23:03:37.100"/>
    <p1510:client id="{733A78B9-2C54-6C34-FBC0-B1B9BA531E96}" v="460" dt="2021-10-03T20:07:46.844"/>
    <p1510:client id="{74C68A53-71AB-CD2C-5CFD-2F3C9CCEEE75}" v="601" dt="2021-11-12T15:32:10.900"/>
    <p1510:client id="{7E08E085-681E-3A99-4B41-5F62E611A00D}" v="56" dt="2022-02-22T15:36:50.397"/>
    <p1510:client id="{80EBE943-7CD2-7924-FA0F-6A7032AE9DA6}" v="518" dt="2021-12-08T00:12:26.498"/>
    <p1510:client id="{9B6EF3D4-DF9B-4417-A060-83321EC74F0C}" v="1335" dt="2022-04-08T21:22:20.989"/>
    <p1510:client id="{A2521CBA-EC67-48B4-5D77-7695FFA7AFB4}" v="454" dt="2022-04-04T12:52:53.851"/>
    <p1510:client id="{A777945F-FE4F-9473-A145-B60D5A8FFC98}" v="490" dt="2022-01-25T01:42:05.987"/>
    <p1510:client id="{AB43C26B-5836-D783-D5CC-092E2B837640}" v="380" dt="2021-11-30T21:32:48.141"/>
    <p1510:client id="{AC005CA1-7EFE-B50C-EB19-F6FC171CE0AE}" v="535" dt="2022-08-15T18:01:34.183"/>
    <p1510:client id="{BCBBB5FB-6F02-FE45-3FB1-A0627DE600F3}" v="965" dt="2021-11-01T20:16:26.320"/>
    <p1510:client id="{BDCE9F59-F0A5-C746-48DF-8D0FF1EF3753}" v="838" dt="2022-01-10T20:19:48.879"/>
    <p1510:client id="{BE28B524-A3BB-EE5E-A7B2-0506B8DA2A0D}" v="762" dt="2022-03-14T00:27:10.437"/>
    <p1510:client id="{C779110B-A154-B45C-033C-BE6C6067B176}" v="537" dt="2022-02-22T15:29:59.810"/>
    <p1510:client id="{DBF37369-66B7-3FCC-6A7F-E78836FF8384}" v="743" dt="2022-02-27T23:55:18.286"/>
    <p1510:client id="{E3485F69-F568-1A70-2640-D3B218FBC12E}" v="778" dt="2022-01-05T21:21:28.173"/>
    <p1510:client id="{E9646B43-81F7-68FD-746D-23F5DF0442BF}" v="596" dt="2022-02-14T04:20:04.690"/>
    <p1510:client id="{EB789A90-0309-3ED6-4A8A-79EA31EED1FA}" v="858" dt="2022-03-04T23:36:57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2244" y="6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5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a Cook" userId="S::kristina.cook@acboe.net::dd178f2e-db57-410c-9c45-b9b00519c5d4" providerId="AD" clId="Web-{14B95441-B4F6-DB29-7070-B67E1F193BAA}"/>
    <pc:docChg chg="modSld">
      <pc:chgData name="Kristina Cook" userId="S::kristina.cook@acboe.net::dd178f2e-db57-410c-9c45-b9b00519c5d4" providerId="AD" clId="Web-{14B95441-B4F6-DB29-7070-B67E1F193BAA}" dt="2023-08-14T04:09:16.508" v="766" actId="20577"/>
      <pc:docMkLst>
        <pc:docMk/>
      </pc:docMkLst>
      <pc:sldChg chg="modSp">
        <pc:chgData name="Kristina Cook" userId="S::kristina.cook@acboe.net::dd178f2e-db57-410c-9c45-b9b00519c5d4" providerId="AD" clId="Web-{14B95441-B4F6-DB29-7070-B67E1F193BAA}" dt="2023-08-14T04:09:16.508" v="766" actId="20577"/>
        <pc:sldMkLst>
          <pc:docMk/>
          <pc:sldMk cId="1213085967" sldId="256"/>
        </pc:sldMkLst>
        <pc:spChg chg="mod">
          <ac:chgData name="Kristina Cook" userId="S::kristina.cook@acboe.net::dd178f2e-db57-410c-9c45-b9b00519c5d4" providerId="AD" clId="Web-{14B95441-B4F6-DB29-7070-B67E1F193BAA}" dt="2023-08-14T04:09:16.508" v="766" actId="20577"/>
          <ac:spMkLst>
            <pc:docMk/>
            <pc:sldMk cId="1213085967" sldId="256"/>
            <ac:spMk id="2" creationId="{D8466EDE-9913-91C3-FDD4-62EEF582D632}"/>
          </ac:spMkLst>
        </pc:spChg>
        <pc:spChg chg="mod">
          <ac:chgData name="Kristina Cook" userId="S::kristina.cook@acboe.net::dd178f2e-db57-410c-9c45-b9b00519c5d4" providerId="AD" clId="Web-{14B95441-B4F6-DB29-7070-B67E1F193BAA}" dt="2023-08-14T03:47:53.283" v="3" actId="20577"/>
          <ac:spMkLst>
            <pc:docMk/>
            <pc:sldMk cId="1213085967" sldId="256"/>
            <ac:spMk id="5" creationId="{00000000-0000-0000-0000-000000000000}"/>
          </ac:spMkLst>
        </pc:spChg>
        <pc:spChg chg="mod">
          <ac:chgData name="Kristina Cook" userId="S::kristina.cook@acboe.net::dd178f2e-db57-410c-9c45-b9b00519c5d4" providerId="AD" clId="Web-{14B95441-B4F6-DB29-7070-B67E1F193BAA}" dt="2023-08-14T04:06:06.362" v="712" actId="20577"/>
          <ac:spMkLst>
            <pc:docMk/>
            <pc:sldMk cId="1213085967" sldId="256"/>
            <ac:spMk id="18" creationId="{857E31C8-9F4B-4D09-BB43-6F3BDE94281B}"/>
          </ac:spMkLst>
        </pc:spChg>
        <pc:spChg chg="mod">
          <ac:chgData name="Kristina Cook" userId="S::kristina.cook@acboe.net::dd178f2e-db57-410c-9c45-b9b00519c5d4" providerId="AD" clId="Web-{14B95441-B4F6-DB29-7070-B67E1F193BAA}" dt="2023-08-14T03:50:32.366" v="13" actId="20577"/>
          <ac:spMkLst>
            <pc:docMk/>
            <pc:sldMk cId="1213085967" sldId="256"/>
            <ac:spMk id="19" creationId="{C06491B1-25AD-4BDF-A5EE-9371B7A2E46A}"/>
          </ac:spMkLst>
        </pc:spChg>
        <pc:graphicFrameChg chg="mod modGraphic">
          <ac:chgData name="Kristina Cook" userId="S::kristina.cook@acboe.net::dd178f2e-db57-410c-9c45-b9b00519c5d4" providerId="AD" clId="Web-{14B95441-B4F6-DB29-7070-B67E1F193BAA}" dt="2023-08-14T04:02:06.777" v="659"/>
          <ac:graphicFrameMkLst>
            <pc:docMk/>
            <pc:sldMk cId="1213085967" sldId="256"/>
            <ac:graphicFrameMk id="22" creationId="{0C916FA9-0079-4161-86F4-4E6CA9D287CC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3D6A-7933-42EE-9B72-B4C3FCDD9C55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EBBD-E1E4-4249-ABCE-7C2F8ACB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49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3D6A-7933-42EE-9B72-B4C3FCDD9C55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EBBD-E1E4-4249-ABCE-7C2F8ACB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8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3D6A-7933-42EE-9B72-B4C3FCDD9C55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EBBD-E1E4-4249-ABCE-7C2F8ACB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44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3D6A-7933-42EE-9B72-B4C3FCDD9C55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EBBD-E1E4-4249-ABCE-7C2F8ACB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7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3D6A-7933-42EE-9B72-B4C3FCDD9C55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EBBD-E1E4-4249-ABCE-7C2F8ACB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7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3D6A-7933-42EE-9B72-B4C3FCDD9C55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EBBD-E1E4-4249-ABCE-7C2F8ACB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6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3D6A-7933-42EE-9B72-B4C3FCDD9C55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EBBD-E1E4-4249-ABCE-7C2F8ACB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9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3D6A-7933-42EE-9B72-B4C3FCDD9C55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EBBD-E1E4-4249-ABCE-7C2F8ACB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35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3D6A-7933-42EE-9B72-B4C3FCDD9C55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EBBD-E1E4-4249-ABCE-7C2F8ACB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0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3D6A-7933-42EE-9B72-B4C3FCDD9C55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EBBD-E1E4-4249-ABCE-7C2F8ACB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6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F3D6A-7933-42EE-9B72-B4C3FCDD9C55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5EBBD-E1E4-4249-ABCE-7C2F8ACB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05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F3D6A-7933-42EE-9B72-B4C3FCDD9C55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5EBBD-E1E4-4249-ABCE-7C2F8ACB3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9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B5331F8-28D3-411F-B5EB-2F31429E65A6}"/>
              </a:ext>
            </a:extLst>
          </p:cNvPr>
          <p:cNvSpPr/>
          <p:nvPr/>
        </p:nvSpPr>
        <p:spPr>
          <a:xfrm>
            <a:off x="444814" y="1946371"/>
            <a:ext cx="3288986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D17C02-7C70-4F96-9147-397E10EEE773}"/>
              </a:ext>
            </a:extLst>
          </p:cNvPr>
          <p:cNvSpPr/>
          <p:nvPr/>
        </p:nvSpPr>
        <p:spPr>
          <a:xfrm>
            <a:off x="3986774" y="1946371"/>
            <a:ext cx="3291840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BA52F36-AB74-4BBC-A85A-4B77DDED9AE8}"/>
              </a:ext>
            </a:extLst>
          </p:cNvPr>
          <p:cNvSpPr/>
          <p:nvPr/>
        </p:nvSpPr>
        <p:spPr>
          <a:xfrm>
            <a:off x="444814" y="5084774"/>
            <a:ext cx="6833800" cy="340596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DC551D8-0727-43C3-8A78-1CBE77062672}"/>
              </a:ext>
            </a:extLst>
          </p:cNvPr>
          <p:cNvSpPr/>
          <p:nvPr/>
        </p:nvSpPr>
        <p:spPr>
          <a:xfrm>
            <a:off x="444814" y="8608242"/>
            <a:ext cx="6833800" cy="929085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E31C8-9F4B-4D09-BB43-6F3BDE94281B}"/>
              </a:ext>
            </a:extLst>
          </p:cNvPr>
          <p:cNvSpPr txBox="1"/>
          <p:nvPr/>
        </p:nvSpPr>
        <p:spPr>
          <a:xfrm>
            <a:off x="854090" y="8827144"/>
            <a:ext cx="5313909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 dirty="0">
                <a:latin typeface="Arvo"/>
                <a:ea typeface="Arvo"/>
                <a:cs typeface="Arvo"/>
              </a:rPr>
              <a:t>C</a:t>
            </a:r>
            <a:r>
              <a:rPr lang="en-US" sz="1050" b="1" dirty="0">
                <a:latin typeface="Arvo"/>
                <a:ea typeface="Arvo"/>
                <a:cs typeface="Arvo"/>
              </a:rPr>
              <a:t>heck BLACK binders DAILY for notes, stamps, behavior problems, and classwork. Please join </a:t>
            </a:r>
            <a:r>
              <a:rPr lang="en-US" sz="1050" b="1" err="1">
                <a:latin typeface="Arvo"/>
                <a:ea typeface="Arvo"/>
                <a:cs typeface="Arvo"/>
              </a:rPr>
              <a:t>ParentSquare</a:t>
            </a:r>
            <a:r>
              <a:rPr lang="en-US" sz="1050" b="1" dirty="0">
                <a:latin typeface="Arvo"/>
                <a:ea typeface="Arvo"/>
                <a:cs typeface="Arvo"/>
              </a:rPr>
              <a:t> if you have not done so already!  This will be the main form of communication. Our "Classroom News" will come home every Monday.</a:t>
            </a:r>
            <a:endParaRPr lang="en-US" sz="1050" b="1">
              <a:latin typeface="Arvo"/>
              <a:ea typeface="HelloButtons" panose="02000603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6491B1-25AD-4BDF-A5EE-9371B7A2E46A}"/>
              </a:ext>
            </a:extLst>
          </p:cNvPr>
          <p:cNvSpPr txBox="1"/>
          <p:nvPr/>
        </p:nvSpPr>
        <p:spPr>
          <a:xfrm>
            <a:off x="588335" y="2299184"/>
            <a:ext cx="3143797" cy="5782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00000"/>
              </a:lnSpc>
            </a:pPr>
            <a:endParaRPr lang="en-US" sz="1400" b="1" dirty="0">
              <a:latin typeface="KG Miss Kindergarten" panose="02000000000000000000" pitchFamily="2" charset="0"/>
              <a:ea typeface="HelloAnnie" panose="02000603000000000000" pitchFamily="2" charset="0"/>
            </a:endParaRPr>
          </a:p>
          <a:p>
            <a:r>
              <a:rPr lang="en-US" sz="1400" b="1" dirty="0">
                <a:ea typeface="+mn-lt"/>
                <a:cs typeface="+mn-lt"/>
              </a:rPr>
              <a:t>Math- Topic 1: Understanding Addition &amp; subtraction </a:t>
            </a:r>
            <a:endParaRPr lang="en-US" sz="1400" dirty="0">
              <a:cs typeface="Calibri"/>
            </a:endParaRPr>
          </a:p>
          <a:p>
            <a:r>
              <a:rPr lang="en-US" sz="1400" b="1" dirty="0">
                <a:ea typeface="+mn-lt"/>
                <a:cs typeface="+mn-lt"/>
              </a:rPr>
              <a:t>1-1: Add to</a:t>
            </a:r>
            <a:endParaRPr lang="en-US" sz="1400" dirty="0">
              <a:cs typeface="Calibri"/>
            </a:endParaRPr>
          </a:p>
          <a:p>
            <a:r>
              <a:rPr lang="en-US" sz="1400" b="1" dirty="0">
                <a:ea typeface="+mn-lt"/>
                <a:cs typeface="+mn-lt"/>
              </a:rPr>
              <a:t>1-2: Put Together</a:t>
            </a:r>
            <a:endParaRPr lang="en-US" sz="1400" dirty="0">
              <a:cs typeface="Calibri"/>
            </a:endParaRPr>
          </a:p>
          <a:p>
            <a:r>
              <a:rPr lang="en-US" sz="1400" b="1" dirty="0">
                <a:ea typeface="+mn-lt"/>
                <a:cs typeface="+mn-lt"/>
              </a:rPr>
              <a:t>1-3: Both Addends Unknown</a:t>
            </a:r>
            <a:endParaRPr lang="en-US" sz="1400" dirty="0">
              <a:cs typeface="Calibri"/>
            </a:endParaRPr>
          </a:p>
          <a:p>
            <a:r>
              <a:rPr lang="en-US" sz="1400" b="1" dirty="0">
                <a:ea typeface="+mn-lt"/>
                <a:cs typeface="+mn-lt"/>
              </a:rPr>
              <a:t>1-4: Take From</a:t>
            </a:r>
            <a:endParaRPr lang="en-US" sz="1400" dirty="0">
              <a:cs typeface="Calibri"/>
            </a:endParaRPr>
          </a:p>
          <a:p>
            <a:endParaRPr lang="en-US" sz="1400" b="1" dirty="0">
              <a:cs typeface="Calibri"/>
            </a:endParaRPr>
          </a:p>
          <a:p>
            <a:r>
              <a:rPr lang="en-US" sz="1400" b="1" dirty="0">
                <a:ea typeface="+mn-lt"/>
                <a:cs typeface="+mn-lt"/>
              </a:rPr>
              <a:t>Science/Social Studies:</a:t>
            </a:r>
            <a:endParaRPr lang="en-US" sz="1400" dirty="0">
              <a:cs typeface="Calibri"/>
            </a:endParaRPr>
          </a:p>
          <a:p>
            <a:r>
              <a:rPr lang="en-US" sz="1400" b="1" dirty="0">
                <a:ea typeface="+mn-lt"/>
                <a:cs typeface="+mn-lt"/>
              </a:rPr>
              <a:t>All About Me, Leader In Me </a:t>
            </a:r>
            <a:endParaRPr lang="en-US" sz="1400" dirty="0">
              <a:cs typeface="Calibri"/>
            </a:endParaRPr>
          </a:p>
          <a:p>
            <a:pPr>
              <a:lnSpc>
                <a:spcPct val="200000"/>
              </a:lnSpc>
            </a:pPr>
            <a:br>
              <a:rPr lang="en-US" dirty="0"/>
            </a:br>
            <a:br>
              <a:rPr lang="en-US" dirty="0"/>
            </a:br>
            <a:endParaRPr lang="en-US">
              <a:cs typeface="Calibri"/>
            </a:endParaRPr>
          </a:p>
          <a:p>
            <a:pPr>
              <a:lnSpc>
                <a:spcPct val="200000"/>
              </a:lnSpc>
            </a:pPr>
            <a:endParaRPr lang="en-US" sz="1400">
              <a:latin typeface="KG Miss Kindergarten" panose="02000000000000000000" pitchFamily="2" charset="0"/>
              <a:ea typeface="HelloAnnie" panose="02000603000000000000" pitchFamily="2" charset="0"/>
            </a:endParaRPr>
          </a:p>
          <a:p>
            <a:pPr>
              <a:lnSpc>
                <a:spcPct val="200000"/>
              </a:lnSpc>
            </a:pPr>
            <a:endParaRPr lang="en-US" sz="1400">
              <a:latin typeface="KG Miss Kindergarten" panose="02000000000000000000" pitchFamily="2" charset="0"/>
              <a:ea typeface="HelloAnnie" panose="02000603000000000000" pitchFamily="2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400">
              <a:latin typeface="KG Miss Kindergarten" panose="02000000000000000000" pitchFamily="2" charset="0"/>
              <a:ea typeface="HelloAnnie" panose="02000603000000000000" pitchFamily="2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400">
              <a:latin typeface="KG Miss Kindergarten" panose="02000000000000000000" pitchFamily="2" charset="0"/>
              <a:ea typeface="HelloAnnie" panose="02000603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471472-C26A-4794-A91F-5251D638198F}"/>
              </a:ext>
            </a:extLst>
          </p:cNvPr>
          <p:cNvSpPr txBox="1"/>
          <p:nvPr/>
        </p:nvSpPr>
        <p:spPr>
          <a:xfrm>
            <a:off x="4042167" y="2593884"/>
            <a:ext cx="3090920" cy="3533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00000"/>
              </a:lnSpc>
            </a:pPr>
            <a:endParaRPr lang="en-US" sz="1000" dirty="0">
              <a:latin typeface="KG Miss Kindergarten" panose="02000000000000000000" pitchFamily="2" charset="0"/>
              <a:ea typeface="HelloAnnie" panose="02000603000000000000" pitchFamily="2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0C916FA9-0079-4161-86F4-4E6CA9D28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41196"/>
              </p:ext>
            </p:extLst>
          </p:nvPr>
        </p:nvGraphicFramePr>
        <p:xfrm>
          <a:off x="1457325" y="5457825"/>
          <a:ext cx="5434553" cy="4337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9700">
                  <a:extLst>
                    <a:ext uri="{9D8B030D-6E8A-4147-A177-3AD203B41FA5}">
                      <a16:colId xmlns:a16="http://schemas.microsoft.com/office/drawing/2014/main" val="790954970"/>
                    </a:ext>
                  </a:extLst>
                </a:gridCol>
                <a:gridCol w="214853">
                  <a:extLst>
                    <a:ext uri="{9D8B030D-6E8A-4147-A177-3AD203B41FA5}">
                      <a16:colId xmlns:a16="http://schemas.microsoft.com/office/drawing/2014/main" val="2314856713"/>
                    </a:ext>
                  </a:extLst>
                </a:gridCol>
              </a:tblGrid>
              <a:tr h="295363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KG Miss Kindergarten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0" dirty="0" err="1">
                        <a:solidFill>
                          <a:schemeClr val="tx1"/>
                        </a:solidFill>
                        <a:latin typeface="KG Miss Kindergarten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729572"/>
                  </a:ext>
                </a:extLst>
              </a:tr>
              <a:tr h="1969093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 dirty="0"/>
                        <a:t> </a:t>
                      </a:r>
                      <a:r>
                        <a:rPr lang="en-US" sz="1600" b="1" i="0" u="sng" strike="noStrike" noProof="0" dirty="0"/>
                        <a:t>Language Arts</a:t>
                      </a:r>
                      <a:r>
                        <a:rPr lang="en-US" sz="1600" b="1" i="0" u="none" strike="noStrike" noProof="0" dirty="0"/>
                        <a:t>: See Unit 1 Lesson 1 family newsletter </a:t>
                      </a:r>
                      <a:endParaRPr lang="en-US" dirty="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 dirty="0"/>
                        <a:t>(This will come home each week with homework attached. Homework is due each Friday.)</a:t>
                      </a:r>
                      <a:endParaRPr lang="en-US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1" i="0" u="none" strike="noStrike" noProof="0" dirty="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 dirty="0"/>
                        <a:t>-Kindergarten Review Sight Words</a:t>
                      </a:r>
                      <a:endParaRPr lang="en-US" sz="120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b="1" i="0" u="none" strike="noStrike" noProof="0" dirty="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 dirty="0"/>
                        <a:t>-Handwriting letters Aa-</a:t>
                      </a:r>
                      <a:r>
                        <a:rPr lang="en-US" sz="1200" b="1" i="0" u="none" strike="noStrike" noProof="0" dirty="0" err="1"/>
                        <a:t>Hh</a:t>
                      </a:r>
                      <a:endParaRPr lang="en-US" sz="1200" dirty="0" err="1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 dirty="0"/>
                        <a:t>-Review rules &amp; expectations during “workshop time” and "small group time"</a:t>
                      </a:r>
                      <a:endParaRPr lang="en-US" sz="1200" dirty="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b="1" i="0" u="none" strike="noStrike" noProof="0" dirty="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 dirty="0"/>
                        <a:t>-Decodable Reader books- when these are sent home, they are yours to keep. This is a great way to review and learn skills we are learning. Your child should practice until mastery.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br>
                        <a:rPr lang="en-US" dirty="0"/>
                      </a:b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KG Miss Kindergarten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035029"/>
                  </a:ext>
                </a:extLst>
              </a:tr>
              <a:tr h="295363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KG Miss Kindergarten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KG Miss Kindergarten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308225"/>
                  </a:ext>
                </a:extLst>
              </a:tr>
              <a:tr h="295363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KG Miss Kindergarten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600" b="0" baseline="0" dirty="0">
                        <a:solidFill>
                          <a:schemeClr val="tx1"/>
                        </a:solidFill>
                        <a:latin typeface="KG Miss Kindergarten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545341"/>
                  </a:ext>
                </a:extLst>
              </a:tr>
              <a:tr h="295363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KG Miss Kindergarten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600" b="0" baseline="0" dirty="0">
                        <a:solidFill>
                          <a:schemeClr val="tx1"/>
                        </a:solidFill>
                        <a:latin typeface="KG Miss Kindergarten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949169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544A584-933D-4F49-8CAF-5897F5082B0F}"/>
              </a:ext>
            </a:extLst>
          </p:cNvPr>
          <p:cNvSpPr txBox="1"/>
          <p:nvPr/>
        </p:nvSpPr>
        <p:spPr>
          <a:xfrm>
            <a:off x="354273" y="2002705"/>
            <a:ext cx="3155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KG Miss Kindy Chunky" panose="02000000000000000000" pitchFamily="2" charset="0"/>
                <a:ea typeface="HelloButtons" panose="02000603000000000000" pitchFamily="2" charset="0"/>
              </a:rPr>
              <a:t>What’s Happening </a:t>
            </a:r>
          </a:p>
          <a:p>
            <a:pPr algn="ctr"/>
            <a:r>
              <a:rPr lang="en-US" sz="1600">
                <a:latin typeface="KG Miss Kindy Chunky" panose="02000000000000000000" pitchFamily="2" charset="0"/>
                <a:ea typeface="HelloButtons" panose="02000603000000000000" pitchFamily="2" charset="0"/>
              </a:rPr>
              <a:t>This Week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324005-84BD-46AD-B965-08413061AD73}"/>
              </a:ext>
            </a:extLst>
          </p:cNvPr>
          <p:cNvSpPr txBox="1"/>
          <p:nvPr/>
        </p:nvSpPr>
        <p:spPr>
          <a:xfrm>
            <a:off x="2096382" y="5421157"/>
            <a:ext cx="3770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A Peek At What We Are Learning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035130-4196-424B-A4C2-6D2927964494}"/>
              </a:ext>
            </a:extLst>
          </p:cNvPr>
          <p:cNvSpPr txBox="1"/>
          <p:nvPr/>
        </p:nvSpPr>
        <p:spPr>
          <a:xfrm>
            <a:off x="4037574" y="2131036"/>
            <a:ext cx="29758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latin typeface="KG Miss Kindy Chunky"/>
                <a:ea typeface="HelloButtons" panose="02000603000000000000" pitchFamily="2" charset="0"/>
              </a:rPr>
              <a:t>A Note From </a:t>
            </a:r>
            <a:endParaRPr lang="en-US" sz="1600" b="1">
              <a:latin typeface="KG Miss Kindy Chunky" panose="02000000000000000000" pitchFamily="2" charset="0"/>
              <a:ea typeface="HelloButtons" panose="02000603000000000000" pitchFamily="2" charset="0"/>
            </a:endParaRPr>
          </a:p>
          <a:p>
            <a:pPr algn="ctr"/>
            <a:r>
              <a:rPr lang="en-US" sz="1600" b="1" dirty="0">
                <a:latin typeface="KG Miss Kindy Chunky"/>
                <a:ea typeface="HelloButtons" panose="02000603000000000000" pitchFamily="2" charset="0"/>
              </a:rPr>
              <a:t>Mrs. Cook</a:t>
            </a:r>
          </a:p>
        </p:txBody>
      </p:sp>
      <p:sp>
        <p:nvSpPr>
          <p:cNvPr id="4" name="TextBox 3"/>
          <p:cNvSpPr txBox="1"/>
          <p:nvPr/>
        </p:nvSpPr>
        <p:spPr bwMode="white">
          <a:xfrm>
            <a:off x="128414" y="183249"/>
            <a:ext cx="7508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KG Always A Good Time" panose="02000505000000020003" pitchFamily="2" charset="0"/>
                <a:ea typeface="HelloBoomerang" panose="02000603000000000000" pitchFamily="2" charset="0"/>
              </a:rPr>
              <a:t>Our Classroom </a:t>
            </a:r>
            <a:r>
              <a:rPr lang="en-US" sz="5400">
                <a:solidFill>
                  <a:schemeClr val="bg1"/>
                </a:solidFill>
                <a:latin typeface="KG Blank Space Sketch" panose="02000000000000000000" pitchFamily="2" charset="0"/>
                <a:ea typeface="HelloEtchASketch" panose="02000603000000000000" pitchFamily="2" charset="0"/>
              </a:rPr>
              <a:t>News</a:t>
            </a:r>
            <a:endParaRPr lang="en-US" sz="6600">
              <a:solidFill>
                <a:schemeClr val="bg1"/>
              </a:solidFill>
              <a:latin typeface="KG Blank Space Sketch" panose="02000000000000000000" pitchFamily="2" charset="0"/>
              <a:ea typeface="HelloEtchASketch" panose="02000603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818" y="1329435"/>
            <a:ext cx="726546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latin typeface="KG Miss Kindy Chunky"/>
                <a:ea typeface="HelloButtons" panose="02000603000000000000" pitchFamily="2" charset="0"/>
              </a:rPr>
              <a:t>                                Week of</a:t>
            </a:r>
            <a:r>
              <a:rPr lang="en-US" sz="1600" dirty="0">
                <a:latin typeface="KG Miss Kindy Chunky"/>
                <a:ea typeface="HelloButtons" panose="02000603000000000000" pitchFamily="2" charset="0"/>
              </a:rPr>
              <a:t>: August 14 - 18th                           </a:t>
            </a:r>
            <a:endParaRPr lang="en-US" sz="1600" dirty="0">
              <a:latin typeface="KG Miss Kindy Chunky" panose="02000000000000000000" pitchFamily="2" charset="0"/>
              <a:ea typeface="HelloButtons" panose="02000603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466EDE-9913-91C3-FDD4-62EEF582D632}"/>
              </a:ext>
            </a:extLst>
          </p:cNvPr>
          <p:cNvSpPr txBox="1"/>
          <p:nvPr/>
        </p:nvSpPr>
        <p:spPr>
          <a:xfrm>
            <a:off x="4181732" y="2952750"/>
            <a:ext cx="3280067" cy="19697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Arial"/>
              </a:rPr>
              <a:t>All About Me Posters are due by Monday, August 21st.</a:t>
            </a:r>
          </a:p>
          <a:p>
            <a:pPr>
              <a:buChar char="•"/>
            </a:pPr>
            <a:endParaRPr lang="en-US" b="1" dirty="0">
              <a:cs typeface="Arial"/>
            </a:endParaRPr>
          </a:p>
          <a:p>
            <a:pPr>
              <a:buChar char="•"/>
            </a:pPr>
            <a:r>
              <a:rPr lang="en-US" b="1" dirty="0">
                <a:cs typeface="Arial"/>
              </a:rPr>
              <a:t>Aug. 29th- Curriculum Night</a:t>
            </a:r>
            <a:r>
              <a:rPr lang="en-US" dirty="0">
                <a:cs typeface="Arial"/>
              </a:rPr>
              <a:t>​ from 5:30-6:30 for parents to better understand 1st grade, tests, and grading.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85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5AC2FBD-65CF-4F18-B7F2-B939453DCBAE}"/>
              </a:ext>
            </a:extLst>
          </p:cNvPr>
          <p:cNvSpPr/>
          <p:nvPr/>
        </p:nvSpPr>
        <p:spPr>
          <a:xfrm>
            <a:off x="444814" y="1870171"/>
            <a:ext cx="3288986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CB5F4A8-3F27-4471-AA0A-1D2CD9B743E7}"/>
              </a:ext>
            </a:extLst>
          </p:cNvPr>
          <p:cNvSpPr/>
          <p:nvPr/>
        </p:nvSpPr>
        <p:spPr>
          <a:xfrm>
            <a:off x="3986774" y="1870171"/>
            <a:ext cx="3291840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BE4E88C-BE69-4B22-A33B-E75E19823325}"/>
              </a:ext>
            </a:extLst>
          </p:cNvPr>
          <p:cNvSpPr/>
          <p:nvPr/>
        </p:nvSpPr>
        <p:spPr>
          <a:xfrm>
            <a:off x="444814" y="5008574"/>
            <a:ext cx="6833800" cy="340596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863AD5C-AEB6-4109-9825-F6BC6DA02683}"/>
              </a:ext>
            </a:extLst>
          </p:cNvPr>
          <p:cNvSpPr/>
          <p:nvPr/>
        </p:nvSpPr>
        <p:spPr>
          <a:xfrm>
            <a:off x="444814" y="8532042"/>
            <a:ext cx="6833800" cy="929085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7A4632-1554-4507-82DF-62EB7781688B}"/>
              </a:ext>
            </a:extLst>
          </p:cNvPr>
          <p:cNvSpPr txBox="1"/>
          <p:nvPr/>
        </p:nvSpPr>
        <p:spPr>
          <a:xfrm>
            <a:off x="158765" y="8608069"/>
            <a:ext cx="7409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Spelling Words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F0B790-2B72-4472-8E96-9D29CEE9D47E}"/>
              </a:ext>
            </a:extLst>
          </p:cNvPr>
          <p:cNvSpPr txBox="1"/>
          <p:nvPr/>
        </p:nvSpPr>
        <p:spPr>
          <a:xfrm>
            <a:off x="442863" y="2511430"/>
            <a:ext cx="3288987" cy="175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4B46F1B-986B-4A72-8FF3-2A4F2BF75862}"/>
              </a:ext>
            </a:extLst>
          </p:cNvPr>
          <p:cNvSpPr txBox="1"/>
          <p:nvPr/>
        </p:nvSpPr>
        <p:spPr>
          <a:xfrm>
            <a:off x="3986774" y="2517684"/>
            <a:ext cx="3115596" cy="457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your teacher note here.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649919-CE56-47D3-9D3E-4E515B92B43A}"/>
              </a:ext>
            </a:extLst>
          </p:cNvPr>
          <p:cNvSpPr txBox="1"/>
          <p:nvPr/>
        </p:nvSpPr>
        <p:spPr>
          <a:xfrm>
            <a:off x="442863" y="8792735"/>
            <a:ext cx="3808543" cy="457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your weekly spelling words here.</a:t>
            </a:r>
          </a:p>
        </p:txBody>
      </p: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8E900E2C-0FAB-40D3-9FA0-E9A1A6659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811611"/>
              </p:ext>
            </p:extLst>
          </p:nvPr>
        </p:nvGraphicFramePr>
        <p:xfrm>
          <a:off x="1268363" y="5202935"/>
          <a:ext cx="6010251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316">
                  <a:extLst>
                    <a:ext uri="{9D8B030D-6E8A-4147-A177-3AD203B41FA5}">
                      <a16:colId xmlns:a16="http://schemas.microsoft.com/office/drawing/2014/main" val="790954970"/>
                    </a:ext>
                  </a:extLst>
                </a:gridCol>
                <a:gridCol w="4744935">
                  <a:extLst>
                    <a:ext uri="{9D8B030D-6E8A-4147-A177-3AD203B41FA5}">
                      <a16:colId xmlns:a16="http://schemas.microsoft.com/office/drawing/2014/main" val="231485671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Reading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72957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Writing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03502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Math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30822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Science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54534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Social 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Studies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949169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51D5A7D4-75A0-4634-85CE-2EA19C39E919}"/>
              </a:ext>
            </a:extLst>
          </p:cNvPr>
          <p:cNvSpPr txBox="1"/>
          <p:nvPr/>
        </p:nvSpPr>
        <p:spPr>
          <a:xfrm>
            <a:off x="417463" y="2053026"/>
            <a:ext cx="3155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What’s Happening </a:t>
            </a:r>
          </a:p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This Week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2B83E2A-975E-4546-82B1-2C7D2E522A5C}"/>
              </a:ext>
            </a:extLst>
          </p:cNvPr>
          <p:cNvSpPr txBox="1"/>
          <p:nvPr/>
        </p:nvSpPr>
        <p:spPr>
          <a:xfrm>
            <a:off x="1848732" y="5000020"/>
            <a:ext cx="3770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A Peek At What We Are Learning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702DAA1-EC3D-42CD-A05A-4A7517850684}"/>
              </a:ext>
            </a:extLst>
          </p:cNvPr>
          <p:cNvSpPr txBox="1"/>
          <p:nvPr/>
        </p:nvSpPr>
        <p:spPr>
          <a:xfrm>
            <a:off x="4037574" y="2054836"/>
            <a:ext cx="297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A Note From </a:t>
            </a:r>
          </a:p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Mrs. Jones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711CFB5-2CE5-4560-8AF9-E3C99DFA641A}"/>
              </a:ext>
            </a:extLst>
          </p:cNvPr>
          <p:cNvSpPr txBox="1"/>
          <p:nvPr/>
        </p:nvSpPr>
        <p:spPr bwMode="white">
          <a:xfrm>
            <a:off x="149477" y="212723"/>
            <a:ext cx="7508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KG Always A Good Time" panose="02000505000000020003" pitchFamily="2" charset="0"/>
                <a:ea typeface="HelloBoomerang" panose="02000603000000000000" pitchFamily="2" charset="0"/>
              </a:rPr>
              <a:t>Our Classroom </a:t>
            </a:r>
            <a:r>
              <a:rPr lang="en-US" sz="5400">
                <a:solidFill>
                  <a:schemeClr val="bg1"/>
                </a:solidFill>
                <a:latin typeface="KG Blank Space Sketch" panose="02000000000000000000" pitchFamily="2" charset="0"/>
                <a:ea typeface="HelloEtchASketch" panose="02000603000000000000" pitchFamily="2" charset="0"/>
              </a:rPr>
              <a:t>News</a:t>
            </a:r>
            <a:endParaRPr lang="en-US" sz="6600">
              <a:solidFill>
                <a:schemeClr val="bg1"/>
              </a:solidFill>
              <a:latin typeface="KG Blank Space Sketch" panose="02000000000000000000" pitchFamily="2" charset="0"/>
              <a:ea typeface="HelloEtchASketch" panose="02000603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95714B5-B54F-451A-B142-499F6A816E99}"/>
              </a:ext>
            </a:extLst>
          </p:cNvPr>
          <p:cNvSpPr txBox="1"/>
          <p:nvPr/>
        </p:nvSpPr>
        <p:spPr>
          <a:xfrm>
            <a:off x="155818" y="1253235"/>
            <a:ext cx="113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Week of</a:t>
            </a:r>
            <a:r>
              <a:rPr lang="en-US" sz="1600">
                <a:latin typeface="KG Miss Kindy Chunky" panose="02000000000000000000" pitchFamily="2" charset="0"/>
                <a:ea typeface="HelloButtons" panose="02000603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7509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2"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3B7F3F1-E4BA-4823-8F7D-EFBBF23C3FE6}"/>
              </a:ext>
            </a:extLst>
          </p:cNvPr>
          <p:cNvSpPr/>
          <p:nvPr/>
        </p:nvSpPr>
        <p:spPr>
          <a:xfrm>
            <a:off x="482914" y="1908271"/>
            <a:ext cx="3288986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8BE0A95-6B20-40A8-8197-ACFC29BF3E9B}"/>
              </a:ext>
            </a:extLst>
          </p:cNvPr>
          <p:cNvSpPr/>
          <p:nvPr/>
        </p:nvSpPr>
        <p:spPr>
          <a:xfrm>
            <a:off x="4024874" y="1908271"/>
            <a:ext cx="3291840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51A555C-9EC8-42C8-90A4-C08469329D58}"/>
              </a:ext>
            </a:extLst>
          </p:cNvPr>
          <p:cNvSpPr/>
          <p:nvPr/>
        </p:nvSpPr>
        <p:spPr>
          <a:xfrm>
            <a:off x="482914" y="5021274"/>
            <a:ext cx="6833800" cy="3382523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98FFA30-582B-4131-A29E-41D486BFF789}"/>
              </a:ext>
            </a:extLst>
          </p:cNvPr>
          <p:cNvSpPr/>
          <p:nvPr/>
        </p:nvSpPr>
        <p:spPr>
          <a:xfrm>
            <a:off x="482914" y="8504750"/>
            <a:ext cx="6833800" cy="1007549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029B2B-29B3-466D-B343-DAE94CCB83BA}"/>
              </a:ext>
            </a:extLst>
          </p:cNvPr>
          <p:cNvSpPr txBox="1"/>
          <p:nvPr/>
        </p:nvSpPr>
        <p:spPr>
          <a:xfrm>
            <a:off x="196865" y="8557269"/>
            <a:ext cx="7409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Spelling Words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371B4C-85C9-4B08-BA75-9C3471AEA0DB}"/>
              </a:ext>
            </a:extLst>
          </p:cNvPr>
          <p:cNvSpPr txBox="1"/>
          <p:nvPr/>
        </p:nvSpPr>
        <p:spPr>
          <a:xfrm>
            <a:off x="480963" y="2549530"/>
            <a:ext cx="3288987" cy="175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623E80-665E-491B-9689-6253AFD2112A}"/>
              </a:ext>
            </a:extLst>
          </p:cNvPr>
          <p:cNvSpPr txBox="1"/>
          <p:nvPr/>
        </p:nvSpPr>
        <p:spPr>
          <a:xfrm>
            <a:off x="4024874" y="2555784"/>
            <a:ext cx="3115596" cy="457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your teacher note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C2426C-E2CA-4116-9DDE-34F58F357D4B}"/>
              </a:ext>
            </a:extLst>
          </p:cNvPr>
          <p:cNvSpPr txBox="1"/>
          <p:nvPr/>
        </p:nvSpPr>
        <p:spPr>
          <a:xfrm>
            <a:off x="480963" y="8741935"/>
            <a:ext cx="3808543" cy="457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your weekly spelling words here.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E9C34D6E-5062-45C0-97A2-ED96D7AA8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240372"/>
              </p:ext>
            </p:extLst>
          </p:nvPr>
        </p:nvGraphicFramePr>
        <p:xfrm>
          <a:off x="1306463" y="5241035"/>
          <a:ext cx="6010251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316">
                  <a:extLst>
                    <a:ext uri="{9D8B030D-6E8A-4147-A177-3AD203B41FA5}">
                      <a16:colId xmlns:a16="http://schemas.microsoft.com/office/drawing/2014/main" val="790954970"/>
                    </a:ext>
                  </a:extLst>
                </a:gridCol>
                <a:gridCol w="4744935">
                  <a:extLst>
                    <a:ext uri="{9D8B030D-6E8A-4147-A177-3AD203B41FA5}">
                      <a16:colId xmlns:a16="http://schemas.microsoft.com/office/drawing/2014/main" val="231485671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Reading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72957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Writing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03502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Math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30822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Science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54534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Social 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Studies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949169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86B406A4-F6F8-4102-A2C7-D1435CD54493}"/>
              </a:ext>
            </a:extLst>
          </p:cNvPr>
          <p:cNvSpPr txBox="1"/>
          <p:nvPr/>
        </p:nvSpPr>
        <p:spPr>
          <a:xfrm>
            <a:off x="455563" y="2040326"/>
            <a:ext cx="3155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What’s Happening </a:t>
            </a:r>
          </a:p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This Month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3B44-429B-4C0C-9480-A940711F51E8}"/>
              </a:ext>
            </a:extLst>
          </p:cNvPr>
          <p:cNvSpPr txBox="1"/>
          <p:nvPr/>
        </p:nvSpPr>
        <p:spPr>
          <a:xfrm>
            <a:off x="1886832" y="5038120"/>
            <a:ext cx="3770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A Peek At What We Are Learning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0A63A2-F2DF-4975-B718-C0BD592BBEDD}"/>
              </a:ext>
            </a:extLst>
          </p:cNvPr>
          <p:cNvSpPr txBox="1"/>
          <p:nvPr/>
        </p:nvSpPr>
        <p:spPr>
          <a:xfrm>
            <a:off x="4075674" y="2042136"/>
            <a:ext cx="297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A Note From </a:t>
            </a:r>
          </a:p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Mrs. Jones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168E6C-85C2-46E6-86C9-1FB6874AA301}"/>
              </a:ext>
            </a:extLst>
          </p:cNvPr>
          <p:cNvSpPr txBox="1"/>
          <p:nvPr/>
        </p:nvSpPr>
        <p:spPr bwMode="white">
          <a:xfrm>
            <a:off x="0" y="1214857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KG Always A Good Time" panose="02000505000000020003" pitchFamily="2" charset="0"/>
                <a:ea typeface="HelloBoomerang" panose="02000603000000000000" pitchFamily="2" charset="0"/>
              </a:rPr>
              <a:t>January </a:t>
            </a:r>
            <a:r>
              <a:rPr lang="en-US" sz="3600">
                <a:latin typeface="KG Blank Space Sketch" panose="02000000000000000000" pitchFamily="2" charset="0"/>
                <a:ea typeface="HelloEtchASketch" panose="02000603000000000000" pitchFamily="2" charset="0"/>
              </a:rPr>
              <a:t>News</a:t>
            </a:r>
            <a:endParaRPr lang="en-US" sz="4400">
              <a:latin typeface="KG Blank Space Sketch" panose="02000000000000000000" pitchFamily="2" charset="0"/>
              <a:ea typeface="HelloEtchASketch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0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2"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92247F5-720B-4BF2-9CE3-8D26571FE65F}"/>
              </a:ext>
            </a:extLst>
          </p:cNvPr>
          <p:cNvSpPr/>
          <p:nvPr/>
        </p:nvSpPr>
        <p:spPr>
          <a:xfrm>
            <a:off x="457514" y="1933671"/>
            <a:ext cx="3288986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6F7FDF7-99FF-450A-8877-A0CAD71BD4C0}"/>
              </a:ext>
            </a:extLst>
          </p:cNvPr>
          <p:cNvSpPr/>
          <p:nvPr/>
        </p:nvSpPr>
        <p:spPr>
          <a:xfrm>
            <a:off x="3999474" y="1933671"/>
            <a:ext cx="3291840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D41DC66-C2DB-45B1-BCC6-D722451EE9FF}"/>
              </a:ext>
            </a:extLst>
          </p:cNvPr>
          <p:cNvSpPr/>
          <p:nvPr/>
        </p:nvSpPr>
        <p:spPr>
          <a:xfrm>
            <a:off x="457514" y="5046674"/>
            <a:ext cx="6833800" cy="340596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6408695-773A-40FE-ADF9-F8B721C13859}"/>
              </a:ext>
            </a:extLst>
          </p:cNvPr>
          <p:cNvSpPr/>
          <p:nvPr/>
        </p:nvSpPr>
        <p:spPr>
          <a:xfrm>
            <a:off x="457514" y="8570142"/>
            <a:ext cx="6833800" cy="99295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3BEE0D-22E3-403D-B1CD-1257A45C4C8A}"/>
              </a:ext>
            </a:extLst>
          </p:cNvPr>
          <p:cNvSpPr txBox="1"/>
          <p:nvPr/>
        </p:nvSpPr>
        <p:spPr>
          <a:xfrm>
            <a:off x="171465" y="8646169"/>
            <a:ext cx="7409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Spelling Words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A277CA-52C2-48D3-A76A-1CFBE3845842}"/>
              </a:ext>
            </a:extLst>
          </p:cNvPr>
          <p:cNvSpPr txBox="1"/>
          <p:nvPr/>
        </p:nvSpPr>
        <p:spPr>
          <a:xfrm>
            <a:off x="455563" y="2549530"/>
            <a:ext cx="3288987" cy="175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7E9A04-0AD3-44C5-85D3-6FE530163806}"/>
              </a:ext>
            </a:extLst>
          </p:cNvPr>
          <p:cNvSpPr txBox="1"/>
          <p:nvPr/>
        </p:nvSpPr>
        <p:spPr>
          <a:xfrm>
            <a:off x="3999474" y="2555784"/>
            <a:ext cx="3115596" cy="457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your teacher note here.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80FC70-356F-4032-B257-774B0017AF3A}"/>
              </a:ext>
            </a:extLst>
          </p:cNvPr>
          <p:cNvSpPr txBox="1"/>
          <p:nvPr/>
        </p:nvSpPr>
        <p:spPr>
          <a:xfrm>
            <a:off x="455563" y="8830835"/>
            <a:ext cx="3808543" cy="457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your weekly spelling words here.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65922B6B-B24F-45CD-8E04-297AC9069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419411"/>
              </p:ext>
            </p:extLst>
          </p:nvPr>
        </p:nvGraphicFramePr>
        <p:xfrm>
          <a:off x="1281063" y="5241035"/>
          <a:ext cx="6010251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316">
                  <a:extLst>
                    <a:ext uri="{9D8B030D-6E8A-4147-A177-3AD203B41FA5}">
                      <a16:colId xmlns:a16="http://schemas.microsoft.com/office/drawing/2014/main" val="790954970"/>
                    </a:ext>
                  </a:extLst>
                </a:gridCol>
                <a:gridCol w="4744935">
                  <a:extLst>
                    <a:ext uri="{9D8B030D-6E8A-4147-A177-3AD203B41FA5}">
                      <a16:colId xmlns:a16="http://schemas.microsoft.com/office/drawing/2014/main" val="231485671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Reading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72957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Writing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03502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Math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30822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Science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54534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Social 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Studies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949169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C393975E-C7AE-48C8-B057-F740A313C471}"/>
              </a:ext>
            </a:extLst>
          </p:cNvPr>
          <p:cNvSpPr txBox="1"/>
          <p:nvPr/>
        </p:nvSpPr>
        <p:spPr>
          <a:xfrm>
            <a:off x="430163" y="2040326"/>
            <a:ext cx="3155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What’s Happening </a:t>
            </a:r>
          </a:p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This Month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FDF339-5283-48FC-B582-09918C6DD096}"/>
              </a:ext>
            </a:extLst>
          </p:cNvPr>
          <p:cNvSpPr txBox="1"/>
          <p:nvPr/>
        </p:nvSpPr>
        <p:spPr>
          <a:xfrm>
            <a:off x="1861432" y="5038120"/>
            <a:ext cx="3770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A Peek At What We Are Learning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1287FD-5913-4618-875D-8A624851EC6D}"/>
              </a:ext>
            </a:extLst>
          </p:cNvPr>
          <p:cNvSpPr txBox="1"/>
          <p:nvPr/>
        </p:nvSpPr>
        <p:spPr>
          <a:xfrm>
            <a:off x="4050274" y="2042136"/>
            <a:ext cx="297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A Note From </a:t>
            </a:r>
          </a:p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Mrs. Jones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9DAFE4-8F96-4DE5-8E99-800EC5566B00}"/>
              </a:ext>
            </a:extLst>
          </p:cNvPr>
          <p:cNvSpPr txBox="1"/>
          <p:nvPr/>
        </p:nvSpPr>
        <p:spPr bwMode="white">
          <a:xfrm>
            <a:off x="0" y="1354557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KG Always A Good Time" panose="02000505000000020003" pitchFamily="2" charset="0"/>
                <a:ea typeface="HelloBoomerang" panose="02000603000000000000" pitchFamily="2" charset="0"/>
              </a:rPr>
              <a:t>January </a:t>
            </a:r>
            <a:r>
              <a:rPr lang="en-US" sz="2800">
                <a:latin typeface="KG Blank Space Sketch" panose="02000000000000000000" pitchFamily="2" charset="0"/>
                <a:ea typeface="HelloEtchASketch" panose="02000603000000000000" pitchFamily="2" charset="0"/>
              </a:rPr>
              <a:t>News</a:t>
            </a:r>
          </a:p>
        </p:txBody>
      </p:sp>
    </p:spTree>
    <p:extLst>
      <p:ext uri="{BB962C8B-B14F-4D97-AF65-F5344CB8AC3E}">
        <p14:creationId xmlns:p14="http://schemas.microsoft.com/office/powerpoint/2010/main" val="219664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B6E145D-ED4C-462B-A7E8-72B3A9C2B7FD}"/>
              </a:ext>
            </a:extLst>
          </p:cNvPr>
          <p:cNvSpPr/>
          <p:nvPr/>
        </p:nvSpPr>
        <p:spPr>
          <a:xfrm>
            <a:off x="444814" y="1946371"/>
            <a:ext cx="3288986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831B349-77B7-413B-9090-9B6738527F93}"/>
              </a:ext>
            </a:extLst>
          </p:cNvPr>
          <p:cNvSpPr/>
          <p:nvPr/>
        </p:nvSpPr>
        <p:spPr>
          <a:xfrm>
            <a:off x="3986774" y="1946371"/>
            <a:ext cx="3291840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41634B6-64A8-44F9-9928-2FEC1426F8E7}"/>
              </a:ext>
            </a:extLst>
          </p:cNvPr>
          <p:cNvSpPr/>
          <p:nvPr/>
        </p:nvSpPr>
        <p:spPr>
          <a:xfrm>
            <a:off x="444814" y="5084774"/>
            <a:ext cx="6833800" cy="340596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FE0286-A4F0-4C2D-A982-7DDE87D241E7}"/>
              </a:ext>
            </a:extLst>
          </p:cNvPr>
          <p:cNvSpPr/>
          <p:nvPr/>
        </p:nvSpPr>
        <p:spPr>
          <a:xfrm>
            <a:off x="444814" y="8608242"/>
            <a:ext cx="6833800" cy="929085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0F3506-F18C-4553-8388-A0B8DCD39C42}"/>
              </a:ext>
            </a:extLst>
          </p:cNvPr>
          <p:cNvSpPr txBox="1"/>
          <p:nvPr/>
        </p:nvSpPr>
        <p:spPr>
          <a:xfrm>
            <a:off x="158765" y="8658869"/>
            <a:ext cx="7409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Spelling Words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053DC5-2F19-41D4-8002-F3A84DC32FF0}"/>
              </a:ext>
            </a:extLst>
          </p:cNvPr>
          <p:cNvSpPr txBox="1"/>
          <p:nvPr/>
        </p:nvSpPr>
        <p:spPr>
          <a:xfrm>
            <a:off x="442863" y="2435230"/>
            <a:ext cx="3288987" cy="175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91DCA1-AA19-446E-BCE0-FFA51249CB9A}"/>
              </a:ext>
            </a:extLst>
          </p:cNvPr>
          <p:cNvSpPr txBox="1"/>
          <p:nvPr/>
        </p:nvSpPr>
        <p:spPr>
          <a:xfrm>
            <a:off x="3986774" y="2441484"/>
            <a:ext cx="3115596" cy="457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your teacher note here.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A8EEE6-56BB-44F1-AD7E-CE7941D62374}"/>
              </a:ext>
            </a:extLst>
          </p:cNvPr>
          <p:cNvSpPr txBox="1"/>
          <p:nvPr/>
        </p:nvSpPr>
        <p:spPr>
          <a:xfrm>
            <a:off x="442863" y="8843535"/>
            <a:ext cx="3808543" cy="457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your weekly spelling words here.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A3865DEF-0F97-4C08-B585-EC5638F9B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176906"/>
              </p:ext>
            </p:extLst>
          </p:nvPr>
        </p:nvGraphicFramePr>
        <p:xfrm>
          <a:off x="493787" y="5279135"/>
          <a:ext cx="6784828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385">
                  <a:extLst>
                    <a:ext uri="{9D8B030D-6E8A-4147-A177-3AD203B41FA5}">
                      <a16:colId xmlns:a16="http://schemas.microsoft.com/office/drawing/2014/main" val="790954970"/>
                    </a:ext>
                  </a:extLst>
                </a:gridCol>
                <a:gridCol w="5356443">
                  <a:extLst>
                    <a:ext uri="{9D8B030D-6E8A-4147-A177-3AD203B41FA5}">
                      <a16:colId xmlns:a16="http://schemas.microsoft.com/office/drawing/2014/main" val="231485671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Reading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72957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Writing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03502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Math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30822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Science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54534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Social 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Studies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949169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34256DCA-4AF9-4113-AA07-0D764676CD25}"/>
              </a:ext>
            </a:extLst>
          </p:cNvPr>
          <p:cNvSpPr txBox="1"/>
          <p:nvPr/>
        </p:nvSpPr>
        <p:spPr>
          <a:xfrm>
            <a:off x="417463" y="1976826"/>
            <a:ext cx="3155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What’s Happening </a:t>
            </a:r>
          </a:p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This Week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17B9C4-B9BE-4243-99C9-23EF2CBCE58A}"/>
              </a:ext>
            </a:extLst>
          </p:cNvPr>
          <p:cNvSpPr txBox="1"/>
          <p:nvPr/>
        </p:nvSpPr>
        <p:spPr>
          <a:xfrm>
            <a:off x="1848732" y="5076220"/>
            <a:ext cx="3770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A Peek At What We Are Learning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BE70DA-B43A-41CD-981A-56788817CB69}"/>
              </a:ext>
            </a:extLst>
          </p:cNvPr>
          <p:cNvSpPr txBox="1"/>
          <p:nvPr/>
        </p:nvSpPr>
        <p:spPr>
          <a:xfrm>
            <a:off x="4037574" y="1978636"/>
            <a:ext cx="297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A Note From </a:t>
            </a:r>
          </a:p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Mrs. Jones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1DA223-99F2-488F-B464-843C91E2A0D5}"/>
              </a:ext>
            </a:extLst>
          </p:cNvPr>
          <p:cNvSpPr txBox="1"/>
          <p:nvPr/>
        </p:nvSpPr>
        <p:spPr bwMode="white">
          <a:xfrm>
            <a:off x="149477" y="301623"/>
            <a:ext cx="7508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KG Always A Good Time" panose="02000505000000020003" pitchFamily="2" charset="0"/>
                <a:ea typeface="HelloBoomerang" panose="02000603000000000000" pitchFamily="2" charset="0"/>
              </a:rPr>
              <a:t>Our Classroom </a:t>
            </a:r>
            <a:r>
              <a:rPr lang="en-US" sz="5400">
                <a:solidFill>
                  <a:schemeClr val="bg1"/>
                </a:solidFill>
                <a:latin typeface="KG Blank Space Sketch" panose="02000000000000000000" pitchFamily="2" charset="0"/>
                <a:ea typeface="HelloEtchASketch" panose="02000603000000000000" pitchFamily="2" charset="0"/>
              </a:rPr>
              <a:t>News</a:t>
            </a:r>
            <a:endParaRPr lang="en-US" sz="6600">
              <a:solidFill>
                <a:schemeClr val="bg1"/>
              </a:solidFill>
              <a:latin typeface="KG Blank Space Sketch" panose="02000000000000000000" pitchFamily="2" charset="0"/>
              <a:ea typeface="HelloEtchASketch" panose="02000603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FA3BA9-C2E2-4292-BD86-EF040069965B}"/>
              </a:ext>
            </a:extLst>
          </p:cNvPr>
          <p:cNvSpPr txBox="1"/>
          <p:nvPr/>
        </p:nvSpPr>
        <p:spPr>
          <a:xfrm>
            <a:off x="155818" y="1329435"/>
            <a:ext cx="113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Week of</a:t>
            </a:r>
            <a:r>
              <a:rPr lang="en-US" sz="1600">
                <a:latin typeface="KG Miss Kindy Chunky" panose="02000000000000000000" pitchFamily="2" charset="0"/>
                <a:ea typeface="HelloButtons" panose="02000603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49916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CE74C37-FE53-4CED-ADCB-73299B2E6CB6}"/>
              </a:ext>
            </a:extLst>
          </p:cNvPr>
          <p:cNvSpPr/>
          <p:nvPr/>
        </p:nvSpPr>
        <p:spPr>
          <a:xfrm>
            <a:off x="444814" y="1857471"/>
            <a:ext cx="3288986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10A645-1BDF-4930-9D6D-EFB9C24D5F5E}"/>
              </a:ext>
            </a:extLst>
          </p:cNvPr>
          <p:cNvSpPr/>
          <p:nvPr/>
        </p:nvSpPr>
        <p:spPr>
          <a:xfrm>
            <a:off x="3986774" y="1857471"/>
            <a:ext cx="3291840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1ACF8D-F9C0-4B86-9869-E85C588FF7F1}"/>
              </a:ext>
            </a:extLst>
          </p:cNvPr>
          <p:cNvSpPr/>
          <p:nvPr/>
        </p:nvSpPr>
        <p:spPr>
          <a:xfrm>
            <a:off x="444814" y="4995874"/>
            <a:ext cx="6833800" cy="340596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916E3E-7A91-428D-AFB1-3BE897A88A81}"/>
              </a:ext>
            </a:extLst>
          </p:cNvPr>
          <p:cNvSpPr/>
          <p:nvPr/>
        </p:nvSpPr>
        <p:spPr>
          <a:xfrm>
            <a:off x="444814" y="8519342"/>
            <a:ext cx="6833800" cy="929085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38010D-361B-4E47-A4DE-F1D2E005DB97}"/>
              </a:ext>
            </a:extLst>
          </p:cNvPr>
          <p:cNvSpPr txBox="1"/>
          <p:nvPr/>
        </p:nvSpPr>
        <p:spPr>
          <a:xfrm>
            <a:off x="158765" y="8569969"/>
            <a:ext cx="7409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Spelling Words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376157-C01B-4399-83BE-5F2EB46DE535}"/>
              </a:ext>
            </a:extLst>
          </p:cNvPr>
          <p:cNvSpPr txBox="1"/>
          <p:nvPr/>
        </p:nvSpPr>
        <p:spPr>
          <a:xfrm>
            <a:off x="442863" y="2346330"/>
            <a:ext cx="3288987" cy="175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17E82D-7D04-4B7F-8878-DB81F9F609F5}"/>
              </a:ext>
            </a:extLst>
          </p:cNvPr>
          <p:cNvSpPr txBox="1"/>
          <p:nvPr/>
        </p:nvSpPr>
        <p:spPr>
          <a:xfrm>
            <a:off x="3986774" y="2352584"/>
            <a:ext cx="3115596" cy="457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your teacher note here.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147130-4098-409C-87E5-DFA07D17889A}"/>
              </a:ext>
            </a:extLst>
          </p:cNvPr>
          <p:cNvSpPr txBox="1"/>
          <p:nvPr/>
        </p:nvSpPr>
        <p:spPr>
          <a:xfrm>
            <a:off x="442863" y="8754635"/>
            <a:ext cx="3808543" cy="457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your weekly spelling words here.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94985F5A-DB13-4528-AB88-BFB170C2D2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449146"/>
              </p:ext>
            </p:extLst>
          </p:nvPr>
        </p:nvGraphicFramePr>
        <p:xfrm>
          <a:off x="493787" y="5190235"/>
          <a:ext cx="6784828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385">
                  <a:extLst>
                    <a:ext uri="{9D8B030D-6E8A-4147-A177-3AD203B41FA5}">
                      <a16:colId xmlns:a16="http://schemas.microsoft.com/office/drawing/2014/main" val="790954970"/>
                    </a:ext>
                  </a:extLst>
                </a:gridCol>
                <a:gridCol w="5356443">
                  <a:extLst>
                    <a:ext uri="{9D8B030D-6E8A-4147-A177-3AD203B41FA5}">
                      <a16:colId xmlns:a16="http://schemas.microsoft.com/office/drawing/2014/main" val="231485671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Reading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72957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Writing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03502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Math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30822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Science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54534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Social 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Studies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949169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7B9AD6F4-62FB-4AC4-AA75-968C7D88884B}"/>
              </a:ext>
            </a:extLst>
          </p:cNvPr>
          <p:cNvSpPr txBox="1"/>
          <p:nvPr/>
        </p:nvSpPr>
        <p:spPr>
          <a:xfrm>
            <a:off x="417463" y="1887926"/>
            <a:ext cx="3155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What’s Happening </a:t>
            </a:r>
          </a:p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This Week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A6A329-5C65-41B8-A7B5-3F412F2F4A27}"/>
              </a:ext>
            </a:extLst>
          </p:cNvPr>
          <p:cNvSpPr txBox="1"/>
          <p:nvPr/>
        </p:nvSpPr>
        <p:spPr>
          <a:xfrm>
            <a:off x="1848732" y="4987320"/>
            <a:ext cx="3770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A Peek At What We Are Learning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75BF43-3AEE-46E2-AC91-D18EEA6DB8B6}"/>
              </a:ext>
            </a:extLst>
          </p:cNvPr>
          <p:cNvSpPr txBox="1"/>
          <p:nvPr/>
        </p:nvSpPr>
        <p:spPr>
          <a:xfrm>
            <a:off x="4037574" y="1889736"/>
            <a:ext cx="297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A Note From </a:t>
            </a:r>
          </a:p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Mrs. Jones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92B26E-0A6A-4141-9D9B-994ACCB6DB1E}"/>
              </a:ext>
            </a:extLst>
          </p:cNvPr>
          <p:cNvSpPr txBox="1"/>
          <p:nvPr/>
        </p:nvSpPr>
        <p:spPr bwMode="white">
          <a:xfrm>
            <a:off x="149477" y="212723"/>
            <a:ext cx="7508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KG Always A Good Time" panose="02000505000000020003" pitchFamily="2" charset="0"/>
                <a:ea typeface="HelloBoomerang" panose="02000603000000000000" pitchFamily="2" charset="0"/>
              </a:rPr>
              <a:t>Our Classroom </a:t>
            </a:r>
            <a:r>
              <a:rPr lang="en-US" sz="5400">
                <a:solidFill>
                  <a:schemeClr val="bg1"/>
                </a:solidFill>
                <a:latin typeface="KG Blank Space Sketch" panose="02000000000000000000" pitchFamily="2" charset="0"/>
                <a:ea typeface="HelloEtchASketch" panose="02000603000000000000" pitchFamily="2" charset="0"/>
              </a:rPr>
              <a:t>News</a:t>
            </a:r>
            <a:endParaRPr lang="en-US" sz="6600">
              <a:solidFill>
                <a:schemeClr val="bg1"/>
              </a:solidFill>
              <a:latin typeface="KG Blank Space Sketch" panose="02000000000000000000" pitchFamily="2" charset="0"/>
              <a:ea typeface="HelloEtchASketch" panose="02000603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539C27-80BC-4A39-817B-67D93EECF5F8}"/>
              </a:ext>
            </a:extLst>
          </p:cNvPr>
          <p:cNvSpPr txBox="1"/>
          <p:nvPr/>
        </p:nvSpPr>
        <p:spPr>
          <a:xfrm>
            <a:off x="155818" y="1304035"/>
            <a:ext cx="113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Week of</a:t>
            </a:r>
            <a:r>
              <a:rPr lang="en-US" sz="1600">
                <a:latin typeface="KG Miss Kindy Chunky" panose="02000000000000000000" pitchFamily="2" charset="0"/>
                <a:ea typeface="HelloButtons" panose="02000603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94532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2"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86ACABB-3BB2-45CC-8D53-7A61A91F0C29}"/>
              </a:ext>
            </a:extLst>
          </p:cNvPr>
          <p:cNvSpPr/>
          <p:nvPr/>
        </p:nvSpPr>
        <p:spPr>
          <a:xfrm>
            <a:off x="470214" y="1984471"/>
            <a:ext cx="3288986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232485-6B34-4C61-959F-48908B3DC946}"/>
              </a:ext>
            </a:extLst>
          </p:cNvPr>
          <p:cNvSpPr/>
          <p:nvPr/>
        </p:nvSpPr>
        <p:spPr>
          <a:xfrm>
            <a:off x="4012174" y="1984471"/>
            <a:ext cx="3291840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DD7BFB9-D5BC-47BB-93F6-97DEDEE4FECC}"/>
              </a:ext>
            </a:extLst>
          </p:cNvPr>
          <p:cNvSpPr/>
          <p:nvPr/>
        </p:nvSpPr>
        <p:spPr>
          <a:xfrm>
            <a:off x="470214" y="5110174"/>
            <a:ext cx="6833800" cy="340596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59CFEA6-A94D-4077-98C5-1A3C8E6190BB}"/>
              </a:ext>
            </a:extLst>
          </p:cNvPr>
          <p:cNvSpPr/>
          <p:nvPr/>
        </p:nvSpPr>
        <p:spPr>
          <a:xfrm>
            <a:off x="470214" y="8608242"/>
            <a:ext cx="6833800" cy="91675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8B8E29-D943-4009-9946-6E623A1D15A2}"/>
              </a:ext>
            </a:extLst>
          </p:cNvPr>
          <p:cNvSpPr txBox="1"/>
          <p:nvPr/>
        </p:nvSpPr>
        <p:spPr>
          <a:xfrm>
            <a:off x="184165" y="8658869"/>
            <a:ext cx="7409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Spelling Words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8374CC-0C7D-4620-A6BB-6DFC9B96D7D1}"/>
              </a:ext>
            </a:extLst>
          </p:cNvPr>
          <p:cNvSpPr txBox="1"/>
          <p:nvPr/>
        </p:nvSpPr>
        <p:spPr>
          <a:xfrm>
            <a:off x="468263" y="2625730"/>
            <a:ext cx="3288987" cy="175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ECCA13-CAFF-4AE0-99DE-0B90EB224280}"/>
              </a:ext>
            </a:extLst>
          </p:cNvPr>
          <p:cNvSpPr txBox="1"/>
          <p:nvPr/>
        </p:nvSpPr>
        <p:spPr>
          <a:xfrm>
            <a:off x="4012174" y="2631984"/>
            <a:ext cx="3115596" cy="457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your teacher note here.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1AAA17-68AC-46C9-B1CE-2C3A712053F5}"/>
              </a:ext>
            </a:extLst>
          </p:cNvPr>
          <p:cNvSpPr txBox="1"/>
          <p:nvPr/>
        </p:nvSpPr>
        <p:spPr>
          <a:xfrm>
            <a:off x="468263" y="8805435"/>
            <a:ext cx="3808543" cy="457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your weekly spelling words here.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CF194D1F-297F-4399-B5FE-DA9B26885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518845"/>
              </p:ext>
            </p:extLst>
          </p:nvPr>
        </p:nvGraphicFramePr>
        <p:xfrm>
          <a:off x="468263" y="5304535"/>
          <a:ext cx="6835751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105">
                  <a:extLst>
                    <a:ext uri="{9D8B030D-6E8A-4147-A177-3AD203B41FA5}">
                      <a16:colId xmlns:a16="http://schemas.microsoft.com/office/drawing/2014/main" val="790954970"/>
                    </a:ext>
                  </a:extLst>
                </a:gridCol>
                <a:gridCol w="5396646">
                  <a:extLst>
                    <a:ext uri="{9D8B030D-6E8A-4147-A177-3AD203B41FA5}">
                      <a16:colId xmlns:a16="http://schemas.microsoft.com/office/drawing/2014/main" val="231485671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Reading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72957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Writing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03502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Math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30822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Science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54534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Social 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Studies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949169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0F50E41E-0292-463E-9339-608FC02A9AD4}"/>
              </a:ext>
            </a:extLst>
          </p:cNvPr>
          <p:cNvSpPr txBox="1"/>
          <p:nvPr/>
        </p:nvSpPr>
        <p:spPr>
          <a:xfrm>
            <a:off x="442863" y="2116526"/>
            <a:ext cx="3155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What’s Happening </a:t>
            </a:r>
          </a:p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This Month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4755A1-C29C-409D-8192-0CAD7BF18A1E}"/>
              </a:ext>
            </a:extLst>
          </p:cNvPr>
          <p:cNvSpPr txBox="1"/>
          <p:nvPr/>
        </p:nvSpPr>
        <p:spPr>
          <a:xfrm>
            <a:off x="1874132" y="5101620"/>
            <a:ext cx="3770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A Peek At What We Are Learning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AE1927-DAF8-4599-B46E-B533EB9E405A}"/>
              </a:ext>
            </a:extLst>
          </p:cNvPr>
          <p:cNvSpPr txBox="1"/>
          <p:nvPr/>
        </p:nvSpPr>
        <p:spPr>
          <a:xfrm>
            <a:off x="4062974" y="2118336"/>
            <a:ext cx="297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A Note From </a:t>
            </a:r>
          </a:p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Mrs. Jones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E201BF-4785-4119-9EC2-C76D105EBBBF}"/>
              </a:ext>
            </a:extLst>
          </p:cNvPr>
          <p:cNvSpPr txBox="1"/>
          <p:nvPr/>
        </p:nvSpPr>
        <p:spPr bwMode="white">
          <a:xfrm>
            <a:off x="0" y="1164057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KG Always A Good Time" panose="02000505000000020003" pitchFamily="2" charset="0"/>
                <a:ea typeface="HelloBoomerang" panose="02000603000000000000" pitchFamily="2" charset="0"/>
              </a:rPr>
              <a:t>January </a:t>
            </a:r>
            <a:r>
              <a:rPr lang="en-US" sz="4400">
                <a:latin typeface="KG Blank Space Sketch" panose="02000000000000000000" pitchFamily="2" charset="0"/>
                <a:ea typeface="HelloEtchASketch" panose="02000603000000000000" pitchFamily="2" charset="0"/>
              </a:rPr>
              <a:t>News</a:t>
            </a:r>
            <a:endParaRPr lang="en-US" sz="4800">
              <a:latin typeface="KG Blank Space Sketch" panose="02000000000000000000" pitchFamily="2" charset="0"/>
              <a:ea typeface="HelloEtchASketch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11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2"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8584111-6D45-417F-9728-C1B98AE8CDCD}"/>
              </a:ext>
            </a:extLst>
          </p:cNvPr>
          <p:cNvSpPr/>
          <p:nvPr/>
        </p:nvSpPr>
        <p:spPr>
          <a:xfrm>
            <a:off x="470214" y="2022571"/>
            <a:ext cx="3288986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67A9768-CFF6-484F-B13B-6CFCEAAAE78B}"/>
              </a:ext>
            </a:extLst>
          </p:cNvPr>
          <p:cNvSpPr/>
          <p:nvPr/>
        </p:nvSpPr>
        <p:spPr>
          <a:xfrm>
            <a:off x="4012174" y="2022571"/>
            <a:ext cx="3291840" cy="302090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2B628BD-98EB-4036-ABA4-B05061120E3A}"/>
              </a:ext>
            </a:extLst>
          </p:cNvPr>
          <p:cNvSpPr/>
          <p:nvPr/>
        </p:nvSpPr>
        <p:spPr>
          <a:xfrm>
            <a:off x="470214" y="5135574"/>
            <a:ext cx="6833800" cy="340596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A94F3A9-C92F-403F-BB90-7E10F0A9FD8A}"/>
              </a:ext>
            </a:extLst>
          </p:cNvPr>
          <p:cNvSpPr/>
          <p:nvPr/>
        </p:nvSpPr>
        <p:spPr>
          <a:xfrm>
            <a:off x="470214" y="8644674"/>
            <a:ext cx="6833800" cy="90572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6EA1B8-D12E-48BD-A474-327FACCD75DA}"/>
              </a:ext>
            </a:extLst>
          </p:cNvPr>
          <p:cNvSpPr txBox="1"/>
          <p:nvPr/>
        </p:nvSpPr>
        <p:spPr>
          <a:xfrm>
            <a:off x="184165" y="8646169"/>
            <a:ext cx="7409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Spelling Words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67BF3A-25B0-4612-8274-B8DDD130D109}"/>
              </a:ext>
            </a:extLst>
          </p:cNvPr>
          <p:cNvSpPr txBox="1"/>
          <p:nvPr/>
        </p:nvSpPr>
        <p:spPr>
          <a:xfrm>
            <a:off x="468263" y="2638430"/>
            <a:ext cx="3288987" cy="175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event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34BDA5-2B39-452E-8B7F-68F9925B83C9}"/>
              </a:ext>
            </a:extLst>
          </p:cNvPr>
          <p:cNvSpPr txBox="1"/>
          <p:nvPr/>
        </p:nvSpPr>
        <p:spPr>
          <a:xfrm>
            <a:off x="4012174" y="2644684"/>
            <a:ext cx="3115596" cy="457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your teacher note here.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7938F9-1F47-43B8-9FA2-F638D9BD284B}"/>
              </a:ext>
            </a:extLst>
          </p:cNvPr>
          <p:cNvSpPr txBox="1"/>
          <p:nvPr/>
        </p:nvSpPr>
        <p:spPr>
          <a:xfrm>
            <a:off x="468263" y="8830835"/>
            <a:ext cx="3808543" cy="457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KG Miss Kindergarten" panose="02000000000000000000" pitchFamily="2" charset="0"/>
                <a:ea typeface="HelloAnnie" panose="02000603000000000000" pitchFamily="2" charset="0"/>
              </a:rPr>
              <a:t>Type your weekly spelling words here.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05095651-1A02-4108-B695-E5BD1CFE3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217720"/>
              </p:ext>
            </p:extLst>
          </p:nvPr>
        </p:nvGraphicFramePr>
        <p:xfrm>
          <a:off x="468263" y="5329935"/>
          <a:ext cx="6835751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105">
                  <a:extLst>
                    <a:ext uri="{9D8B030D-6E8A-4147-A177-3AD203B41FA5}">
                      <a16:colId xmlns:a16="http://schemas.microsoft.com/office/drawing/2014/main" val="790954970"/>
                    </a:ext>
                  </a:extLst>
                </a:gridCol>
                <a:gridCol w="5396646">
                  <a:extLst>
                    <a:ext uri="{9D8B030D-6E8A-4147-A177-3AD203B41FA5}">
                      <a16:colId xmlns:a16="http://schemas.microsoft.com/office/drawing/2014/main" val="231485671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Reading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72957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Writing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03502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Math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30822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Science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654534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Social 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Studies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2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Type your</a:t>
                      </a:r>
                      <a:r>
                        <a:rPr lang="en-US" sz="1600" b="0" baseline="0">
                          <a:solidFill>
                            <a:schemeClr val="tx1"/>
                          </a:solidFill>
                          <a:latin typeface="KG Miss Kindergarten" panose="02000000000000000000" pitchFamily="2" charset="0"/>
                          <a:ea typeface="HelloAnnie" panose="02000603000000000000" pitchFamily="2" charset="0"/>
                        </a:rPr>
                        <a:t> information here.</a:t>
                      </a:r>
                      <a:endParaRPr lang="en-US" sz="1600" b="0">
                        <a:solidFill>
                          <a:schemeClr val="tx1"/>
                        </a:solidFill>
                        <a:latin typeface="KG Miss Kindergarten" panose="02000000000000000000" pitchFamily="2" charset="0"/>
                        <a:ea typeface="HelloAnnie" panose="02000603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949169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F07619D3-E0BC-41A9-995A-E594E221F940}"/>
              </a:ext>
            </a:extLst>
          </p:cNvPr>
          <p:cNvSpPr txBox="1"/>
          <p:nvPr/>
        </p:nvSpPr>
        <p:spPr>
          <a:xfrm>
            <a:off x="442863" y="2129226"/>
            <a:ext cx="3155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What’s Happening </a:t>
            </a:r>
          </a:p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This Month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DE07D3-7A9A-48F2-AEFF-A52B5FE5B1AB}"/>
              </a:ext>
            </a:extLst>
          </p:cNvPr>
          <p:cNvSpPr txBox="1"/>
          <p:nvPr/>
        </p:nvSpPr>
        <p:spPr>
          <a:xfrm>
            <a:off x="1874132" y="5127020"/>
            <a:ext cx="3770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A Peek At What We Are Learning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78CD35-2FFB-4ECB-94EB-FDC3B1FA534B}"/>
              </a:ext>
            </a:extLst>
          </p:cNvPr>
          <p:cNvSpPr txBox="1"/>
          <p:nvPr/>
        </p:nvSpPr>
        <p:spPr>
          <a:xfrm>
            <a:off x="4062974" y="2131036"/>
            <a:ext cx="297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A Note From </a:t>
            </a:r>
          </a:p>
          <a:p>
            <a:pPr algn="ctr"/>
            <a:r>
              <a:rPr lang="en-US" sz="1600" b="1">
                <a:latin typeface="KG Miss Kindy Chunky" panose="02000000000000000000" pitchFamily="2" charset="0"/>
                <a:ea typeface="HelloButtons" panose="02000603000000000000" pitchFamily="2" charset="0"/>
              </a:rPr>
              <a:t>Mrs. Jones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0F11EAB-42A1-499D-B454-A3DA0C1BB055}"/>
              </a:ext>
            </a:extLst>
          </p:cNvPr>
          <p:cNvSpPr txBox="1"/>
          <p:nvPr/>
        </p:nvSpPr>
        <p:spPr bwMode="white">
          <a:xfrm>
            <a:off x="63500" y="1265657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KG Always A Good Time" panose="02000505000000020003" pitchFamily="2" charset="0"/>
                <a:ea typeface="HelloBoomerang" panose="02000603000000000000" pitchFamily="2" charset="0"/>
              </a:rPr>
              <a:t>January </a:t>
            </a:r>
            <a:r>
              <a:rPr lang="en-US" sz="4000">
                <a:latin typeface="KG Blank Space Sketch" panose="02000000000000000000" pitchFamily="2" charset="0"/>
                <a:ea typeface="HelloEtchASketch" panose="02000603000000000000" pitchFamily="2" charset="0"/>
              </a:rPr>
              <a:t>News</a:t>
            </a:r>
            <a:endParaRPr lang="en-US" sz="4400">
              <a:latin typeface="KG Blank Space Sketch" panose="02000000000000000000" pitchFamily="2" charset="0"/>
              <a:ea typeface="HelloEtchASketch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481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FB55E8BC1E0A4E8D4DB6D69AFBD904" ma:contentTypeVersion="13" ma:contentTypeDescription="Create a new document." ma:contentTypeScope="" ma:versionID="cdc38d3f8a77774ea0e433ba3230497c">
  <xsd:schema xmlns:xsd="http://www.w3.org/2001/XMLSchema" xmlns:xs="http://www.w3.org/2001/XMLSchema" xmlns:p="http://schemas.microsoft.com/office/2006/metadata/properties" xmlns:ns3="997537c3-8c09-4857-9774-db7ac0025588" xmlns:ns4="933e0d45-3486-419a-a5a9-a8322e1c2d31" targetNamespace="http://schemas.microsoft.com/office/2006/metadata/properties" ma:root="true" ma:fieldsID="9e27cd95f4e153428617533772a64db0" ns3:_="" ns4:_="">
    <xsd:import namespace="997537c3-8c09-4857-9774-db7ac0025588"/>
    <xsd:import namespace="933e0d45-3486-419a-a5a9-a8322e1c2d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537c3-8c09-4857-9774-db7ac00255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3e0d45-3486-419a-a5a9-a8322e1c2d3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0C6C8B-93A5-475C-A509-417FC5F065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7537c3-8c09-4857-9774-db7ac0025588"/>
    <ds:schemaRef ds:uri="933e0d45-3486-419a-a5a9-a8322e1c2d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CF5251-67B0-4022-9B2C-27ACCDE6C8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B4E7BB-5B43-4356-9028-E03C4F176FBE}">
  <ds:schemaRefs>
    <ds:schemaRef ds:uri="http://schemas.microsoft.com/office/infopath/2007/PartnerControls"/>
    <ds:schemaRef ds:uri="997537c3-8c09-4857-9774-db7ac0025588"/>
    <ds:schemaRef ds:uri="http://purl.org/dc/elements/1.1/"/>
    <ds:schemaRef ds:uri="http://schemas.microsoft.com/office/2006/metadata/properties"/>
    <ds:schemaRef ds:uri="933e0d45-3486-419a-a5a9-a8322e1c2d3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859</Words>
  <Application>Microsoft Office PowerPoint</Application>
  <PresentationFormat>Custom</PresentationFormat>
  <Paragraphs>201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Zenchyk</dc:creator>
  <cp:lastModifiedBy>Kristina Cook</cp:lastModifiedBy>
  <cp:revision>524</cp:revision>
  <cp:lastPrinted>2018-11-01T16:30:51Z</cp:lastPrinted>
  <dcterms:created xsi:type="dcterms:W3CDTF">2016-10-11T18:59:43Z</dcterms:created>
  <dcterms:modified xsi:type="dcterms:W3CDTF">2023-08-14T04:09:22Z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0x0101001DFB55E8BC1E0A4E8D4DB6D69AFBD904</vt:lpwstr>
  </property>
</Properties>
</file>