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00" d="100"/>
          <a:sy n="100" d="100"/>
        </p:scale>
        <p:origin x="304" y="-29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ylesaveur.blogspot.com/2010_03_01_archive.html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6544" y="6840918"/>
            <a:ext cx="5177155" cy="183318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Arial Rounded MT Bold" pitchFamily="34" charset="0"/>
                <a:ea typeface="Alexis Marie" panose="02000603000000000000" pitchFamily="2" charset="0"/>
              </a:rPr>
              <a:t>Students are already working towards their 3</a:t>
            </a:r>
            <a:r>
              <a:rPr lang="en-US" altLang="en-US" sz="1400" baseline="30000" dirty="0">
                <a:latin typeface="Arial Rounded MT Bold" pitchFamily="34" charset="0"/>
                <a:ea typeface="Alexis Marie" panose="02000603000000000000" pitchFamily="2" charset="0"/>
              </a:rPr>
              <a:t>rd</a:t>
            </a:r>
            <a:r>
              <a:rPr lang="en-US" altLang="en-US" sz="1400" dirty="0">
                <a:latin typeface="Arial Rounded MT Bold" pitchFamily="34" charset="0"/>
                <a:ea typeface="Alexis Marie" panose="02000603000000000000" pitchFamily="2" charset="0"/>
              </a:rPr>
              <a:t> quarter AR goals. Please encourage your child to read for 30 minutes each night.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Arial Rounded MT Bold" pitchFamily="34" charset="0"/>
                <a:ea typeface="Alexis Marie" panose="02000603000000000000" pitchFamily="2" charset="0"/>
              </a:rPr>
              <a:t>We will spend the entire quarter focusing on Fractions (Math). Students will have math homework every week for extra practice.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>
                <a:latin typeface="Bernard MT Condensed" panose="02050806060905020404" pitchFamily="18" charset="0"/>
                <a:ea typeface="Alexis Marie" panose="02000603000000000000" pitchFamily="2" charset="0"/>
              </a:rPr>
              <a:t>Welcome New Students: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>
                <a:latin typeface="Bernard MT Condensed" panose="02050806060905020404" pitchFamily="18" charset="0"/>
                <a:ea typeface="Alexis Marie" panose="02000603000000000000" pitchFamily="2" charset="0"/>
              </a:rPr>
              <a:t>Drew Bolton and </a:t>
            </a:r>
            <a:r>
              <a:rPr lang="en-US" altLang="en-US" sz="1600" dirty="0" err="1">
                <a:latin typeface="Bernard MT Condensed" panose="02050806060905020404" pitchFamily="18" charset="0"/>
                <a:ea typeface="Alexis Marie" panose="02000603000000000000" pitchFamily="2" charset="0"/>
              </a:rPr>
              <a:t>Khynadie</a:t>
            </a:r>
            <a:r>
              <a:rPr lang="en-US" altLang="en-US" sz="1600" dirty="0">
                <a:latin typeface="Bernard MT Condensed" panose="02050806060905020404" pitchFamily="18" charset="0"/>
                <a:ea typeface="Alexis Marie" panose="02000603000000000000" pitchFamily="2" charset="0"/>
              </a:rPr>
              <a:t> Grays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475751"/>
            <a:ext cx="4959668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Monday, January 10</a:t>
            </a:r>
            <a:r>
              <a:rPr lang="en-US" altLang="en-US" sz="12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- Homework assigned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Wednesday, January 12</a:t>
            </a:r>
            <a:r>
              <a:rPr lang="en-US" altLang="en-US" sz="12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- ICE CREAM Day $1.00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Friday, January 14</a:t>
            </a:r>
            <a:r>
              <a:rPr lang="en-US" altLang="en-US" sz="12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- Homework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Wednesday, January 19</a:t>
            </a:r>
            <a:r>
              <a:rPr lang="en-US" altLang="en-US" sz="12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- Report cards will come home.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Monday, January 17</a:t>
            </a:r>
            <a:r>
              <a:rPr lang="en-US" altLang="en-US" sz="12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- No School- MLK Day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Wednesday, January 26</a:t>
            </a:r>
            <a:r>
              <a:rPr lang="en-US" altLang="en-US" sz="12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- 2</a:t>
            </a:r>
            <a:r>
              <a:rPr lang="en-US" altLang="en-US" sz="1200" baseline="30000" dirty="0">
                <a:latin typeface="Corbel" panose="020B0503020204020204" pitchFamily="34" charset="0"/>
                <a:ea typeface="DotumChe" pitchFamily="49" charset="-127"/>
              </a:rPr>
              <a:t>nd</a:t>
            </a: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 quarter Awards Ceremony (LIVE stream for parents) *More info to come*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 February 28</a:t>
            </a:r>
            <a:r>
              <a:rPr lang="en-US" altLang="en-US" sz="12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- March 2</a:t>
            </a:r>
            <a:r>
              <a:rPr lang="en-US" altLang="en-US" sz="1200" baseline="30000" dirty="0">
                <a:latin typeface="Corbel" panose="020B0503020204020204" pitchFamily="34" charset="0"/>
                <a:ea typeface="DotumChe" pitchFamily="49" charset="-127"/>
              </a:rPr>
              <a:t>nd</a:t>
            </a:r>
            <a:r>
              <a:rPr lang="en-US" altLang="en-US" sz="1200" dirty="0">
                <a:latin typeface="Corbel" panose="020B0503020204020204" pitchFamily="34" charset="0"/>
                <a:ea typeface="DotumChe" pitchFamily="49" charset="-127"/>
              </a:rPr>
              <a:t>- Mardi Gras break</a:t>
            </a:r>
            <a:endParaRPr lang="en-US" altLang="en-US" sz="1200" b="1" u="sng" dirty="0">
              <a:latin typeface="Corbel" panose="020B050302020402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u="sng" dirty="0">
                <a:latin typeface="Corbel" panose="020B0503020204020204" pitchFamily="34" charset="0"/>
                <a:ea typeface="DotumChe" pitchFamily="49" charset="-127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Music Monday  January 10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@ 1:00pm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Britannic Bold" panose="020B0903060703020204" pitchFamily="34" charset="0"/>
                <a:ea typeface="DotumChe" pitchFamily="49" charset="-127"/>
              </a:rPr>
              <a:t>Happy Belated Birthday to Brayden Pope! He celebrated over our Christmas Break.</a:t>
            </a:r>
            <a:endParaRPr lang="en-US" altLang="en-US" sz="1200" dirty="0">
              <a:latin typeface="Comic Sans MS" panose="030F0702030302020204" pitchFamily="66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2074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29950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I hope you had a nice Christmas break and happy start to the new year. I was glad to see your kiddos and begin the second half of our school year. If you have any questions or concerns, please contact me,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   *Test= Major grade</a:t>
            </a:r>
            <a:endParaRPr lang="en-US" altLang="en-US" sz="1400" b="1" dirty="0">
              <a:latin typeface="Modern Love Caps" panose="020B0604020202020204" pitchFamily="82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Congratulations to our December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Character Kid: Cohen Letson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Britannic Bold" panose="020B0903060703020204" pitchFamily="34" charset="0"/>
                <a:ea typeface="DotumChe" pitchFamily="49" charset="-127"/>
              </a:rPr>
              <a:t>Individual snacks (fruit snacks,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Britannic Bold" panose="020B0903060703020204" pitchFamily="34" charset="0"/>
                <a:ea typeface="DotumChe" pitchFamily="49" charset="-127"/>
              </a:rPr>
              <a:t>Chips, pretzels, </a:t>
            </a:r>
            <a:r>
              <a:rPr lang="en-US" altLang="en-US" sz="1200" b="1" dirty="0" err="1">
                <a:latin typeface="Britannic Bold" panose="020B0903060703020204" pitchFamily="34" charset="0"/>
                <a:ea typeface="DotumChe" pitchFamily="49" charset="-127"/>
              </a:rPr>
              <a:t>cheez</a:t>
            </a:r>
            <a:r>
              <a:rPr lang="en-US" altLang="en-US" sz="1200" b="1" dirty="0">
                <a:latin typeface="Britannic Bold" panose="020B0903060703020204" pitchFamily="34" charset="0"/>
                <a:ea typeface="DotumChe" pitchFamily="49" charset="-127"/>
              </a:rPr>
              <a:t>-its)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Modern Love Caps" panose="020B0604020202020204" pitchFamily="82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865" y="5408612"/>
            <a:ext cx="6699250" cy="1192594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Story of Ruby Bridges-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Vocabulary Quiz Wednesday, Story test Friday</a:t>
            </a:r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Verbs</a:t>
            </a: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Quiz Wednesday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Fractions (Comparing and Equivalent) Multiplication and Division Mixed fact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drill Tuesday – Fractions Quiz Wednesday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Body Systems-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Wednesday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Friday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562339"/>
            <a:ext cx="5055235" cy="51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8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January 10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-14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2022 </a:t>
            </a:r>
          </a:p>
        </p:txBody>
      </p:sp>
      <p:pic>
        <p:nvPicPr>
          <p:cNvPr id="3" name="Picture 2" descr="A white and black sign&#10;&#10;Description automatically generated with low confidence">
            <a:extLst>
              <a:ext uri="{FF2B5EF4-FFF2-40B4-BE49-F238E27FC236}">
                <a16:creationId xmlns:a16="http://schemas.microsoft.com/office/drawing/2014/main" id="{0FFE5A9B-590A-4D5D-B9FE-AD4B890C27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661570">
            <a:off x="2315441" y="4274429"/>
            <a:ext cx="1332380" cy="84172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A12891E-693D-4F53-8A50-C4CFDA06A433}"/>
              </a:ext>
            </a:extLst>
          </p:cNvPr>
          <p:cNvSpPr txBox="1"/>
          <p:nvPr/>
        </p:nvSpPr>
        <p:spPr>
          <a:xfrm>
            <a:off x="1606550" y="8212539"/>
            <a:ext cx="12940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56938</TotalTime>
  <Words>319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Abadi Extra Light</vt:lpstr>
      <vt:lpstr>Arial</vt:lpstr>
      <vt:lpstr>Arial Rounded MT Bold</vt:lpstr>
      <vt:lpstr>Bernard MT Condensed</vt:lpstr>
      <vt:lpstr>Britannic Bold</vt:lpstr>
      <vt:lpstr>Calibri</vt:lpstr>
      <vt:lpstr>Calibri Light</vt:lpstr>
      <vt:lpstr>Cavolini</vt:lpstr>
      <vt:lpstr>Comic Sans MS</vt:lpstr>
      <vt:lpstr>Corbel</vt:lpstr>
      <vt:lpstr>Impact</vt:lpstr>
      <vt:lpstr>Ink Free</vt:lpstr>
      <vt:lpstr>KG Blank Space Sketch</vt:lpstr>
      <vt:lpstr>Modern Love Caps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196</cp:revision>
  <cp:lastPrinted>2022-01-10T18:26:47Z</cp:lastPrinted>
  <dcterms:created xsi:type="dcterms:W3CDTF">2015-08-28T12:35:00Z</dcterms:created>
  <dcterms:modified xsi:type="dcterms:W3CDTF">2022-01-10T18:30:24Z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