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6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Words with aw, au, augh,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ough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, all, al, suffixes-able, -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ment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Sequencing, text features (italic print)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Conjunctions(and, or, but)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 digit addition with and without regrouping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Earth Day, Law Day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50" dirty="0" smtClean="0">
                <a:solidFill>
                  <a:srgbClr val="000000"/>
                </a:solidFill>
                <a:latin typeface="Tempus Sans ITC" panose="04020404030D07020202" pitchFamily="82" charset="0"/>
              </a:rPr>
              <a:t>Celebrating differences</a:t>
            </a: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April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22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Tuesday, April 30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-5-4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Tuesday, April 30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-5-4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10 minor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April </a:t>
            </a:r>
            <a:r>
              <a:rPr lang="en-US" sz="1000" dirty="0" smtClean="0"/>
              <a:t>25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 field day</a:t>
            </a:r>
          </a:p>
          <a:p>
            <a:r>
              <a:rPr lang="en-US" sz="1000" dirty="0" smtClean="0"/>
              <a:t>April 26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 law </a:t>
            </a:r>
            <a:r>
              <a:rPr lang="en-US" sz="1000" dirty="0" smtClean="0"/>
              <a:t>day-8:30a.m.</a:t>
            </a:r>
          </a:p>
          <a:p>
            <a:r>
              <a:rPr lang="en-US" sz="1000" dirty="0" smtClean="0"/>
              <a:t>April 29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 May 3</a:t>
            </a:r>
            <a:r>
              <a:rPr lang="en-US" sz="1000" baseline="30000" dirty="0" smtClean="0"/>
              <a:t>rd</a:t>
            </a:r>
            <a:r>
              <a:rPr lang="en-US" sz="1000" dirty="0" smtClean="0"/>
              <a:t>- Star Reading and Math tests</a:t>
            </a:r>
          </a:p>
          <a:p>
            <a:r>
              <a:rPr lang="en-US" sz="1000" dirty="0" smtClean="0"/>
              <a:t>May 3</a:t>
            </a:r>
            <a:r>
              <a:rPr lang="en-US" sz="1000" baseline="30000" dirty="0" smtClean="0"/>
              <a:t>rd</a:t>
            </a:r>
            <a:r>
              <a:rPr lang="en-US" sz="1000" dirty="0" smtClean="0"/>
              <a:t>- Graduation walk </a:t>
            </a:r>
          </a:p>
          <a:p>
            <a:r>
              <a:rPr lang="en-US" sz="1000" dirty="0" smtClean="0"/>
              <a:t>May 6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 PES tour</a:t>
            </a:r>
          </a:p>
          <a:p>
            <a:r>
              <a:rPr lang="en-US" sz="1000" dirty="0" smtClean="0"/>
              <a:t>May 10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 YMCA End of the Year Party</a:t>
            </a:r>
          </a:p>
          <a:p>
            <a:r>
              <a:rPr lang="en-US" sz="1000" dirty="0" smtClean="0"/>
              <a:t>May 14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 Leadership days-11:30-12:15</a:t>
            </a:r>
          </a:p>
          <a:p>
            <a:r>
              <a:rPr lang="en-US" sz="1000" dirty="0" smtClean="0"/>
              <a:t>May 15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 Pratt Park- behavior reward</a:t>
            </a:r>
            <a:endParaRPr lang="en-US" sz="1000" dirty="0" smtClean="0"/>
          </a:p>
          <a:p>
            <a:r>
              <a:rPr lang="en-US" sz="1000" dirty="0" smtClean="0"/>
              <a:t>May 20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 Liberty celebration</a:t>
            </a:r>
          </a:p>
          <a:p>
            <a:r>
              <a:rPr lang="en-US" sz="1000" dirty="0" smtClean="0"/>
              <a:t>May 20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- 100 point club-AR celebration</a:t>
            </a:r>
          </a:p>
          <a:p>
            <a:r>
              <a:rPr lang="en-US" sz="1000" dirty="0" smtClean="0"/>
              <a:t>May 23</a:t>
            </a:r>
            <a:r>
              <a:rPr lang="en-US" sz="1000" baseline="30000" dirty="0" smtClean="0"/>
              <a:t>rd</a:t>
            </a:r>
            <a:r>
              <a:rPr lang="en-US" sz="1000" dirty="0" smtClean="0"/>
              <a:t>- Last Day-early dismissal </a:t>
            </a:r>
            <a:endParaRPr lang="en-US" sz="10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0b9745e-708a-4de7-b76f-403203919f7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2253</TotalTime>
  <Words>173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67</cp:revision>
  <cp:lastPrinted>2024-04-17T16:06:50Z</cp:lastPrinted>
  <dcterms:created xsi:type="dcterms:W3CDTF">2016-06-16T14:10:06Z</dcterms:created>
  <dcterms:modified xsi:type="dcterms:W3CDTF">2024-04-17T16:07:06Z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