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  <p:sldMasterId id="2147483671" r:id="rId2"/>
  </p:sldMasterIdLst>
  <p:notesMasterIdLst>
    <p:notesMasterId r:id="rId30"/>
  </p:notesMasterIdLst>
  <p:sldIdLst>
    <p:sldId id="260" r:id="rId3"/>
    <p:sldId id="281" r:id="rId4"/>
    <p:sldId id="282" r:id="rId5"/>
    <p:sldId id="283" r:id="rId6"/>
    <p:sldId id="288" r:id="rId7"/>
    <p:sldId id="290" r:id="rId8"/>
    <p:sldId id="292" r:id="rId9"/>
    <p:sldId id="330" r:id="rId10"/>
    <p:sldId id="294" r:id="rId11"/>
    <p:sldId id="295" r:id="rId12"/>
    <p:sldId id="297" r:id="rId13"/>
    <p:sldId id="298" r:id="rId14"/>
    <p:sldId id="299" r:id="rId15"/>
    <p:sldId id="300" r:id="rId16"/>
    <p:sldId id="301" r:id="rId17"/>
    <p:sldId id="306" r:id="rId18"/>
    <p:sldId id="308" r:id="rId19"/>
    <p:sldId id="310" r:id="rId20"/>
    <p:sldId id="311" r:id="rId21"/>
    <p:sldId id="312" r:id="rId22"/>
    <p:sldId id="313" r:id="rId23"/>
    <p:sldId id="326" r:id="rId24"/>
    <p:sldId id="315" r:id="rId25"/>
    <p:sldId id="316" r:id="rId26"/>
    <p:sldId id="319" r:id="rId27"/>
    <p:sldId id="320" r:id="rId28"/>
    <p:sldId id="324" r:id="rId29"/>
  </p:sldIdLst>
  <p:sldSz cx="10058400" cy="7772400"/>
  <p:notesSz cx="6858000" cy="9144000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entury Gothic" panose="020B0502020202020204" pitchFamily="34" charset="0"/>
      <p:regular r:id="rId35"/>
      <p:bold r:id="rId36"/>
      <p:italic r:id="rId37"/>
      <p:boldItalic r:id="rId38"/>
    </p:embeddedFont>
    <p:embeddedFont>
      <p:font typeface="Tw Cen MT" panose="020B0602020104020603" pitchFamily="34" charset="0"/>
      <p:regular r:id="rId39"/>
      <p:bold r:id="rId40"/>
      <p:italic r:id="rId41"/>
      <p:boldItalic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448">
          <p15:clr>
            <a:srgbClr val="A4A3A4"/>
          </p15:clr>
        </p15:guide>
        <p15:guide id="2" pos="316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BDABC56-90D1-4FF6-9A69-A16BA241C93A}" v="11" dt="2022-07-27T13:53:03.2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1512" y="72"/>
      </p:cViewPr>
      <p:guideLst>
        <p:guide orient="horz" pos="2448"/>
        <p:guide pos="316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9.fntdata"/><Relationship Id="rId21" Type="http://schemas.openxmlformats.org/officeDocument/2006/relationships/slide" Target="slides/slide19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microsoft.com/office/2016/11/relationships/changesInfo" Target="changesInfos/changesInfo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6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.fntdata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presProps" Target="presProps.xml"/><Relationship Id="rId48" Type="http://schemas.microsoft.com/office/2015/10/relationships/revisionInfo" Target="revisionInfo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font" Target="fonts/font11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cquelyn Pope" userId="f0851d8feb95ef7f" providerId="LiveId" clId="{8ED1F12A-C635-4295-99CB-A70D25CDD0FC}"/>
    <pc:docChg chg="undo custSel addSld delSld modSld sldOrd">
      <pc:chgData name="jacquelyn Pope" userId="f0851d8feb95ef7f" providerId="LiveId" clId="{8ED1F12A-C635-4295-99CB-A70D25CDD0FC}" dt="2022-07-13T00:12:47.635" v="843" actId="20577"/>
      <pc:docMkLst>
        <pc:docMk/>
      </pc:docMkLst>
      <pc:sldChg chg="del">
        <pc:chgData name="jacquelyn Pope" userId="f0851d8feb95ef7f" providerId="LiveId" clId="{8ED1F12A-C635-4295-99CB-A70D25CDD0FC}" dt="2022-07-12T20:05:04.256" v="59" actId="2696"/>
        <pc:sldMkLst>
          <pc:docMk/>
          <pc:sldMk cId="0" sldId="256"/>
        </pc:sldMkLst>
      </pc:sldChg>
      <pc:sldChg chg="del">
        <pc:chgData name="jacquelyn Pope" userId="f0851d8feb95ef7f" providerId="LiveId" clId="{8ED1F12A-C635-4295-99CB-A70D25CDD0FC}" dt="2022-07-12T20:05:13.305" v="60" actId="2696"/>
        <pc:sldMkLst>
          <pc:docMk/>
          <pc:sldMk cId="0" sldId="257"/>
        </pc:sldMkLst>
      </pc:sldChg>
      <pc:sldChg chg="del">
        <pc:chgData name="jacquelyn Pope" userId="f0851d8feb95ef7f" providerId="LiveId" clId="{8ED1F12A-C635-4295-99CB-A70D25CDD0FC}" dt="2022-07-12T20:04:49.787" v="58" actId="2696"/>
        <pc:sldMkLst>
          <pc:docMk/>
          <pc:sldMk cId="0" sldId="258"/>
        </pc:sldMkLst>
      </pc:sldChg>
      <pc:sldChg chg="del">
        <pc:chgData name="jacquelyn Pope" userId="f0851d8feb95ef7f" providerId="LiveId" clId="{8ED1F12A-C635-4295-99CB-A70D25CDD0FC}" dt="2022-07-12T20:05:18.899" v="61" actId="2696"/>
        <pc:sldMkLst>
          <pc:docMk/>
          <pc:sldMk cId="0" sldId="259"/>
        </pc:sldMkLst>
      </pc:sldChg>
      <pc:sldChg chg="modSp mod">
        <pc:chgData name="jacquelyn Pope" userId="f0851d8feb95ef7f" providerId="LiveId" clId="{8ED1F12A-C635-4295-99CB-A70D25CDD0FC}" dt="2022-07-12T23:44:08.895" v="492" actId="20577"/>
        <pc:sldMkLst>
          <pc:docMk/>
          <pc:sldMk cId="0" sldId="260"/>
        </pc:sldMkLst>
        <pc:spChg chg="mod">
          <ac:chgData name="jacquelyn Pope" userId="f0851d8feb95ef7f" providerId="LiveId" clId="{8ED1F12A-C635-4295-99CB-A70D25CDD0FC}" dt="2022-07-12T23:44:08.895" v="492" actId="20577"/>
          <ac:spMkLst>
            <pc:docMk/>
            <pc:sldMk cId="0" sldId="260"/>
            <ac:spMk id="145" creationId="{00000000-0000-0000-0000-000000000000}"/>
          </ac:spMkLst>
        </pc:spChg>
      </pc:sldChg>
      <pc:sldChg chg="modSp del mod">
        <pc:chgData name="jacquelyn Pope" userId="f0851d8feb95ef7f" providerId="LiveId" clId="{8ED1F12A-C635-4295-99CB-A70D25CDD0FC}" dt="2022-07-12T20:05:29.695" v="62" actId="2696"/>
        <pc:sldMkLst>
          <pc:docMk/>
          <pc:sldMk cId="0" sldId="261"/>
        </pc:sldMkLst>
        <pc:spChg chg="mod">
          <ac:chgData name="jacquelyn Pope" userId="f0851d8feb95ef7f" providerId="LiveId" clId="{8ED1F12A-C635-4295-99CB-A70D25CDD0FC}" dt="2022-07-12T20:03:46.434" v="51" actId="14100"/>
          <ac:spMkLst>
            <pc:docMk/>
            <pc:sldMk cId="0" sldId="261"/>
            <ac:spMk id="150" creationId="{00000000-0000-0000-0000-000000000000}"/>
          </ac:spMkLst>
        </pc:spChg>
      </pc:sldChg>
      <pc:sldChg chg="del">
        <pc:chgData name="jacquelyn Pope" userId="f0851d8feb95ef7f" providerId="LiveId" clId="{8ED1F12A-C635-4295-99CB-A70D25CDD0FC}" dt="2022-07-12T20:05:33.791" v="63" actId="2696"/>
        <pc:sldMkLst>
          <pc:docMk/>
          <pc:sldMk cId="0" sldId="262"/>
        </pc:sldMkLst>
      </pc:sldChg>
      <pc:sldChg chg="del">
        <pc:chgData name="jacquelyn Pope" userId="f0851d8feb95ef7f" providerId="LiveId" clId="{8ED1F12A-C635-4295-99CB-A70D25CDD0FC}" dt="2022-07-12T20:05:38.114" v="64" actId="2696"/>
        <pc:sldMkLst>
          <pc:docMk/>
          <pc:sldMk cId="0" sldId="263"/>
        </pc:sldMkLst>
      </pc:sldChg>
      <pc:sldChg chg="del">
        <pc:chgData name="jacquelyn Pope" userId="f0851d8feb95ef7f" providerId="LiveId" clId="{8ED1F12A-C635-4295-99CB-A70D25CDD0FC}" dt="2022-07-12T20:05:44.699" v="65" actId="2696"/>
        <pc:sldMkLst>
          <pc:docMk/>
          <pc:sldMk cId="0" sldId="264"/>
        </pc:sldMkLst>
      </pc:sldChg>
      <pc:sldChg chg="del">
        <pc:chgData name="jacquelyn Pope" userId="f0851d8feb95ef7f" providerId="LiveId" clId="{8ED1F12A-C635-4295-99CB-A70D25CDD0FC}" dt="2022-07-12T20:05:50.207" v="66" actId="2696"/>
        <pc:sldMkLst>
          <pc:docMk/>
          <pc:sldMk cId="0" sldId="265"/>
        </pc:sldMkLst>
      </pc:sldChg>
      <pc:sldChg chg="del">
        <pc:chgData name="jacquelyn Pope" userId="f0851d8feb95ef7f" providerId="LiveId" clId="{8ED1F12A-C635-4295-99CB-A70D25CDD0FC}" dt="2022-07-12T20:05:56.366" v="67" actId="2696"/>
        <pc:sldMkLst>
          <pc:docMk/>
          <pc:sldMk cId="0" sldId="266"/>
        </pc:sldMkLst>
      </pc:sldChg>
      <pc:sldChg chg="del">
        <pc:chgData name="jacquelyn Pope" userId="f0851d8feb95ef7f" providerId="LiveId" clId="{8ED1F12A-C635-4295-99CB-A70D25CDD0FC}" dt="2022-07-12T20:05:58.998" v="68" actId="2696"/>
        <pc:sldMkLst>
          <pc:docMk/>
          <pc:sldMk cId="0" sldId="267"/>
        </pc:sldMkLst>
      </pc:sldChg>
      <pc:sldChg chg="del">
        <pc:chgData name="jacquelyn Pope" userId="f0851d8feb95ef7f" providerId="LiveId" clId="{8ED1F12A-C635-4295-99CB-A70D25CDD0FC}" dt="2022-07-12T20:06:03.407" v="69" actId="2696"/>
        <pc:sldMkLst>
          <pc:docMk/>
          <pc:sldMk cId="0" sldId="268"/>
        </pc:sldMkLst>
      </pc:sldChg>
      <pc:sldChg chg="del">
        <pc:chgData name="jacquelyn Pope" userId="f0851d8feb95ef7f" providerId="LiveId" clId="{8ED1F12A-C635-4295-99CB-A70D25CDD0FC}" dt="2022-07-12T20:06:12.697" v="70" actId="2696"/>
        <pc:sldMkLst>
          <pc:docMk/>
          <pc:sldMk cId="0" sldId="269"/>
        </pc:sldMkLst>
      </pc:sldChg>
      <pc:sldChg chg="del">
        <pc:chgData name="jacquelyn Pope" userId="f0851d8feb95ef7f" providerId="LiveId" clId="{8ED1F12A-C635-4295-99CB-A70D25CDD0FC}" dt="2022-07-12T20:06:15.469" v="71" actId="2696"/>
        <pc:sldMkLst>
          <pc:docMk/>
          <pc:sldMk cId="0" sldId="270"/>
        </pc:sldMkLst>
      </pc:sldChg>
      <pc:sldChg chg="del">
        <pc:chgData name="jacquelyn Pope" userId="f0851d8feb95ef7f" providerId="LiveId" clId="{8ED1F12A-C635-4295-99CB-A70D25CDD0FC}" dt="2022-07-12T20:06:21.975" v="73" actId="2696"/>
        <pc:sldMkLst>
          <pc:docMk/>
          <pc:sldMk cId="0" sldId="271"/>
        </pc:sldMkLst>
      </pc:sldChg>
      <pc:sldChg chg="del">
        <pc:chgData name="jacquelyn Pope" userId="f0851d8feb95ef7f" providerId="LiveId" clId="{8ED1F12A-C635-4295-99CB-A70D25CDD0FC}" dt="2022-07-12T20:06:28.772" v="75" actId="2696"/>
        <pc:sldMkLst>
          <pc:docMk/>
          <pc:sldMk cId="0" sldId="272"/>
        </pc:sldMkLst>
      </pc:sldChg>
      <pc:sldChg chg="del">
        <pc:chgData name="jacquelyn Pope" userId="f0851d8feb95ef7f" providerId="LiveId" clId="{8ED1F12A-C635-4295-99CB-A70D25CDD0FC}" dt="2022-07-12T20:06:33.232" v="76" actId="2696"/>
        <pc:sldMkLst>
          <pc:docMk/>
          <pc:sldMk cId="0" sldId="273"/>
        </pc:sldMkLst>
      </pc:sldChg>
      <pc:sldChg chg="del">
        <pc:chgData name="jacquelyn Pope" userId="f0851d8feb95ef7f" providerId="LiveId" clId="{8ED1F12A-C635-4295-99CB-A70D25CDD0FC}" dt="2022-07-12T20:06:37.347" v="77" actId="2696"/>
        <pc:sldMkLst>
          <pc:docMk/>
          <pc:sldMk cId="0" sldId="274"/>
        </pc:sldMkLst>
      </pc:sldChg>
      <pc:sldChg chg="del">
        <pc:chgData name="jacquelyn Pope" userId="f0851d8feb95ef7f" providerId="LiveId" clId="{8ED1F12A-C635-4295-99CB-A70D25CDD0FC}" dt="2022-07-12T20:06:40.879" v="78" actId="2696"/>
        <pc:sldMkLst>
          <pc:docMk/>
          <pc:sldMk cId="0" sldId="275"/>
        </pc:sldMkLst>
      </pc:sldChg>
      <pc:sldChg chg="del">
        <pc:chgData name="jacquelyn Pope" userId="f0851d8feb95ef7f" providerId="LiveId" clId="{8ED1F12A-C635-4295-99CB-A70D25CDD0FC}" dt="2022-07-12T20:06:43.204" v="79" actId="2696"/>
        <pc:sldMkLst>
          <pc:docMk/>
          <pc:sldMk cId="0" sldId="276"/>
        </pc:sldMkLst>
      </pc:sldChg>
      <pc:sldChg chg="del">
        <pc:chgData name="jacquelyn Pope" userId="f0851d8feb95ef7f" providerId="LiveId" clId="{8ED1F12A-C635-4295-99CB-A70D25CDD0FC}" dt="2022-07-12T20:06:46.197" v="80" actId="2696"/>
        <pc:sldMkLst>
          <pc:docMk/>
          <pc:sldMk cId="0" sldId="277"/>
        </pc:sldMkLst>
      </pc:sldChg>
      <pc:sldChg chg="del">
        <pc:chgData name="jacquelyn Pope" userId="f0851d8feb95ef7f" providerId="LiveId" clId="{8ED1F12A-C635-4295-99CB-A70D25CDD0FC}" dt="2022-07-12T20:06:49.449" v="81" actId="2696"/>
        <pc:sldMkLst>
          <pc:docMk/>
          <pc:sldMk cId="0" sldId="278"/>
        </pc:sldMkLst>
      </pc:sldChg>
      <pc:sldChg chg="del">
        <pc:chgData name="jacquelyn Pope" userId="f0851d8feb95ef7f" providerId="LiveId" clId="{8ED1F12A-C635-4295-99CB-A70D25CDD0FC}" dt="2022-07-12T20:06:52.630" v="82" actId="2696"/>
        <pc:sldMkLst>
          <pc:docMk/>
          <pc:sldMk cId="0" sldId="279"/>
        </pc:sldMkLst>
      </pc:sldChg>
      <pc:sldChg chg="del">
        <pc:chgData name="jacquelyn Pope" userId="f0851d8feb95ef7f" providerId="LiveId" clId="{8ED1F12A-C635-4295-99CB-A70D25CDD0FC}" dt="2022-07-12T20:06:57.548" v="83" actId="2696"/>
        <pc:sldMkLst>
          <pc:docMk/>
          <pc:sldMk cId="0" sldId="280"/>
        </pc:sldMkLst>
      </pc:sldChg>
      <pc:sldChg chg="modSp mod">
        <pc:chgData name="jacquelyn Pope" userId="f0851d8feb95ef7f" providerId="LiveId" clId="{8ED1F12A-C635-4295-99CB-A70D25CDD0FC}" dt="2022-07-12T23:45:00.805" v="530" actId="20577"/>
        <pc:sldMkLst>
          <pc:docMk/>
          <pc:sldMk cId="0" sldId="281"/>
        </pc:sldMkLst>
        <pc:spChg chg="mod">
          <ac:chgData name="jacquelyn Pope" userId="f0851d8feb95ef7f" providerId="LiveId" clId="{8ED1F12A-C635-4295-99CB-A70D25CDD0FC}" dt="2022-07-12T23:45:00.805" v="530" actId="20577"/>
          <ac:spMkLst>
            <pc:docMk/>
            <pc:sldMk cId="0" sldId="281"/>
            <ac:spMk id="241" creationId="{00000000-0000-0000-0000-000000000000}"/>
          </ac:spMkLst>
        </pc:spChg>
      </pc:sldChg>
      <pc:sldChg chg="modSp mod">
        <pc:chgData name="jacquelyn Pope" userId="f0851d8feb95ef7f" providerId="LiveId" clId="{8ED1F12A-C635-4295-99CB-A70D25CDD0FC}" dt="2022-07-12T20:33:02.806" v="483" actId="20577"/>
        <pc:sldMkLst>
          <pc:docMk/>
          <pc:sldMk cId="0" sldId="282"/>
        </pc:sldMkLst>
        <pc:spChg chg="mod">
          <ac:chgData name="jacquelyn Pope" userId="f0851d8feb95ef7f" providerId="LiveId" clId="{8ED1F12A-C635-4295-99CB-A70D25CDD0FC}" dt="2022-07-12T20:33:02.806" v="483" actId="20577"/>
          <ac:spMkLst>
            <pc:docMk/>
            <pc:sldMk cId="0" sldId="282"/>
            <ac:spMk id="246" creationId="{00000000-0000-0000-0000-000000000000}"/>
          </ac:spMkLst>
        </pc:spChg>
      </pc:sldChg>
      <pc:sldChg chg="addSp delSp modSp add del mod setBg setClrOvrMap">
        <pc:chgData name="jacquelyn Pope" userId="f0851d8feb95ef7f" providerId="LiveId" clId="{8ED1F12A-C635-4295-99CB-A70D25CDD0FC}" dt="2022-07-12T23:45:25.257" v="531" actId="255"/>
        <pc:sldMkLst>
          <pc:docMk/>
          <pc:sldMk cId="0" sldId="283"/>
        </pc:sldMkLst>
        <pc:spChg chg="mod ord">
          <ac:chgData name="jacquelyn Pope" userId="f0851d8feb95ef7f" providerId="LiveId" clId="{8ED1F12A-C635-4295-99CB-A70D25CDD0FC}" dt="2022-07-12T23:45:25.257" v="531" actId="255"/>
          <ac:spMkLst>
            <pc:docMk/>
            <pc:sldMk cId="0" sldId="283"/>
            <ac:spMk id="251" creationId="{00000000-0000-0000-0000-000000000000}"/>
          </ac:spMkLst>
        </pc:spChg>
        <pc:spChg chg="add del">
          <ac:chgData name="jacquelyn Pope" userId="f0851d8feb95ef7f" providerId="LiveId" clId="{8ED1F12A-C635-4295-99CB-A70D25CDD0FC}" dt="2022-07-12T20:25:24.888" v="281" actId="26606"/>
          <ac:spMkLst>
            <pc:docMk/>
            <pc:sldMk cId="0" sldId="283"/>
            <ac:spMk id="253" creationId="{D1D34770-47A8-402C-AF23-2B653F2D88C1}"/>
          </ac:spMkLst>
        </pc:spChg>
        <pc:spChg chg="add del">
          <ac:chgData name="jacquelyn Pope" userId="f0851d8feb95ef7f" providerId="LiveId" clId="{8ED1F12A-C635-4295-99CB-A70D25CDD0FC}" dt="2022-07-12T20:25:27.622" v="283" actId="26606"/>
          <ac:spMkLst>
            <pc:docMk/>
            <pc:sldMk cId="0" sldId="283"/>
            <ac:spMk id="255" creationId="{9B76D444-2756-434F-AE61-96D69830C13E}"/>
          </ac:spMkLst>
        </pc:spChg>
        <pc:spChg chg="add del">
          <ac:chgData name="jacquelyn Pope" userId="f0851d8feb95ef7f" providerId="LiveId" clId="{8ED1F12A-C635-4295-99CB-A70D25CDD0FC}" dt="2022-07-12T20:25:19.435" v="277" actId="26606"/>
          <ac:spMkLst>
            <pc:docMk/>
            <pc:sldMk cId="0" sldId="283"/>
            <ac:spMk id="256" creationId="{04812C46-200A-4DEB-A05E-3ED6C68C2387}"/>
          </ac:spMkLst>
        </pc:spChg>
        <pc:spChg chg="add del">
          <ac:chgData name="jacquelyn Pope" userId="f0851d8feb95ef7f" providerId="LiveId" clId="{8ED1F12A-C635-4295-99CB-A70D25CDD0FC}" dt="2022-07-12T20:25:27.622" v="283" actId="26606"/>
          <ac:spMkLst>
            <pc:docMk/>
            <pc:sldMk cId="0" sldId="283"/>
            <ac:spMk id="257" creationId="{29A9EE12-EF77-4DB4-84E4-043DE7235244}"/>
          </ac:spMkLst>
        </pc:spChg>
        <pc:spChg chg="add del">
          <ac:chgData name="jacquelyn Pope" userId="f0851d8feb95ef7f" providerId="LiveId" clId="{8ED1F12A-C635-4295-99CB-A70D25CDD0FC}" dt="2022-07-12T20:25:19.435" v="277" actId="26606"/>
          <ac:spMkLst>
            <pc:docMk/>
            <pc:sldMk cId="0" sldId="283"/>
            <ac:spMk id="258" creationId="{D1EA859B-E555-4109-94F3-6700E046E008}"/>
          </ac:spMkLst>
        </pc:spChg>
        <pc:spChg chg="add del">
          <ac:chgData name="jacquelyn Pope" userId="f0851d8feb95ef7f" providerId="LiveId" clId="{8ED1F12A-C635-4295-99CB-A70D25CDD0FC}" dt="2022-07-12T20:25:34.106" v="285" actId="26606"/>
          <ac:spMkLst>
            <pc:docMk/>
            <pc:sldMk cId="0" sldId="283"/>
            <ac:spMk id="259" creationId="{04812C46-200A-4DEB-A05E-3ED6C68C2387}"/>
          </ac:spMkLst>
        </pc:spChg>
        <pc:spChg chg="add del">
          <ac:chgData name="jacquelyn Pope" userId="f0851d8feb95ef7f" providerId="LiveId" clId="{8ED1F12A-C635-4295-99CB-A70D25CDD0FC}" dt="2022-07-12T20:25:45.124" v="287" actId="26606"/>
          <ac:spMkLst>
            <pc:docMk/>
            <pc:sldMk cId="0" sldId="283"/>
            <ac:spMk id="267" creationId="{55006F82-50D2-401C-BE85-FFEA1C1963DC}"/>
          </ac:spMkLst>
        </pc:spChg>
        <pc:spChg chg="add del">
          <ac:chgData name="jacquelyn Pope" userId="f0851d8feb95ef7f" providerId="LiveId" clId="{8ED1F12A-C635-4295-99CB-A70D25CDD0FC}" dt="2022-07-12T20:25:45.124" v="287" actId="26606"/>
          <ac:spMkLst>
            <pc:docMk/>
            <pc:sldMk cId="0" sldId="283"/>
            <ac:spMk id="268" creationId="{4FCECCE4-3046-4A76-B4C0-767A6251C6EA}"/>
          </ac:spMkLst>
        </pc:spChg>
        <pc:spChg chg="add del">
          <ac:chgData name="jacquelyn Pope" userId="f0851d8feb95ef7f" providerId="LiveId" clId="{8ED1F12A-C635-4295-99CB-A70D25CDD0FC}" dt="2022-07-12T20:25:45.124" v="287" actId="26606"/>
          <ac:spMkLst>
            <pc:docMk/>
            <pc:sldMk cId="0" sldId="283"/>
            <ac:spMk id="269" creationId="{32034F32-09B4-47B4-B550-1F1CE3D538CB}"/>
          </ac:spMkLst>
        </pc:spChg>
        <pc:spChg chg="add del">
          <ac:chgData name="jacquelyn Pope" userId="f0851d8feb95ef7f" providerId="LiveId" clId="{8ED1F12A-C635-4295-99CB-A70D25CDD0FC}" dt="2022-07-12T20:25:45.124" v="287" actId="26606"/>
          <ac:spMkLst>
            <pc:docMk/>
            <pc:sldMk cId="0" sldId="283"/>
            <ac:spMk id="276" creationId="{096F20E2-F42F-4B71-8BC5-478533FE166C}"/>
          </ac:spMkLst>
        </pc:spChg>
        <pc:spChg chg="add del">
          <ac:chgData name="jacquelyn Pope" userId="f0851d8feb95ef7f" providerId="LiveId" clId="{8ED1F12A-C635-4295-99CB-A70D25CDD0FC}" dt="2022-07-12T20:25:47.623" v="289" actId="26606"/>
          <ac:spMkLst>
            <pc:docMk/>
            <pc:sldMk cId="0" sldId="283"/>
            <ac:spMk id="290" creationId="{9AA72BD9-2C5A-4EDC-931F-5AA08EACA0F3}"/>
          </ac:spMkLst>
        </pc:spChg>
        <pc:spChg chg="add del">
          <ac:chgData name="jacquelyn Pope" userId="f0851d8feb95ef7f" providerId="LiveId" clId="{8ED1F12A-C635-4295-99CB-A70D25CDD0FC}" dt="2022-07-12T20:25:47.623" v="289" actId="26606"/>
          <ac:spMkLst>
            <pc:docMk/>
            <pc:sldMk cId="0" sldId="283"/>
            <ac:spMk id="291" creationId="{DD3981AC-7B61-4947-BCF3-F7AA7FA385B9}"/>
          </ac:spMkLst>
        </pc:spChg>
        <pc:spChg chg="add del">
          <ac:chgData name="jacquelyn Pope" userId="f0851d8feb95ef7f" providerId="LiveId" clId="{8ED1F12A-C635-4295-99CB-A70D25CDD0FC}" dt="2022-07-12T20:25:47.623" v="289" actId="26606"/>
          <ac:spMkLst>
            <pc:docMk/>
            <pc:sldMk cId="0" sldId="283"/>
            <ac:spMk id="292" creationId="{55D4142C-5077-457F-A6AD-3FECFDB39685}"/>
          </ac:spMkLst>
        </pc:spChg>
        <pc:spChg chg="add del">
          <ac:chgData name="jacquelyn Pope" userId="f0851d8feb95ef7f" providerId="LiveId" clId="{8ED1F12A-C635-4295-99CB-A70D25CDD0FC}" dt="2022-07-12T20:25:47.623" v="289" actId="26606"/>
          <ac:spMkLst>
            <pc:docMk/>
            <pc:sldMk cId="0" sldId="283"/>
            <ac:spMk id="293" creationId="{7A5F0580-5EE9-419F-96EE-B6529EF6E7D0}"/>
          </ac:spMkLst>
        </pc:spChg>
        <pc:spChg chg="add del">
          <ac:chgData name="jacquelyn Pope" userId="f0851d8feb95ef7f" providerId="LiveId" clId="{8ED1F12A-C635-4295-99CB-A70D25CDD0FC}" dt="2022-07-12T20:25:49.858" v="291" actId="26606"/>
          <ac:spMkLst>
            <pc:docMk/>
            <pc:sldMk cId="0" sldId="283"/>
            <ac:spMk id="295" creationId="{04812C46-200A-4DEB-A05E-3ED6C68C2387}"/>
          </ac:spMkLst>
        </pc:spChg>
        <pc:spChg chg="add del">
          <ac:chgData name="jacquelyn Pope" userId="f0851d8feb95ef7f" providerId="LiveId" clId="{8ED1F12A-C635-4295-99CB-A70D25CDD0FC}" dt="2022-07-12T20:25:49.858" v="291" actId="26606"/>
          <ac:spMkLst>
            <pc:docMk/>
            <pc:sldMk cId="0" sldId="283"/>
            <ac:spMk id="296" creationId="{D1EA859B-E555-4109-94F3-6700E046E008}"/>
          </ac:spMkLst>
        </pc:spChg>
        <pc:spChg chg="add del">
          <ac:chgData name="jacquelyn Pope" userId="f0851d8feb95ef7f" providerId="LiveId" clId="{8ED1F12A-C635-4295-99CB-A70D25CDD0FC}" dt="2022-07-12T20:26:12.419" v="293" actId="26606"/>
          <ac:spMkLst>
            <pc:docMk/>
            <pc:sldMk cId="0" sldId="283"/>
            <ac:spMk id="298" creationId="{C0A1ED06-4733-4020-9C60-81D4D801408D}"/>
          </ac:spMkLst>
        </pc:spChg>
        <pc:spChg chg="add del">
          <ac:chgData name="jacquelyn Pope" userId="f0851d8feb95ef7f" providerId="LiveId" clId="{8ED1F12A-C635-4295-99CB-A70D25CDD0FC}" dt="2022-07-12T20:26:12.419" v="293" actId="26606"/>
          <ac:spMkLst>
            <pc:docMk/>
            <pc:sldMk cId="0" sldId="283"/>
            <ac:spMk id="299" creationId="{B0CA3509-3AF9-45FE-93ED-57BB5D5E8E07}"/>
          </ac:spMkLst>
        </pc:spChg>
        <pc:spChg chg="add">
          <ac:chgData name="jacquelyn Pope" userId="f0851d8feb95ef7f" providerId="LiveId" clId="{8ED1F12A-C635-4295-99CB-A70D25CDD0FC}" dt="2022-07-12T20:26:12.450" v="294" actId="26606"/>
          <ac:spMkLst>
            <pc:docMk/>
            <pc:sldMk cId="0" sldId="283"/>
            <ac:spMk id="301" creationId="{B0792D4F-247E-46FE-85FC-881DEFA41D94}"/>
          </ac:spMkLst>
        </pc:spChg>
        <pc:grpChg chg="add del">
          <ac:chgData name="jacquelyn Pope" userId="f0851d8feb95ef7f" providerId="LiveId" clId="{8ED1F12A-C635-4295-99CB-A70D25CDD0FC}" dt="2022-07-12T20:25:45.124" v="287" actId="26606"/>
          <ac:grpSpMkLst>
            <pc:docMk/>
            <pc:sldMk cId="0" sldId="283"/>
            <ac:grpSpMk id="260" creationId="{DE281959-4C2A-43BA-8C83-11E748D31C16}"/>
          </ac:grpSpMkLst>
        </pc:grpChg>
        <pc:grpChg chg="add del">
          <ac:chgData name="jacquelyn Pope" userId="f0851d8feb95ef7f" providerId="LiveId" clId="{8ED1F12A-C635-4295-99CB-A70D25CDD0FC}" dt="2022-07-12T20:25:45.124" v="287" actId="26606"/>
          <ac:grpSpMkLst>
            <pc:docMk/>
            <pc:sldMk cId="0" sldId="283"/>
            <ac:grpSpMk id="270" creationId="{D6F309B0-04E5-4883-9605-1364452C68CF}"/>
          </ac:grpSpMkLst>
        </pc:grpChg>
        <pc:grpChg chg="add del">
          <ac:chgData name="jacquelyn Pope" userId="f0851d8feb95ef7f" providerId="LiveId" clId="{8ED1F12A-C635-4295-99CB-A70D25CDD0FC}" dt="2022-07-12T20:25:45.124" v="287" actId="26606"/>
          <ac:grpSpMkLst>
            <pc:docMk/>
            <pc:sldMk cId="0" sldId="283"/>
            <ac:grpSpMk id="278" creationId="{34039184-A11C-46AE-854D-8B229443609D}"/>
          </ac:grpSpMkLst>
        </pc:grpChg>
        <pc:grpChg chg="add del">
          <ac:chgData name="jacquelyn Pope" userId="f0851d8feb95ef7f" providerId="LiveId" clId="{8ED1F12A-C635-4295-99CB-A70D25CDD0FC}" dt="2022-07-12T20:25:45.124" v="287" actId="26606"/>
          <ac:grpSpMkLst>
            <pc:docMk/>
            <pc:sldMk cId="0" sldId="283"/>
            <ac:grpSpMk id="284" creationId="{2219C598-7B69-490E-97B6-4E4DC4964FCA}"/>
          </ac:grpSpMkLst>
        </pc:grpChg>
        <pc:picChg chg="add mod">
          <ac:chgData name="jacquelyn Pope" userId="f0851d8feb95ef7f" providerId="LiveId" clId="{8ED1F12A-C635-4295-99CB-A70D25CDD0FC}" dt="2022-07-12T20:26:30.387" v="297" actId="14100"/>
          <ac:picMkLst>
            <pc:docMk/>
            <pc:sldMk cId="0" sldId="283"/>
            <ac:picMk id="3" creationId="{20341476-F68D-491A-91F4-CD5BFDD58039}"/>
          </ac:picMkLst>
        </pc:picChg>
        <pc:cxnChg chg="add">
          <ac:chgData name="jacquelyn Pope" userId="f0851d8feb95ef7f" providerId="LiveId" clId="{8ED1F12A-C635-4295-99CB-A70D25CDD0FC}" dt="2022-07-12T20:26:12.450" v="294" actId="26606"/>
          <ac:cxnSpMkLst>
            <pc:docMk/>
            <pc:sldMk cId="0" sldId="283"/>
            <ac:cxnSpMk id="302" creationId="{749A7284-D010-4ACB-A08A-FC3C3689B5EB}"/>
          </ac:cxnSpMkLst>
        </pc:cxnChg>
      </pc:sldChg>
      <pc:sldChg chg="del">
        <pc:chgData name="jacquelyn Pope" userId="f0851d8feb95ef7f" providerId="LiveId" clId="{8ED1F12A-C635-4295-99CB-A70D25CDD0FC}" dt="2022-07-12T20:07:27.887" v="84" actId="2696"/>
        <pc:sldMkLst>
          <pc:docMk/>
          <pc:sldMk cId="0" sldId="284"/>
        </pc:sldMkLst>
      </pc:sldChg>
      <pc:sldChg chg="del">
        <pc:chgData name="jacquelyn Pope" userId="f0851d8feb95ef7f" providerId="LiveId" clId="{8ED1F12A-C635-4295-99CB-A70D25CDD0FC}" dt="2022-07-12T20:07:57.313" v="87" actId="2696"/>
        <pc:sldMkLst>
          <pc:docMk/>
          <pc:sldMk cId="0" sldId="285"/>
        </pc:sldMkLst>
      </pc:sldChg>
      <pc:sldChg chg="del">
        <pc:chgData name="jacquelyn Pope" userId="f0851d8feb95ef7f" providerId="LiveId" clId="{8ED1F12A-C635-4295-99CB-A70D25CDD0FC}" dt="2022-07-12T20:08:14.494" v="89" actId="2696"/>
        <pc:sldMkLst>
          <pc:docMk/>
          <pc:sldMk cId="0" sldId="286"/>
        </pc:sldMkLst>
      </pc:sldChg>
      <pc:sldChg chg="del">
        <pc:chgData name="jacquelyn Pope" userId="f0851d8feb95ef7f" providerId="LiveId" clId="{8ED1F12A-C635-4295-99CB-A70D25CDD0FC}" dt="2022-07-12T20:08:06.707" v="88" actId="2696"/>
        <pc:sldMkLst>
          <pc:docMk/>
          <pc:sldMk cId="0" sldId="287"/>
        </pc:sldMkLst>
      </pc:sldChg>
      <pc:sldChg chg="modSp mod">
        <pc:chgData name="jacquelyn Pope" userId="f0851d8feb95ef7f" providerId="LiveId" clId="{8ED1F12A-C635-4295-99CB-A70D25CDD0FC}" dt="2022-07-12T23:54:39.714" v="649" actId="20577"/>
        <pc:sldMkLst>
          <pc:docMk/>
          <pc:sldMk cId="0" sldId="288"/>
        </pc:sldMkLst>
        <pc:spChg chg="mod">
          <ac:chgData name="jacquelyn Pope" userId="f0851d8feb95ef7f" providerId="LiveId" clId="{8ED1F12A-C635-4295-99CB-A70D25CDD0FC}" dt="2022-07-12T23:54:39.714" v="649" actId="20577"/>
          <ac:spMkLst>
            <pc:docMk/>
            <pc:sldMk cId="0" sldId="288"/>
            <ac:spMk id="276" creationId="{00000000-0000-0000-0000-000000000000}"/>
          </ac:spMkLst>
        </pc:spChg>
      </pc:sldChg>
      <pc:sldChg chg="del">
        <pc:chgData name="jacquelyn Pope" userId="f0851d8feb95ef7f" providerId="LiveId" clId="{8ED1F12A-C635-4295-99CB-A70D25CDD0FC}" dt="2022-07-12T20:08:21.667" v="90" actId="2696"/>
        <pc:sldMkLst>
          <pc:docMk/>
          <pc:sldMk cId="0" sldId="289"/>
        </pc:sldMkLst>
      </pc:sldChg>
      <pc:sldChg chg="del">
        <pc:chgData name="jacquelyn Pope" userId="f0851d8feb95ef7f" providerId="LiveId" clId="{8ED1F12A-C635-4295-99CB-A70D25CDD0FC}" dt="2022-07-12T23:55:34.869" v="650" actId="2696"/>
        <pc:sldMkLst>
          <pc:docMk/>
          <pc:sldMk cId="0" sldId="291"/>
        </pc:sldMkLst>
      </pc:sldChg>
      <pc:sldChg chg="del">
        <pc:chgData name="jacquelyn Pope" userId="f0851d8feb95ef7f" providerId="LiveId" clId="{8ED1F12A-C635-4295-99CB-A70D25CDD0FC}" dt="2022-07-12T20:09:16.652" v="91" actId="2696"/>
        <pc:sldMkLst>
          <pc:docMk/>
          <pc:sldMk cId="0" sldId="307"/>
        </pc:sldMkLst>
      </pc:sldChg>
      <pc:sldChg chg="ord modNotes">
        <pc:chgData name="jacquelyn Pope" userId="f0851d8feb95ef7f" providerId="LiveId" clId="{8ED1F12A-C635-4295-99CB-A70D25CDD0FC}" dt="2022-07-12T23:58:27.468" v="670"/>
        <pc:sldMkLst>
          <pc:docMk/>
          <pc:sldMk cId="0" sldId="309"/>
        </pc:sldMkLst>
      </pc:sldChg>
      <pc:sldChg chg="modSp mod">
        <pc:chgData name="jacquelyn Pope" userId="f0851d8feb95ef7f" providerId="LiveId" clId="{8ED1F12A-C635-4295-99CB-A70D25CDD0FC}" dt="2022-07-13T00:12:47.635" v="843" actId="20577"/>
        <pc:sldMkLst>
          <pc:docMk/>
          <pc:sldMk cId="0" sldId="310"/>
        </pc:sldMkLst>
        <pc:spChg chg="mod">
          <ac:chgData name="jacquelyn Pope" userId="f0851d8feb95ef7f" providerId="LiveId" clId="{8ED1F12A-C635-4295-99CB-A70D25CDD0FC}" dt="2022-07-13T00:12:47.635" v="843" actId="20577"/>
          <ac:spMkLst>
            <pc:docMk/>
            <pc:sldMk cId="0" sldId="310"/>
            <ac:spMk id="386" creationId="{00000000-0000-0000-0000-000000000000}"/>
          </ac:spMkLst>
        </pc:spChg>
      </pc:sldChg>
      <pc:sldChg chg="del">
        <pc:chgData name="jacquelyn Pope" userId="f0851d8feb95ef7f" providerId="LiveId" clId="{8ED1F12A-C635-4295-99CB-A70D25CDD0FC}" dt="2022-07-12T20:11:33.411" v="93" actId="2696"/>
        <pc:sldMkLst>
          <pc:docMk/>
          <pc:sldMk cId="0" sldId="314"/>
        </pc:sldMkLst>
      </pc:sldChg>
      <pc:sldChg chg="modSp mod ord">
        <pc:chgData name="jacquelyn Pope" userId="f0851d8feb95ef7f" providerId="LiveId" clId="{8ED1F12A-C635-4295-99CB-A70D25CDD0FC}" dt="2022-07-12T20:13:24.876" v="106"/>
        <pc:sldMkLst>
          <pc:docMk/>
          <pc:sldMk cId="0" sldId="326"/>
        </pc:sldMkLst>
        <pc:spChg chg="mod">
          <ac:chgData name="jacquelyn Pope" userId="f0851d8feb95ef7f" providerId="LiveId" clId="{8ED1F12A-C635-4295-99CB-A70D25CDD0FC}" dt="2022-07-12T20:12:16.650" v="102" actId="20577"/>
          <ac:spMkLst>
            <pc:docMk/>
            <pc:sldMk cId="0" sldId="326"/>
            <ac:spMk id="467" creationId="{00000000-0000-0000-0000-000000000000}"/>
          </ac:spMkLst>
        </pc:spChg>
      </pc:sldChg>
      <pc:sldChg chg="modSp mod ord">
        <pc:chgData name="jacquelyn Pope" userId="f0851d8feb95ef7f" providerId="LiveId" clId="{8ED1F12A-C635-4295-99CB-A70D25CDD0FC}" dt="2022-07-12T23:56:52.480" v="668"/>
        <pc:sldMkLst>
          <pc:docMk/>
          <pc:sldMk cId="0" sldId="330"/>
        </pc:sldMkLst>
        <pc:spChg chg="mod">
          <ac:chgData name="jacquelyn Pope" userId="f0851d8feb95ef7f" providerId="LiveId" clId="{8ED1F12A-C635-4295-99CB-A70D25CDD0FC}" dt="2022-07-12T23:56:01.937" v="660" actId="20577"/>
          <ac:spMkLst>
            <pc:docMk/>
            <pc:sldMk cId="0" sldId="330"/>
            <ac:spMk id="492" creationId="{00000000-0000-0000-0000-000000000000}"/>
          </ac:spMkLst>
        </pc:spChg>
      </pc:sldChg>
      <pc:sldChg chg="modSp mod ord">
        <pc:chgData name="jacquelyn Pope" userId="f0851d8feb95ef7f" providerId="LiveId" clId="{8ED1F12A-C635-4295-99CB-A70D25CDD0FC}" dt="2022-07-12T20:14:40.541" v="112"/>
        <pc:sldMkLst>
          <pc:docMk/>
          <pc:sldMk cId="0" sldId="331"/>
        </pc:sldMkLst>
        <pc:spChg chg="mod">
          <ac:chgData name="jacquelyn Pope" userId="f0851d8feb95ef7f" providerId="LiveId" clId="{8ED1F12A-C635-4295-99CB-A70D25CDD0FC}" dt="2022-07-12T20:13:50.906" v="110" actId="20577"/>
          <ac:spMkLst>
            <pc:docMk/>
            <pc:sldMk cId="0" sldId="331"/>
            <ac:spMk id="498" creationId="{00000000-0000-0000-0000-000000000000}"/>
          </ac:spMkLst>
        </pc:spChg>
      </pc:sldChg>
      <pc:sldChg chg="add">
        <pc:chgData name="jacquelyn Pope" userId="f0851d8feb95ef7f" providerId="LiveId" clId="{8ED1F12A-C635-4295-99CB-A70D25CDD0FC}" dt="2022-07-12T20:11:14.458" v="92" actId="2890"/>
        <pc:sldMkLst>
          <pc:docMk/>
          <pc:sldMk cId="1695218333" sldId="332"/>
        </pc:sldMkLst>
      </pc:sldChg>
      <pc:sldChg chg="add del">
        <pc:chgData name="jacquelyn Pope" userId="f0851d8feb95ef7f" providerId="LiveId" clId="{8ED1F12A-C635-4295-99CB-A70D25CDD0FC}" dt="2022-07-12T20:06:25.213" v="74" actId="2696"/>
        <pc:sldMkLst>
          <pc:docMk/>
          <pc:sldMk cId="2513895346" sldId="332"/>
        </pc:sldMkLst>
      </pc:sldChg>
    </pc:docChg>
  </pc:docChgLst>
  <pc:docChgLst>
    <pc:chgData name="jacquelyn Pope" userId="f0851d8feb95ef7f" providerId="LiveId" clId="{6BDABC56-90D1-4FF6-9A69-A16BA241C93A}"/>
    <pc:docChg chg="undo custSel delSld modSld">
      <pc:chgData name="jacquelyn Pope" userId="f0851d8feb95ef7f" providerId="LiveId" clId="{6BDABC56-90D1-4FF6-9A69-A16BA241C93A}" dt="2022-07-28T19:08:55.486" v="2118" actId="20577"/>
      <pc:docMkLst>
        <pc:docMk/>
      </pc:docMkLst>
      <pc:sldChg chg="modSp mod">
        <pc:chgData name="jacquelyn Pope" userId="f0851d8feb95ef7f" providerId="LiveId" clId="{6BDABC56-90D1-4FF6-9A69-A16BA241C93A}" dt="2022-07-28T19:08:55.486" v="2118" actId="20577"/>
        <pc:sldMkLst>
          <pc:docMk/>
          <pc:sldMk cId="0" sldId="260"/>
        </pc:sldMkLst>
        <pc:spChg chg="mod">
          <ac:chgData name="jacquelyn Pope" userId="f0851d8feb95ef7f" providerId="LiveId" clId="{6BDABC56-90D1-4FF6-9A69-A16BA241C93A}" dt="2022-07-28T19:08:55.486" v="2118" actId="20577"/>
          <ac:spMkLst>
            <pc:docMk/>
            <pc:sldMk cId="0" sldId="260"/>
            <ac:spMk id="145" creationId="{00000000-0000-0000-0000-000000000000}"/>
          </ac:spMkLst>
        </pc:spChg>
      </pc:sldChg>
      <pc:sldChg chg="addSp delSp modSp mod">
        <pc:chgData name="jacquelyn Pope" userId="f0851d8feb95ef7f" providerId="LiveId" clId="{6BDABC56-90D1-4FF6-9A69-A16BA241C93A}" dt="2022-07-27T13:50:12.951" v="1854" actId="20577"/>
        <pc:sldMkLst>
          <pc:docMk/>
          <pc:sldMk cId="0" sldId="281"/>
        </pc:sldMkLst>
        <pc:spChg chg="mod">
          <ac:chgData name="jacquelyn Pope" userId="f0851d8feb95ef7f" providerId="LiveId" clId="{6BDABC56-90D1-4FF6-9A69-A16BA241C93A}" dt="2022-07-27T13:50:12.951" v="1854" actId="20577"/>
          <ac:spMkLst>
            <pc:docMk/>
            <pc:sldMk cId="0" sldId="281"/>
            <ac:spMk id="241" creationId="{00000000-0000-0000-0000-000000000000}"/>
          </ac:spMkLst>
        </pc:spChg>
        <pc:graphicFrameChg chg="add del mod">
          <ac:chgData name="jacquelyn Pope" userId="f0851d8feb95ef7f" providerId="LiveId" clId="{6BDABC56-90D1-4FF6-9A69-A16BA241C93A}" dt="2022-07-27T12:02:02.441" v="28"/>
          <ac:graphicFrameMkLst>
            <pc:docMk/>
            <pc:sldMk cId="0" sldId="281"/>
            <ac:graphicFrameMk id="2" creationId="{0030C6C2-7113-E204-5FD5-165CAAC583A7}"/>
          </ac:graphicFrameMkLst>
        </pc:graphicFrameChg>
      </pc:sldChg>
      <pc:sldChg chg="modSp mod">
        <pc:chgData name="jacquelyn Pope" userId="f0851d8feb95ef7f" providerId="LiveId" clId="{6BDABC56-90D1-4FF6-9A69-A16BA241C93A}" dt="2022-07-27T13:55:10.824" v="1957" actId="14100"/>
        <pc:sldMkLst>
          <pc:docMk/>
          <pc:sldMk cId="0" sldId="282"/>
        </pc:sldMkLst>
        <pc:spChg chg="mod">
          <ac:chgData name="jacquelyn Pope" userId="f0851d8feb95ef7f" providerId="LiveId" clId="{6BDABC56-90D1-4FF6-9A69-A16BA241C93A}" dt="2022-07-27T13:55:10.824" v="1957" actId="14100"/>
          <ac:spMkLst>
            <pc:docMk/>
            <pc:sldMk cId="0" sldId="282"/>
            <ac:spMk id="246" creationId="{00000000-0000-0000-0000-000000000000}"/>
          </ac:spMkLst>
        </pc:spChg>
      </pc:sldChg>
      <pc:sldChg chg="modSp mod">
        <pc:chgData name="jacquelyn Pope" userId="f0851d8feb95ef7f" providerId="LiveId" clId="{6BDABC56-90D1-4FF6-9A69-A16BA241C93A}" dt="2022-07-27T12:15:30.637" v="440" actId="20577"/>
        <pc:sldMkLst>
          <pc:docMk/>
          <pc:sldMk cId="0" sldId="283"/>
        </pc:sldMkLst>
        <pc:spChg chg="mod">
          <ac:chgData name="jacquelyn Pope" userId="f0851d8feb95ef7f" providerId="LiveId" clId="{6BDABC56-90D1-4FF6-9A69-A16BA241C93A}" dt="2022-07-27T12:15:30.637" v="440" actId="20577"/>
          <ac:spMkLst>
            <pc:docMk/>
            <pc:sldMk cId="0" sldId="283"/>
            <ac:spMk id="251" creationId="{00000000-0000-0000-0000-000000000000}"/>
          </ac:spMkLst>
        </pc:spChg>
      </pc:sldChg>
      <pc:sldChg chg="addSp modSp mod">
        <pc:chgData name="jacquelyn Pope" userId="f0851d8feb95ef7f" providerId="LiveId" clId="{6BDABC56-90D1-4FF6-9A69-A16BA241C93A}" dt="2022-07-27T12:25:30.679" v="449" actId="14100"/>
        <pc:sldMkLst>
          <pc:docMk/>
          <pc:sldMk cId="0" sldId="290"/>
        </pc:sldMkLst>
        <pc:spChg chg="mod">
          <ac:chgData name="jacquelyn Pope" userId="f0851d8feb95ef7f" providerId="LiveId" clId="{6BDABC56-90D1-4FF6-9A69-A16BA241C93A}" dt="2022-07-27T12:22:09.489" v="441" actId="20577"/>
          <ac:spMkLst>
            <pc:docMk/>
            <pc:sldMk cId="0" sldId="290"/>
            <ac:spMk id="286" creationId="{00000000-0000-0000-0000-000000000000}"/>
          </ac:spMkLst>
        </pc:spChg>
        <pc:picChg chg="add mod">
          <ac:chgData name="jacquelyn Pope" userId="f0851d8feb95ef7f" providerId="LiveId" clId="{6BDABC56-90D1-4FF6-9A69-A16BA241C93A}" dt="2022-07-27T12:25:30.679" v="449" actId="14100"/>
          <ac:picMkLst>
            <pc:docMk/>
            <pc:sldMk cId="0" sldId="290"/>
            <ac:picMk id="3" creationId="{B517E101-0C08-6213-CF11-3352AC509498}"/>
          </ac:picMkLst>
        </pc:picChg>
      </pc:sldChg>
      <pc:sldChg chg="modSp mod">
        <pc:chgData name="jacquelyn Pope" userId="f0851d8feb95ef7f" providerId="LiveId" clId="{6BDABC56-90D1-4FF6-9A69-A16BA241C93A}" dt="2022-07-27T18:04:10.963" v="2072" actId="20577"/>
        <pc:sldMkLst>
          <pc:docMk/>
          <pc:sldMk cId="0" sldId="292"/>
        </pc:sldMkLst>
        <pc:spChg chg="mod">
          <ac:chgData name="jacquelyn Pope" userId="f0851d8feb95ef7f" providerId="LiveId" clId="{6BDABC56-90D1-4FF6-9A69-A16BA241C93A}" dt="2022-07-27T18:04:10.963" v="2072" actId="20577"/>
          <ac:spMkLst>
            <pc:docMk/>
            <pc:sldMk cId="0" sldId="292"/>
            <ac:spMk id="296" creationId="{00000000-0000-0000-0000-000000000000}"/>
          </ac:spMkLst>
        </pc:spChg>
      </pc:sldChg>
      <pc:sldChg chg="del">
        <pc:chgData name="jacquelyn Pope" userId="f0851d8feb95ef7f" providerId="LiveId" clId="{6BDABC56-90D1-4FF6-9A69-A16BA241C93A}" dt="2022-07-27T12:32:07.032" v="745" actId="2696"/>
        <pc:sldMkLst>
          <pc:docMk/>
          <pc:sldMk cId="0" sldId="293"/>
        </pc:sldMkLst>
      </pc:sldChg>
      <pc:sldChg chg="modSp mod">
        <pc:chgData name="jacquelyn Pope" userId="f0851d8feb95ef7f" providerId="LiveId" clId="{6BDABC56-90D1-4FF6-9A69-A16BA241C93A}" dt="2022-07-27T12:34:04.373" v="904" actId="20577"/>
        <pc:sldMkLst>
          <pc:docMk/>
          <pc:sldMk cId="0" sldId="294"/>
        </pc:sldMkLst>
        <pc:spChg chg="mod">
          <ac:chgData name="jacquelyn Pope" userId="f0851d8feb95ef7f" providerId="LiveId" clId="{6BDABC56-90D1-4FF6-9A69-A16BA241C93A}" dt="2022-07-27T12:34:04.373" v="904" actId="20577"/>
          <ac:spMkLst>
            <pc:docMk/>
            <pc:sldMk cId="0" sldId="294"/>
            <ac:spMk id="306" creationId="{00000000-0000-0000-0000-000000000000}"/>
          </ac:spMkLst>
        </pc:spChg>
      </pc:sldChg>
      <pc:sldChg chg="modSp mod">
        <pc:chgData name="jacquelyn Pope" userId="f0851d8feb95ef7f" providerId="LiveId" clId="{6BDABC56-90D1-4FF6-9A69-A16BA241C93A}" dt="2022-07-27T12:42:09.840" v="1013" actId="20577"/>
        <pc:sldMkLst>
          <pc:docMk/>
          <pc:sldMk cId="0" sldId="295"/>
        </pc:sldMkLst>
        <pc:spChg chg="mod">
          <ac:chgData name="jacquelyn Pope" userId="f0851d8feb95ef7f" providerId="LiveId" clId="{6BDABC56-90D1-4FF6-9A69-A16BA241C93A}" dt="2022-07-27T12:42:09.840" v="1013" actId="20577"/>
          <ac:spMkLst>
            <pc:docMk/>
            <pc:sldMk cId="0" sldId="295"/>
            <ac:spMk id="311" creationId="{00000000-0000-0000-0000-000000000000}"/>
          </ac:spMkLst>
        </pc:spChg>
      </pc:sldChg>
      <pc:sldChg chg="del">
        <pc:chgData name="jacquelyn Pope" userId="f0851d8feb95ef7f" providerId="LiveId" clId="{6BDABC56-90D1-4FF6-9A69-A16BA241C93A}" dt="2022-07-27T12:42:23.935" v="1014" actId="2696"/>
        <pc:sldMkLst>
          <pc:docMk/>
          <pc:sldMk cId="0" sldId="296"/>
        </pc:sldMkLst>
      </pc:sldChg>
      <pc:sldChg chg="modSp mod">
        <pc:chgData name="jacquelyn Pope" userId="f0851d8feb95ef7f" providerId="LiveId" clId="{6BDABC56-90D1-4FF6-9A69-A16BA241C93A}" dt="2022-07-27T12:44:04.387" v="1049" actId="5793"/>
        <pc:sldMkLst>
          <pc:docMk/>
          <pc:sldMk cId="0" sldId="297"/>
        </pc:sldMkLst>
        <pc:spChg chg="mod">
          <ac:chgData name="jacquelyn Pope" userId="f0851d8feb95ef7f" providerId="LiveId" clId="{6BDABC56-90D1-4FF6-9A69-A16BA241C93A}" dt="2022-07-27T12:44:04.387" v="1049" actId="5793"/>
          <ac:spMkLst>
            <pc:docMk/>
            <pc:sldMk cId="0" sldId="297"/>
            <ac:spMk id="321" creationId="{00000000-0000-0000-0000-000000000000}"/>
          </ac:spMkLst>
        </pc:spChg>
      </pc:sldChg>
      <pc:sldChg chg="addSp delSp modSp mod setBg">
        <pc:chgData name="jacquelyn Pope" userId="f0851d8feb95ef7f" providerId="LiveId" clId="{6BDABC56-90D1-4FF6-9A69-A16BA241C93A}" dt="2022-07-27T12:50:23.516" v="1069" actId="14100"/>
        <pc:sldMkLst>
          <pc:docMk/>
          <pc:sldMk cId="0" sldId="298"/>
        </pc:sldMkLst>
        <pc:spChg chg="mod ord">
          <ac:chgData name="jacquelyn Pope" userId="f0851d8feb95ef7f" providerId="LiveId" clId="{6BDABC56-90D1-4FF6-9A69-A16BA241C93A}" dt="2022-07-27T12:49:30.957" v="1054" actId="26606"/>
          <ac:spMkLst>
            <pc:docMk/>
            <pc:sldMk cId="0" sldId="298"/>
            <ac:spMk id="326" creationId="{00000000-0000-0000-0000-000000000000}"/>
          </ac:spMkLst>
        </pc:spChg>
        <pc:spChg chg="add del">
          <ac:chgData name="jacquelyn Pope" userId="f0851d8feb95ef7f" providerId="LiveId" clId="{6BDABC56-90D1-4FF6-9A69-A16BA241C93A}" dt="2022-07-27T12:49:57.801" v="1063" actId="26606"/>
          <ac:spMkLst>
            <pc:docMk/>
            <pc:sldMk cId="0" sldId="298"/>
            <ac:spMk id="331" creationId="{7BDAC5B6-20CE-447F-8BA1-F2274AC7AE5B}"/>
          </ac:spMkLst>
        </pc:spChg>
        <pc:spChg chg="add del">
          <ac:chgData name="jacquelyn Pope" userId="f0851d8feb95ef7f" providerId="LiveId" clId="{6BDABC56-90D1-4FF6-9A69-A16BA241C93A}" dt="2022-07-27T12:49:57.801" v="1063" actId="26606"/>
          <ac:spMkLst>
            <pc:docMk/>
            <pc:sldMk cId="0" sldId="298"/>
            <ac:spMk id="333" creationId="{D1D22B31-BF8F-446B-9009-8A251FB177CB}"/>
          </ac:spMkLst>
        </pc:spChg>
        <pc:spChg chg="add del">
          <ac:chgData name="jacquelyn Pope" userId="f0851d8feb95ef7f" providerId="LiveId" clId="{6BDABC56-90D1-4FF6-9A69-A16BA241C93A}" dt="2022-07-27T12:49:55.852" v="1060" actId="26606"/>
          <ac:spMkLst>
            <pc:docMk/>
            <pc:sldMk cId="0" sldId="298"/>
            <ac:spMk id="338" creationId="{C6B298B9-AA3F-4E48-9ADE-DD1A49F40A94}"/>
          </ac:spMkLst>
        </pc:spChg>
        <pc:spChg chg="add del">
          <ac:chgData name="jacquelyn Pope" userId="f0851d8feb95ef7f" providerId="LiveId" clId="{6BDABC56-90D1-4FF6-9A69-A16BA241C93A}" dt="2022-07-27T12:49:55.852" v="1060" actId="26606"/>
          <ac:spMkLst>
            <pc:docMk/>
            <pc:sldMk cId="0" sldId="298"/>
            <ac:spMk id="340" creationId="{78A6362C-DAA2-46F0-8F9D-238EA1E6FD27}"/>
          </ac:spMkLst>
        </pc:spChg>
        <pc:spChg chg="add del">
          <ac:chgData name="jacquelyn Pope" userId="f0851d8feb95ef7f" providerId="LiveId" clId="{6BDABC56-90D1-4FF6-9A69-A16BA241C93A}" dt="2022-07-27T12:49:57.785" v="1062" actId="26606"/>
          <ac:spMkLst>
            <pc:docMk/>
            <pc:sldMk cId="0" sldId="298"/>
            <ac:spMk id="342" creationId="{C7F55EAC-550A-4BDD-9099-3F20B8FA0EBC}"/>
          </ac:spMkLst>
        </pc:spChg>
        <pc:spChg chg="add del">
          <ac:chgData name="jacquelyn Pope" userId="f0851d8feb95ef7f" providerId="LiveId" clId="{6BDABC56-90D1-4FF6-9A69-A16BA241C93A}" dt="2022-07-27T12:49:57.785" v="1062" actId="26606"/>
          <ac:spMkLst>
            <pc:docMk/>
            <pc:sldMk cId="0" sldId="298"/>
            <ac:spMk id="343" creationId="{DC4F5A5F-493F-49AE-89B6-D5AF5EBC8B0E}"/>
          </ac:spMkLst>
        </pc:spChg>
        <pc:spChg chg="add del">
          <ac:chgData name="jacquelyn Pope" userId="f0851d8feb95ef7f" providerId="LiveId" clId="{6BDABC56-90D1-4FF6-9A69-A16BA241C93A}" dt="2022-07-27T12:50:17.030" v="1068" actId="26606"/>
          <ac:spMkLst>
            <pc:docMk/>
            <pc:sldMk cId="0" sldId="298"/>
            <ac:spMk id="345" creationId="{C6B298B9-AA3F-4E48-9ADE-DD1A49F40A94}"/>
          </ac:spMkLst>
        </pc:spChg>
        <pc:spChg chg="add del">
          <ac:chgData name="jacquelyn Pope" userId="f0851d8feb95ef7f" providerId="LiveId" clId="{6BDABC56-90D1-4FF6-9A69-A16BA241C93A}" dt="2022-07-27T12:50:17.030" v="1068" actId="26606"/>
          <ac:spMkLst>
            <pc:docMk/>
            <pc:sldMk cId="0" sldId="298"/>
            <ac:spMk id="346" creationId="{78A6362C-DAA2-46F0-8F9D-238EA1E6FD27}"/>
          </ac:spMkLst>
        </pc:spChg>
        <pc:spChg chg="add">
          <ac:chgData name="jacquelyn Pope" userId="f0851d8feb95ef7f" providerId="LiveId" clId="{6BDABC56-90D1-4FF6-9A69-A16BA241C93A}" dt="2022-07-27T12:50:17.030" v="1068" actId="26606"/>
          <ac:spMkLst>
            <pc:docMk/>
            <pc:sldMk cId="0" sldId="298"/>
            <ac:spMk id="351" creationId="{8DAAB828-02C8-4111-AC14-FF5ACEDDFE37}"/>
          </ac:spMkLst>
        </pc:spChg>
        <pc:grpChg chg="add">
          <ac:chgData name="jacquelyn Pope" userId="f0851d8feb95ef7f" providerId="LiveId" clId="{6BDABC56-90D1-4FF6-9A69-A16BA241C93A}" dt="2022-07-27T12:50:17.030" v="1068" actId="26606"/>
          <ac:grpSpMkLst>
            <pc:docMk/>
            <pc:sldMk cId="0" sldId="298"/>
            <ac:grpSpMk id="353" creationId="{C32D4553-E775-4F16-9A6F-FED8D166A5B7}"/>
          </ac:grpSpMkLst>
        </pc:grpChg>
        <pc:picChg chg="add mod">
          <ac:chgData name="jacquelyn Pope" userId="f0851d8feb95ef7f" providerId="LiveId" clId="{6BDABC56-90D1-4FF6-9A69-A16BA241C93A}" dt="2022-07-27T12:50:23.516" v="1069" actId="14100"/>
          <ac:picMkLst>
            <pc:docMk/>
            <pc:sldMk cId="0" sldId="298"/>
            <ac:picMk id="3" creationId="{B0BD2569-A2C9-F217-FE64-8FF1D97F91F0}"/>
          </ac:picMkLst>
        </pc:picChg>
      </pc:sldChg>
      <pc:sldChg chg="modSp mod">
        <pc:chgData name="jacquelyn Pope" userId="f0851d8feb95ef7f" providerId="LiveId" clId="{6BDABC56-90D1-4FF6-9A69-A16BA241C93A}" dt="2022-07-27T15:51:02.061" v="1976" actId="14100"/>
        <pc:sldMkLst>
          <pc:docMk/>
          <pc:sldMk cId="0" sldId="299"/>
        </pc:sldMkLst>
        <pc:spChg chg="mod">
          <ac:chgData name="jacquelyn Pope" userId="f0851d8feb95ef7f" providerId="LiveId" clId="{6BDABC56-90D1-4FF6-9A69-A16BA241C93A}" dt="2022-07-27T15:51:02.061" v="1976" actId="14100"/>
          <ac:spMkLst>
            <pc:docMk/>
            <pc:sldMk cId="0" sldId="299"/>
            <ac:spMk id="331" creationId="{00000000-0000-0000-0000-000000000000}"/>
          </ac:spMkLst>
        </pc:spChg>
      </pc:sldChg>
      <pc:sldChg chg="modSp mod">
        <pc:chgData name="jacquelyn Pope" userId="f0851d8feb95ef7f" providerId="LiveId" clId="{6BDABC56-90D1-4FF6-9A69-A16BA241C93A}" dt="2022-07-27T13:25:36.259" v="1392" actId="20577"/>
        <pc:sldMkLst>
          <pc:docMk/>
          <pc:sldMk cId="0" sldId="300"/>
        </pc:sldMkLst>
        <pc:spChg chg="mod">
          <ac:chgData name="jacquelyn Pope" userId="f0851d8feb95ef7f" providerId="LiveId" clId="{6BDABC56-90D1-4FF6-9A69-A16BA241C93A}" dt="2022-07-27T13:25:36.259" v="1392" actId="20577"/>
          <ac:spMkLst>
            <pc:docMk/>
            <pc:sldMk cId="0" sldId="300"/>
            <ac:spMk id="336" creationId="{00000000-0000-0000-0000-000000000000}"/>
          </ac:spMkLst>
        </pc:spChg>
      </pc:sldChg>
      <pc:sldChg chg="modSp mod">
        <pc:chgData name="jacquelyn Pope" userId="f0851d8feb95ef7f" providerId="LiveId" clId="{6BDABC56-90D1-4FF6-9A69-A16BA241C93A}" dt="2022-07-27T13:16:27.114" v="1256" actId="20577"/>
        <pc:sldMkLst>
          <pc:docMk/>
          <pc:sldMk cId="0" sldId="301"/>
        </pc:sldMkLst>
        <pc:spChg chg="mod">
          <ac:chgData name="jacquelyn Pope" userId="f0851d8feb95ef7f" providerId="LiveId" clId="{6BDABC56-90D1-4FF6-9A69-A16BA241C93A}" dt="2022-07-27T13:16:27.114" v="1256" actId="20577"/>
          <ac:spMkLst>
            <pc:docMk/>
            <pc:sldMk cId="0" sldId="301"/>
            <ac:spMk id="341" creationId="{00000000-0000-0000-0000-000000000000}"/>
          </ac:spMkLst>
        </pc:spChg>
      </pc:sldChg>
      <pc:sldChg chg="del">
        <pc:chgData name="jacquelyn Pope" userId="f0851d8feb95ef7f" providerId="LiveId" clId="{6BDABC56-90D1-4FF6-9A69-A16BA241C93A}" dt="2022-07-27T13:26:04.608" v="1394" actId="2696"/>
        <pc:sldMkLst>
          <pc:docMk/>
          <pc:sldMk cId="0" sldId="302"/>
        </pc:sldMkLst>
      </pc:sldChg>
      <pc:sldChg chg="del">
        <pc:chgData name="jacquelyn Pope" userId="f0851d8feb95ef7f" providerId="LiveId" clId="{6BDABC56-90D1-4FF6-9A69-A16BA241C93A}" dt="2022-07-27T13:26:09.322" v="1395" actId="2696"/>
        <pc:sldMkLst>
          <pc:docMk/>
          <pc:sldMk cId="0" sldId="303"/>
        </pc:sldMkLst>
      </pc:sldChg>
      <pc:sldChg chg="del">
        <pc:chgData name="jacquelyn Pope" userId="f0851d8feb95ef7f" providerId="LiveId" clId="{6BDABC56-90D1-4FF6-9A69-A16BA241C93A}" dt="2022-07-27T13:26:13.126" v="1396" actId="2696"/>
        <pc:sldMkLst>
          <pc:docMk/>
          <pc:sldMk cId="0" sldId="304"/>
        </pc:sldMkLst>
      </pc:sldChg>
      <pc:sldChg chg="del">
        <pc:chgData name="jacquelyn Pope" userId="f0851d8feb95ef7f" providerId="LiveId" clId="{6BDABC56-90D1-4FF6-9A69-A16BA241C93A}" dt="2022-07-27T13:26:16.097" v="1397" actId="2696"/>
        <pc:sldMkLst>
          <pc:docMk/>
          <pc:sldMk cId="0" sldId="305"/>
        </pc:sldMkLst>
      </pc:sldChg>
      <pc:sldChg chg="modSp mod">
        <pc:chgData name="jacquelyn Pope" userId="f0851d8feb95ef7f" providerId="LiveId" clId="{6BDABC56-90D1-4FF6-9A69-A16BA241C93A}" dt="2022-07-27T13:28:05.419" v="1412" actId="20577"/>
        <pc:sldMkLst>
          <pc:docMk/>
          <pc:sldMk cId="0" sldId="306"/>
        </pc:sldMkLst>
        <pc:spChg chg="mod">
          <ac:chgData name="jacquelyn Pope" userId="f0851d8feb95ef7f" providerId="LiveId" clId="{6BDABC56-90D1-4FF6-9A69-A16BA241C93A}" dt="2022-07-27T13:28:05.419" v="1412" actId="20577"/>
          <ac:spMkLst>
            <pc:docMk/>
            <pc:sldMk cId="0" sldId="306"/>
            <ac:spMk id="366" creationId="{00000000-0000-0000-0000-000000000000}"/>
          </ac:spMkLst>
        </pc:spChg>
      </pc:sldChg>
      <pc:sldChg chg="modSp mod">
        <pc:chgData name="jacquelyn Pope" userId="f0851d8feb95ef7f" providerId="LiveId" clId="{6BDABC56-90D1-4FF6-9A69-A16BA241C93A}" dt="2022-07-27T13:11:25.852" v="1200" actId="255"/>
        <pc:sldMkLst>
          <pc:docMk/>
          <pc:sldMk cId="0" sldId="308"/>
        </pc:sldMkLst>
        <pc:spChg chg="mod">
          <ac:chgData name="jacquelyn Pope" userId="f0851d8feb95ef7f" providerId="LiveId" clId="{6BDABC56-90D1-4FF6-9A69-A16BA241C93A}" dt="2022-07-27T13:11:25.852" v="1200" actId="255"/>
          <ac:spMkLst>
            <pc:docMk/>
            <pc:sldMk cId="0" sldId="308"/>
            <ac:spMk id="376" creationId="{00000000-0000-0000-0000-000000000000}"/>
          </ac:spMkLst>
        </pc:spChg>
      </pc:sldChg>
      <pc:sldChg chg="del">
        <pc:chgData name="jacquelyn Pope" userId="f0851d8feb95ef7f" providerId="LiveId" clId="{6BDABC56-90D1-4FF6-9A69-A16BA241C93A}" dt="2022-07-27T13:27:30.603" v="1402" actId="2696"/>
        <pc:sldMkLst>
          <pc:docMk/>
          <pc:sldMk cId="0" sldId="309"/>
        </pc:sldMkLst>
      </pc:sldChg>
      <pc:sldChg chg="modSp mod">
        <pc:chgData name="jacquelyn Pope" userId="f0851d8feb95ef7f" providerId="LiveId" clId="{6BDABC56-90D1-4FF6-9A69-A16BA241C93A}" dt="2022-07-27T18:12:21.487" v="2107" actId="14100"/>
        <pc:sldMkLst>
          <pc:docMk/>
          <pc:sldMk cId="0" sldId="311"/>
        </pc:sldMkLst>
        <pc:spChg chg="mod">
          <ac:chgData name="jacquelyn Pope" userId="f0851d8feb95ef7f" providerId="LiveId" clId="{6BDABC56-90D1-4FF6-9A69-A16BA241C93A}" dt="2022-07-27T18:12:21.487" v="2107" actId="14100"/>
          <ac:spMkLst>
            <pc:docMk/>
            <pc:sldMk cId="0" sldId="311"/>
            <ac:spMk id="391" creationId="{00000000-0000-0000-0000-000000000000}"/>
          </ac:spMkLst>
        </pc:spChg>
      </pc:sldChg>
      <pc:sldChg chg="addSp delSp modSp mod modNotes">
        <pc:chgData name="jacquelyn Pope" userId="f0851d8feb95ef7f" providerId="LiveId" clId="{6BDABC56-90D1-4FF6-9A69-A16BA241C93A}" dt="2022-07-27T13:34:09.653" v="1554" actId="14100"/>
        <pc:sldMkLst>
          <pc:docMk/>
          <pc:sldMk cId="0" sldId="312"/>
        </pc:sldMkLst>
        <pc:spChg chg="del mod">
          <ac:chgData name="jacquelyn Pope" userId="f0851d8feb95ef7f" providerId="LiveId" clId="{6BDABC56-90D1-4FF6-9A69-A16BA241C93A}" dt="2022-07-27T13:33:50.689" v="1549" actId="478"/>
          <ac:spMkLst>
            <pc:docMk/>
            <pc:sldMk cId="0" sldId="312"/>
            <ac:spMk id="396" creationId="{00000000-0000-0000-0000-000000000000}"/>
          </ac:spMkLst>
        </pc:spChg>
        <pc:picChg chg="add mod">
          <ac:chgData name="jacquelyn Pope" userId="f0851d8feb95ef7f" providerId="LiveId" clId="{6BDABC56-90D1-4FF6-9A69-A16BA241C93A}" dt="2022-07-27T13:34:09.653" v="1554" actId="14100"/>
          <ac:picMkLst>
            <pc:docMk/>
            <pc:sldMk cId="0" sldId="312"/>
            <ac:picMk id="3" creationId="{B1345EBB-9E56-CFF2-C8DC-E041509803F3}"/>
          </ac:picMkLst>
        </pc:picChg>
      </pc:sldChg>
      <pc:sldChg chg="modSp mod">
        <pc:chgData name="jacquelyn Pope" userId="f0851d8feb95ef7f" providerId="LiveId" clId="{6BDABC56-90D1-4FF6-9A69-A16BA241C93A}" dt="2022-07-27T13:38:53.697" v="1643" actId="255"/>
        <pc:sldMkLst>
          <pc:docMk/>
          <pc:sldMk cId="0" sldId="313"/>
        </pc:sldMkLst>
        <pc:spChg chg="mod">
          <ac:chgData name="jacquelyn Pope" userId="f0851d8feb95ef7f" providerId="LiveId" clId="{6BDABC56-90D1-4FF6-9A69-A16BA241C93A}" dt="2022-07-27T13:38:53.697" v="1643" actId="255"/>
          <ac:spMkLst>
            <pc:docMk/>
            <pc:sldMk cId="0" sldId="313"/>
            <ac:spMk id="401" creationId="{00000000-0000-0000-0000-000000000000}"/>
          </ac:spMkLst>
        </pc:spChg>
      </pc:sldChg>
      <pc:sldChg chg="modSp mod">
        <pc:chgData name="jacquelyn Pope" userId="f0851d8feb95ef7f" providerId="LiveId" clId="{6BDABC56-90D1-4FF6-9A69-A16BA241C93A}" dt="2022-07-27T18:16:07.720" v="2116" actId="14100"/>
        <pc:sldMkLst>
          <pc:docMk/>
          <pc:sldMk cId="0" sldId="315"/>
        </pc:sldMkLst>
        <pc:spChg chg="mod">
          <ac:chgData name="jacquelyn Pope" userId="f0851d8feb95ef7f" providerId="LiveId" clId="{6BDABC56-90D1-4FF6-9A69-A16BA241C93A}" dt="2022-07-27T18:16:07.720" v="2116" actId="14100"/>
          <ac:spMkLst>
            <pc:docMk/>
            <pc:sldMk cId="0" sldId="315"/>
            <ac:spMk id="411" creationId="{00000000-0000-0000-0000-000000000000}"/>
          </ac:spMkLst>
        </pc:spChg>
      </pc:sldChg>
      <pc:sldChg chg="modSp mod">
        <pc:chgData name="jacquelyn Pope" userId="f0851d8feb95ef7f" providerId="LiveId" clId="{6BDABC56-90D1-4FF6-9A69-A16BA241C93A}" dt="2022-07-27T15:54:11.764" v="2069" actId="120"/>
        <pc:sldMkLst>
          <pc:docMk/>
          <pc:sldMk cId="0" sldId="316"/>
        </pc:sldMkLst>
        <pc:spChg chg="mod">
          <ac:chgData name="jacquelyn Pope" userId="f0851d8feb95ef7f" providerId="LiveId" clId="{6BDABC56-90D1-4FF6-9A69-A16BA241C93A}" dt="2022-07-27T15:54:11.764" v="2069" actId="120"/>
          <ac:spMkLst>
            <pc:docMk/>
            <pc:sldMk cId="0" sldId="316"/>
            <ac:spMk id="416" creationId="{00000000-0000-0000-0000-000000000000}"/>
          </ac:spMkLst>
        </pc:spChg>
      </pc:sldChg>
      <pc:sldChg chg="del">
        <pc:chgData name="jacquelyn Pope" userId="f0851d8feb95ef7f" providerId="LiveId" clId="{6BDABC56-90D1-4FF6-9A69-A16BA241C93A}" dt="2022-07-27T13:44:35.860" v="1733" actId="2696"/>
        <pc:sldMkLst>
          <pc:docMk/>
          <pc:sldMk cId="0" sldId="317"/>
        </pc:sldMkLst>
      </pc:sldChg>
      <pc:sldChg chg="del">
        <pc:chgData name="jacquelyn Pope" userId="f0851d8feb95ef7f" providerId="LiveId" clId="{6BDABC56-90D1-4FF6-9A69-A16BA241C93A}" dt="2022-07-27T13:42:00.381" v="1656" actId="2696"/>
        <pc:sldMkLst>
          <pc:docMk/>
          <pc:sldMk cId="0" sldId="318"/>
        </pc:sldMkLst>
      </pc:sldChg>
      <pc:sldChg chg="modSp mod">
        <pc:chgData name="jacquelyn Pope" userId="f0851d8feb95ef7f" providerId="LiveId" clId="{6BDABC56-90D1-4FF6-9A69-A16BA241C93A}" dt="2022-07-27T13:42:07.223" v="1657" actId="20577"/>
        <pc:sldMkLst>
          <pc:docMk/>
          <pc:sldMk cId="0" sldId="319"/>
        </pc:sldMkLst>
        <pc:spChg chg="mod">
          <ac:chgData name="jacquelyn Pope" userId="f0851d8feb95ef7f" providerId="LiveId" clId="{6BDABC56-90D1-4FF6-9A69-A16BA241C93A}" dt="2022-07-27T13:42:07.223" v="1657" actId="20577"/>
          <ac:spMkLst>
            <pc:docMk/>
            <pc:sldMk cId="0" sldId="319"/>
            <ac:spMk id="431" creationId="{00000000-0000-0000-0000-000000000000}"/>
          </ac:spMkLst>
        </pc:spChg>
      </pc:sldChg>
      <pc:sldChg chg="modSp mod">
        <pc:chgData name="jacquelyn Pope" userId="f0851d8feb95ef7f" providerId="LiveId" clId="{6BDABC56-90D1-4FF6-9A69-A16BA241C93A}" dt="2022-07-27T13:43:46.225" v="1732" actId="14100"/>
        <pc:sldMkLst>
          <pc:docMk/>
          <pc:sldMk cId="0" sldId="320"/>
        </pc:sldMkLst>
        <pc:spChg chg="mod">
          <ac:chgData name="jacquelyn Pope" userId="f0851d8feb95ef7f" providerId="LiveId" clId="{6BDABC56-90D1-4FF6-9A69-A16BA241C93A}" dt="2022-07-27T13:43:46.225" v="1732" actId="14100"/>
          <ac:spMkLst>
            <pc:docMk/>
            <pc:sldMk cId="0" sldId="320"/>
            <ac:spMk id="436" creationId="{00000000-0000-0000-0000-000000000000}"/>
          </ac:spMkLst>
        </pc:spChg>
      </pc:sldChg>
      <pc:sldChg chg="del">
        <pc:chgData name="jacquelyn Pope" userId="f0851d8feb95ef7f" providerId="LiveId" clId="{6BDABC56-90D1-4FF6-9A69-A16BA241C93A}" dt="2022-07-27T13:48:30.282" v="1843" actId="2696"/>
        <pc:sldMkLst>
          <pc:docMk/>
          <pc:sldMk cId="0" sldId="321"/>
        </pc:sldMkLst>
      </pc:sldChg>
      <pc:sldChg chg="del">
        <pc:chgData name="jacquelyn Pope" userId="f0851d8feb95ef7f" providerId="LiveId" clId="{6BDABC56-90D1-4FF6-9A69-A16BA241C93A}" dt="2022-07-27T13:48:35.240" v="1844" actId="2696"/>
        <pc:sldMkLst>
          <pc:docMk/>
          <pc:sldMk cId="0" sldId="322"/>
        </pc:sldMkLst>
      </pc:sldChg>
      <pc:sldChg chg="del">
        <pc:chgData name="jacquelyn Pope" userId="f0851d8feb95ef7f" providerId="LiveId" clId="{6BDABC56-90D1-4FF6-9A69-A16BA241C93A}" dt="2022-07-27T13:48:40.006" v="1845" actId="2696"/>
        <pc:sldMkLst>
          <pc:docMk/>
          <pc:sldMk cId="0" sldId="323"/>
        </pc:sldMkLst>
      </pc:sldChg>
      <pc:sldChg chg="modSp mod">
        <pc:chgData name="jacquelyn Pope" userId="f0851d8feb95ef7f" providerId="LiveId" clId="{6BDABC56-90D1-4FF6-9A69-A16BA241C93A}" dt="2022-07-27T13:48:50.495" v="1846" actId="20577"/>
        <pc:sldMkLst>
          <pc:docMk/>
          <pc:sldMk cId="0" sldId="324"/>
        </pc:sldMkLst>
        <pc:spChg chg="mod">
          <ac:chgData name="jacquelyn Pope" userId="f0851d8feb95ef7f" providerId="LiveId" clId="{6BDABC56-90D1-4FF6-9A69-A16BA241C93A}" dt="2022-07-27T13:48:50.495" v="1846" actId="20577"/>
          <ac:spMkLst>
            <pc:docMk/>
            <pc:sldMk cId="0" sldId="324"/>
            <ac:spMk id="456" creationId="{00000000-0000-0000-0000-000000000000}"/>
          </ac:spMkLst>
        </pc:spChg>
      </pc:sldChg>
      <pc:sldChg chg="del">
        <pc:chgData name="jacquelyn Pope" userId="f0851d8feb95ef7f" providerId="LiveId" clId="{6BDABC56-90D1-4FF6-9A69-A16BA241C93A}" dt="2022-07-27T13:48:56.402" v="1847" actId="2696"/>
        <pc:sldMkLst>
          <pc:docMk/>
          <pc:sldMk cId="0" sldId="325"/>
        </pc:sldMkLst>
      </pc:sldChg>
      <pc:sldChg chg="modSp mod">
        <pc:chgData name="jacquelyn Pope" userId="f0851d8feb95ef7f" providerId="LiveId" clId="{6BDABC56-90D1-4FF6-9A69-A16BA241C93A}" dt="2022-07-27T13:41:34.239" v="1654" actId="120"/>
        <pc:sldMkLst>
          <pc:docMk/>
          <pc:sldMk cId="0" sldId="326"/>
        </pc:sldMkLst>
        <pc:spChg chg="mod">
          <ac:chgData name="jacquelyn Pope" userId="f0851d8feb95ef7f" providerId="LiveId" clId="{6BDABC56-90D1-4FF6-9A69-A16BA241C93A}" dt="2022-07-27T13:41:34.239" v="1654" actId="120"/>
          <ac:spMkLst>
            <pc:docMk/>
            <pc:sldMk cId="0" sldId="326"/>
            <ac:spMk id="468" creationId="{00000000-0000-0000-0000-000000000000}"/>
          </ac:spMkLst>
        </pc:spChg>
      </pc:sldChg>
      <pc:sldChg chg="del">
        <pc:chgData name="jacquelyn Pope" userId="f0851d8feb95ef7f" providerId="LiveId" clId="{6BDABC56-90D1-4FF6-9A69-A16BA241C93A}" dt="2022-07-27T13:49:00.144" v="1848" actId="2696"/>
        <pc:sldMkLst>
          <pc:docMk/>
          <pc:sldMk cId="0" sldId="327"/>
        </pc:sldMkLst>
      </pc:sldChg>
      <pc:sldChg chg="del">
        <pc:chgData name="jacquelyn Pope" userId="f0851d8feb95ef7f" providerId="LiveId" clId="{6BDABC56-90D1-4FF6-9A69-A16BA241C93A}" dt="2022-07-27T13:49:07.660" v="1849" actId="2696"/>
        <pc:sldMkLst>
          <pc:docMk/>
          <pc:sldMk cId="0" sldId="328"/>
        </pc:sldMkLst>
      </pc:sldChg>
      <pc:sldChg chg="del">
        <pc:chgData name="jacquelyn Pope" userId="f0851d8feb95ef7f" providerId="LiveId" clId="{6BDABC56-90D1-4FF6-9A69-A16BA241C93A}" dt="2022-07-27T13:49:11.402" v="1850" actId="2696"/>
        <pc:sldMkLst>
          <pc:docMk/>
          <pc:sldMk cId="0" sldId="329"/>
        </pc:sldMkLst>
      </pc:sldChg>
      <pc:sldChg chg="modSp mod">
        <pc:chgData name="jacquelyn Pope" userId="f0851d8feb95ef7f" providerId="LiveId" clId="{6BDABC56-90D1-4FF6-9A69-A16BA241C93A}" dt="2022-07-27T18:05:45.821" v="2104" actId="255"/>
        <pc:sldMkLst>
          <pc:docMk/>
          <pc:sldMk cId="0" sldId="330"/>
        </pc:sldMkLst>
        <pc:spChg chg="mod">
          <ac:chgData name="jacquelyn Pope" userId="f0851d8feb95ef7f" providerId="LiveId" clId="{6BDABC56-90D1-4FF6-9A69-A16BA241C93A}" dt="2022-07-27T18:05:45.821" v="2104" actId="255"/>
          <ac:spMkLst>
            <pc:docMk/>
            <pc:sldMk cId="0" sldId="330"/>
            <ac:spMk id="491" creationId="{00000000-0000-0000-0000-000000000000}"/>
          </ac:spMkLst>
        </pc:spChg>
      </pc:sldChg>
      <pc:sldChg chg="del">
        <pc:chgData name="jacquelyn Pope" userId="f0851d8feb95ef7f" providerId="LiveId" clId="{6BDABC56-90D1-4FF6-9A69-A16BA241C93A}" dt="2022-07-27T13:27:43.271" v="1403" actId="2696"/>
        <pc:sldMkLst>
          <pc:docMk/>
          <pc:sldMk cId="0" sldId="331"/>
        </pc:sldMkLst>
      </pc:sldChg>
      <pc:sldChg chg="del">
        <pc:chgData name="jacquelyn Pope" userId="f0851d8feb95ef7f" providerId="LiveId" clId="{6BDABC56-90D1-4FF6-9A69-A16BA241C93A}" dt="2022-07-27T13:41:43.606" v="1655" actId="2696"/>
        <pc:sldMkLst>
          <pc:docMk/>
          <pc:sldMk cId="1695218333" sldId="33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210542" y="685800"/>
            <a:ext cx="4437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91e5497637_12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3" name="Google Shape;143;g91e5497637_12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9675" y="685800"/>
            <a:ext cx="4438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91e5497637_7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g91e5497637_7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9675" y="685800"/>
            <a:ext cx="4438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91e5497637_7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g91e5497637_7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9675" y="685800"/>
            <a:ext cx="4438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91e5497637_7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g91e5497637_7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9675" y="685800"/>
            <a:ext cx="4438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91e5497637_7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g91e5497637_7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9675" y="685800"/>
            <a:ext cx="4438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91e5497637_7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g91e5497637_7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9675" y="685800"/>
            <a:ext cx="4438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91e5497637_7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g91e5497637_7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9675" y="685800"/>
            <a:ext cx="4438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91e5497637_7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g91e5497637_7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9675" y="685800"/>
            <a:ext cx="4438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91e5497637_7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g91e5497637_7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9675" y="685800"/>
            <a:ext cx="4438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91e5497637_7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g91e5497637_7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9675" y="685800"/>
            <a:ext cx="4438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91e5497637_7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g91e5497637_7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9675" y="685800"/>
            <a:ext cx="4438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91e5497637_2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g91e5497637_2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9675" y="685800"/>
            <a:ext cx="4438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91e5497637_7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g91e5497637_7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9675" y="685800"/>
            <a:ext cx="4438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91e5497637_7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g91e5497637_7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9675" y="685800"/>
            <a:ext cx="4438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91e5497637_7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g91e5497637_7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9675" y="685800"/>
            <a:ext cx="4438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91e5497637_7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g91e5497637_7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9675" y="685800"/>
            <a:ext cx="4438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91e5497637_7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g91e5497637_7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9675" y="685800"/>
            <a:ext cx="4438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91e5497637_7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g91e5497637_7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9675" y="685800"/>
            <a:ext cx="4438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91e5497637_7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g91e5497637_7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9675" y="685800"/>
            <a:ext cx="4438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91e5497637_7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g91e5497637_7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9675" y="685800"/>
            <a:ext cx="4438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91e5497637_2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g91e5497637_2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9675" y="685800"/>
            <a:ext cx="4438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91e5497637_2_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g91e5497637_2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9675" y="685800"/>
            <a:ext cx="4438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91e5497637_2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g91e5497637_2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9675" y="685800"/>
            <a:ext cx="4438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91e5497637_2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g91e5497637_2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9675" y="685800"/>
            <a:ext cx="4438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91e5497637_7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g91e5497637_7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9675" y="685800"/>
            <a:ext cx="4438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91e5497637_7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g91e5497637_7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9675" y="685800"/>
            <a:ext cx="4438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91e5497637_7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g91e5497637_7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9675" y="685800"/>
            <a:ext cx="44386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42879" y="1125136"/>
            <a:ext cx="9372600" cy="3101700"/>
          </a:xfrm>
          <a:prstGeom prst="rect">
            <a:avLst/>
          </a:prstGeom>
        </p:spPr>
        <p:txBody>
          <a:bodyPr spcFirstLastPara="1" wrap="square" lIns="110375" tIns="110375" rIns="110375" bIns="11037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300"/>
              <a:buNone/>
              <a:defRPr sz="6300"/>
            </a:lvl1pPr>
            <a:lvl2pPr lvl="1" algn="ctr">
              <a:spcBef>
                <a:spcPts val="0"/>
              </a:spcBef>
              <a:spcAft>
                <a:spcPts val="0"/>
              </a:spcAft>
              <a:buSzPts val="6300"/>
              <a:buNone/>
              <a:defRPr sz="6300"/>
            </a:lvl2pPr>
            <a:lvl3pPr lvl="2" algn="ctr">
              <a:spcBef>
                <a:spcPts val="0"/>
              </a:spcBef>
              <a:spcAft>
                <a:spcPts val="0"/>
              </a:spcAft>
              <a:buSzPts val="6300"/>
              <a:buNone/>
              <a:defRPr sz="6300"/>
            </a:lvl3pPr>
            <a:lvl4pPr lvl="3" algn="ctr">
              <a:spcBef>
                <a:spcPts val="0"/>
              </a:spcBef>
              <a:spcAft>
                <a:spcPts val="0"/>
              </a:spcAft>
              <a:buSzPts val="6300"/>
              <a:buNone/>
              <a:defRPr sz="6300"/>
            </a:lvl4pPr>
            <a:lvl5pPr lvl="4" algn="ctr">
              <a:spcBef>
                <a:spcPts val="0"/>
              </a:spcBef>
              <a:spcAft>
                <a:spcPts val="0"/>
              </a:spcAft>
              <a:buSzPts val="6300"/>
              <a:buNone/>
              <a:defRPr sz="6300"/>
            </a:lvl5pPr>
            <a:lvl6pPr lvl="5" algn="ctr">
              <a:spcBef>
                <a:spcPts val="0"/>
              </a:spcBef>
              <a:spcAft>
                <a:spcPts val="0"/>
              </a:spcAft>
              <a:buSzPts val="6300"/>
              <a:buNone/>
              <a:defRPr sz="6300"/>
            </a:lvl6pPr>
            <a:lvl7pPr lvl="6" algn="ctr">
              <a:spcBef>
                <a:spcPts val="0"/>
              </a:spcBef>
              <a:spcAft>
                <a:spcPts val="0"/>
              </a:spcAft>
              <a:buSzPts val="6300"/>
              <a:buNone/>
              <a:defRPr sz="6300"/>
            </a:lvl7pPr>
            <a:lvl8pPr lvl="7" algn="ctr">
              <a:spcBef>
                <a:spcPts val="0"/>
              </a:spcBef>
              <a:spcAft>
                <a:spcPts val="0"/>
              </a:spcAft>
              <a:buSzPts val="6300"/>
              <a:buNone/>
              <a:defRPr sz="6300"/>
            </a:lvl8pPr>
            <a:lvl9pPr lvl="8" algn="ctr">
              <a:spcBef>
                <a:spcPts val="0"/>
              </a:spcBef>
              <a:spcAft>
                <a:spcPts val="0"/>
              </a:spcAft>
              <a:buSzPts val="6300"/>
              <a:buNone/>
              <a:defRPr sz="63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42870" y="4282678"/>
            <a:ext cx="9372600" cy="1197900"/>
          </a:xfrm>
          <a:prstGeom prst="rect">
            <a:avLst/>
          </a:prstGeom>
        </p:spPr>
        <p:txBody>
          <a:bodyPr spcFirstLastPara="1" wrap="square" lIns="110375" tIns="110375" rIns="110375" bIns="11037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9319704" y="7046639"/>
            <a:ext cx="603600" cy="594900"/>
          </a:xfrm>
          <a:prstGeom prst="rect">
            <a:avLst/>
          </a:prstGeom>
        </p:spPr>
        <p:txBody>
          <a:bodyPr spcFirstLastPara="1" wrap="square" lIns="110375" tIns="110375" rIns="110375" bIns="11037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42870" y="1671478"/>
            <a:ext cx="9372600" cy="2967000"/>
          </a:xfrm>
          <a:prstGeom prst="rect">
            <a:avLst/>
          </a:prstGeom>
        </p:spPr>
        <p:txBody>
          <a:bodyPr spcFirstLastPara="1" wrap="square" lIns="110375" tIns="110375" rIns="110375" bIns="11037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500"/>
              <a:buNone/>
              <a:defRPr sz="145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500"/>
              <a:buNone/>
              <a:defRPr sz="14500"/>
            </a:lvl2pPr>
            <a:lvl3pPr lvl="2" algn="ctr">
              <a:spcBef>
                <a:spcPts val="0"/>
              </a:spcBef>
              <a:spcAft>
                <a:spcPts val="0"/>
              </a:spcAft>
              <a:buSzPts val="14500"/>
              <a:buNone/>
              <a:defRPr sz="14500"/>
            </a:lvl3pPr>
            <a:lvl4pPr lvl="3" algn="ctr">
              <a:spcBef>
                <a:spcPts val="0"/>
              </a:spcBef>
              <a:spcAft>
                <a:spcPts val="0"/>
              </a:spcAft>
              <a:buSzPts val="14500"/>
              <a:buNone/>
              <a:defRPr sz="14500"/>
            </a:lvl4pPr>
            <a:lvl5pPr lvl="4" algn="ctr">
              <a:spcBef>
                <a:spcPts val="0"/>
              </a:spcBef>
              <a:spcAft>
                <a:spcPts val="0"/>
              </a:spcAft>
              <a:buSzPts val="14500"/>
              <a:buNone/>
              <a:defRPr sz="14500"/>
            </a:lvl5pPr>
            <a:lvl6pPr lvl="5" algn="ctr">
              <a:spcBef>
                <a:spcPts val="0"/>
              </a:spcBef>
              <a:spcAft>
                <a:spcPts val="0"/>
              </a:spcAft>
              <a:buSzPts val="14500"/>
              <a:buNone/>
              <a:defRPr sz="14500"/>
            </a:lvl6pPr>
            <a:lvl7pPr lvl="6" algn="ctr">
              <a:spcBef>
                <a:spcPts val="0"/>
              </a:spcBef>
              <a:spcAft>
                <a:spcPts val="0"/>
              </a:spcAft>
              <a:buSzPts val="14500"/>
              <a:buNone/>
              <a:defRPr sz="14500"/>
            </a:lvl7pPr>
            <a:lvl8pPr lvl="7" algn="ctr">
              <a:spcBef>
                <a:spcPts val="0"/>
              </a:spcBef>
              <a:spcAft>
                <a:spcPts val="0"/>
              </a:spcAft>
              <a:buSzPts val="14500"/>
              <a:buNone/>
              <a:defRPr sz="14500"/>
            </a:lvl8pPr>
            <a:lvl9pPr lvl="8" algn="ctr">
              <a:spcBef>
                <a:spcPts val="0"/>
              </a:spcBef>
              <a:spcAft>
                <a:spcPts val="0"/>
              </a:spcAft>
              <a:buSzPts val="14500"/>
              <a:buNone/>
              <a:defRPr sz="145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42870" y="4763362"/>
            <a:ext cx="9372600" cy="1965600"/>
          </a:xfrm>
          <a:prstGeom prst="rect">
            <a:avLst/>
          </a:prstGeom>
        </p:spPr>
        <p:txBody>
          <a:bodyPr spcFirstLastPara="1" wrap="square" lIns="110375" tIns="110375" rIns="110375" bIns="110375" anchor="t" anchorCtr="0">
            <a:noAutofit/>
          </a:bodyPr>
          <a:lstStyle>
            <a:lvl1pPr marL="457200" lvl="0" indent="-368300" algn="ctr"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1pPr>
            <a:lvl2pPr marL="914400" lvl="1" indent="-336550" algn="ctr">
              <a:spcBef>
                <a:spcPts val="1900"/>
              </a:spcBef>
              <a:spcAft>
                <a:spcPts val="0"/>
              </a:spcAft>
              <a:buSzPts val="1700"/>
              <a:buChar char="○"/>
              <a:defRPr/>
            </a:lvl2pPr>
            <a:lvl3pPr marL="1371600" lvl="2" indent="-336550" algn="ctr">
              <a:spcBef>
                <a:spcPts val="1900"/>
              </a:spcBef>
              <a:spcAft>
                <a:spcPts val="0"/>
              </a:spcAft>
              <a:buSzPts val="1700"/>
              <a:buChar char="■"/>
              <a:defRPr/>
            </a:lvl3pPr>
            <a:lvl4pPr marL="1828800" lvl="3" indent="-336550" algn="ctr">
              <a:spcBef>
                <a:spcPts val="1900"/>
              </a:spcBef>
              <a:spcAft>
                <a:spcPts val="0"/>
              </a:spcAft>
              <a:buSzPts val="1700"/>
              <a:buChar char="●"/>
              <a:defRPr/>
            </a:lvl4pPr>
            <a:lvl5pPr marL="2286000" lvl="4" indent="-336550" algn="ctr">
              <a:spcBef>
                <a:spcPts val="1900"/>
              </a:spcBef>
              <a:spcAft>
                <a:spcPts val="0"/>
              </a:spcAft>
              <a:buSzPts val="1700"/>
              <a:buChar char="○"/>
              <a:defRPr/>
            </a:lvl5pPr>
            <a:lvl6pPr marL="2743200" lvl="5" indent="-336550" algn="ctr">
              <a:spcBef>
                <a:spcPts val="1900"/>
              </a:spcBef>
              <a:spcAft>
                <a:spcPts val="0"/>
              </a:spcAft>
              <a:buSzPts val="1700"/>
              <a:buChar char="■"/>
              <a:defRPr/>
            </a:lvl6pPr>
            <a:lvl7pPr marL="3200400" lvl="6" indent="-336550" algn="ctr">
              <a:spcBef>
                <a:spcPts val="1900"/>
              </a:spcBef>
              <a:spcAft>
                <a:spcPts val="0"/>
              </a:spcAft>
              <a:buSzPts val="1700"/>
              <a:buChar char="●"/>
              <a:defRPr/>
            </a:lvl7pPr>
            <a:lvl8pPr marL="3657600" lvl="7" indent="-336550" algn="ctr">
              <a:spcBef>
                <a:spcPts val="1900"/>
              </a:spcBef>
              <a:spcAft>
                <a:spcPts val="0"/>
              </a:spcAft>
              <a:buSzPts val="1700"/>
              <a:buChar char="○"/>
              <a:defRPr/>
            </a:lvl8pPr>
            <a:lvl9pPr marL="4114800" lvl="8" indent="-336550" algn="ctr">
              <a:spcBef>
                <a:spcPts val="1900"/>
              </a:spcBef>
              <a:spcAft>
                <a:spcPts val="1900"/>
              </a:spcAft>
              <a:buSzPts val="17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9319704" y="7046639"/>
            <a:ext cx="603600" cy="594900"/>
          </a:xfrm>
          <a:prstGeom prst="rect">
            <a:avLst/>
          </a:prstGeom>
        </p:spPr>
        <p:txBody>
          <a:bodyPr spcFirstLastPara="1" wrap="square" lIns="110375" tIns="110375" rIns="110375" bIns="11037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9319704" y="7046639"/>
            <a:ext cx="603600" cy="594900"/>
          </a:xfrm>
          <a:prstGeom prst="rect">
            <a:avLst/>
          </a:prstGeom>
        </p:spPr>
        <p:txBody>
          <a:bodyPr spcFirstLastPara="1" wrap="square" lIns="110375" tIns="110375" rIns="110375" bIns="11037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dt" idx="10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ftr" idx="11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ldNum" idx="12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 txBox="1">
            <a:spLocks noGrp="1"/>
          </p:cNvSpPr>
          <p:nvPr>
            <p:ph type="ctrTitle"/>
          </p:nvPr>
        </p:nvSpPr>
        <p:spPr>
          <a:xfrm>
            <a:off x="754380" y="1272011"/>
            <a:ext cx="8549640" cy="2705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Calibri"/>
              <a:buNone/>
              <a:defRPr sz="6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subTitle" idx="1"/>
          </p:nvPr>
        </p:nvSpPr>
        <p:spPr>
          <a:xfrm>
            <a:off x="1257300" y="4082310"/>
            <a:ext cx="7543800" cy="1876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640"/>
              <a:buNone/>
              <a:defRPr sz="2640"/>
            </a:lvl1pPr>
            <a:lvl2pPr lvl="1" algn="ctr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/>
            </a:lvl2pPr>
            <a:lvl3pPr lvl="2" algn="ctr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980"/>
              <a:buNone/>
              <a:defRPr sz="1979"/>
            </a:lvl3pPr>
            <a:lvl4pPr lvl="3" algn="ctr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760"/>
              <a:buNone/>
              <a:defRPr sz="1760"/>
            </a:lvl4pPr>
            <a:lvl5pPr lvl="4" algn="ctr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760"/>
              <a:buNone/>
              <a:defRPr sz="1760"/>
            </a:lvl5pPr>
            <a:lvl6pPr lvl="5" algn="ctr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760"/>
              <a:buNone/>
              <a:defRPr sz="1760"/>
            </a:lvl6pPr>
            <a:lvl7pPr lvl="6" algn="ctr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760"/>
              <a:buNone/>
              <a:defRPr sz="1760"/>
            </a:lvl7pPr>
            <a:lvl8pPr lvl="7" algn="ctr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760"/>
              <a:buNone/>
              <a:defRPr sz="1760"/>
            </a:lvl8pPr>
            <a:lvl9pPr lvl="8" algn="ctr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760"/>
              <a:buNone/>
              <a:defRPr sz="1760"/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dt" idx="10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ftr" idx="11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sldNum" idx="12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6"/>
          <p:cNvSpPr txBox="1">
            <a:spLocks noGrp="1"/>
          </p:cNvSpPr>
          <p:nvPr>
            <p:ph type="title"/>
          </p:nvPr>
        </p:nvSpPr>
        <p:spPr>
          <a:xfrm>
            <a:off x="691515" y="413810"/>
            <a:ext cx="8675370" cy="1502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6"/>
          <p:cNvSpPr txBox="1">
            <a:spLocks noGrp="1"/>
          </p:cNvSpPr>
          <p:nvPr>
            <p:ph type="body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dt" idx="10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ftr" idx="11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sldNum" idx="12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>
            <a:spLocks noGrp="1"/>
          </p:cNvSpPr>
          <p:nvPr>
            <p:ph type="title"/>
          </p:nvPr>
        </p:nvSpPr>
        <p:spPr>
          <a:xfrm>
            <a:off x="686277" y="1937705"/>
            <a:ext cx="8675370" cy="3233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Calibri"/>
              <a:buNone/>
              <a:defRPr sz="6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body" idx="1"/>
          </p:nvPr>
        </p:nvSpPr>
        <p:spPr>
          <a:xfrm>
            <a:off x="686277" y="5201393"/>
            <a:ext cx="8675370" cy="1700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640"/>
              <a:buNone/>
              <a:defRPr sz="264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rgbClr val="888888"/>
              </a:buClr>
              <a:buSzPts val="2200"/>
              <a:buNone/>
              <a:defRPr sz="22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rgbClr val="888888"/>
              </a:buClr>
              <a:buSzPts val="1980"/>
              <a:buNone/>
              <a:defRPr sz="1979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rgbClr val="888888"/>
              </a:buClr>
              <a:buSzPts val="1760"/>
              <a:buNone/>
              <a:defRPr sz="176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rgbClr val="888888"/>
              </a:buClr>
              <a:buSzPts val="1760"/>
              <a:buNone/>
              <a:defRPr sz="176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rgbClr val="888888"/>
              </a:buClr>
              <a:buSzPts val="1760"/>
              <a:buNone/>
              <a:defRPr sz="176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rgbClr val="888888"/>
              </a:buClr>
              <a:buSzPts val="1760"/>
              <a:buNone/>
              <a:defRPr sz="176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rgbClr val="888888"/>
              </a:buClr>
              <a:buSzPts val="1760"/>
              <a:buNone/>
              <a:defRPr sz="176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rgbClr val="888888"/>
              </a:buClr>
              <a:buSzPts val="1760"/>
              <a:buNone/>
              <a:defRPr sz="176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dt" idx="10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ftr" idx="11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sldNum" idx="12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>
            <a:spLocks noGrp="1"/>
          </p:cNvSpPr>
          <p:nvPr>
            <p:ph type="title"/>
          </p:nvPr>
        </p:nvSpPr>
        <p:spPr>
          <a:xfrm>
            <a:off x="691515" y="413810"/>
            <a:ext cx="8675370" cy="1502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8"/>
          <p:cNvSpPr txBox="1">
            <a:spLocks noGrp="1"/>
          </p:cNvSpPr>
          <p:nvPr>
            <p:ph type="body" idx="1"/>
          </p:nvPr>
        </p:nvSpPr>
        <p:spPr>
          <a:xfrm>
            <a:off x="691515" y="2069042"/>
            <a:ext cx="4274820" cy="4931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8"/>
          <p:cNvSpPr txBox="1">
            <a:spLocks noGrp="1"/>
          </p:cNvSpPr>
          <p:nvPr>
            <p:ph type="body" idx="2"/>
          </p:nvPr>
        </p:nvSpPr>
        <p:spPr>
          <a:xfrm>
            <a:off x="5092065" y="2069042"/>
            <a:ext cx="4274820" cy="4931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dt" idx="10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ftr" idx="11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sldNum" idx="12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9"/>
          <p:cNvSpPr txBox="1">
            <a:spLocks noGrp="1"/>
          </p:cNvSpPr>
          <p:nvPr>
            <p:ph type="title"/>
          </p:nvPr>
        </p:nvSpPr>
        <p:spPr>
          <a:xfrm>
            <a:off x="692825" y="413810"/>
            <a:ext cx="8675370" cy="1502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9"/>
          <p:cNvSpPr txBox="1">
            <a:spLocks noGrp="1"/>
          </p:cNvSpPr>
          <p:nvPr>
            <p:ph type="body" idx="1"/>
          </p:nvPr>
        </p:nvSpPr>
        <p:spPr>
          <a:xfrm>
            <a:off x="692826" y="1905318"/>
            <a:ext cx="4255174" cy="933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640"/>
              <a:buNone/>
              <a:defRPr sz="2640" b="1"/>
            </a:lvl1pPr>
            <a:lvl2pPr marL="914400" lvl="1" indent="-2286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 b="1"/>
            </a:lvl2pPr>
            <a:lvl3pPr marL="1371600" lvl="2" indent="-2286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980"/>
              <a:buNone/>
              <a:defRPr sz="1979" b="1"/>
            </a:lvl3pPr>
            <a:lvl4pPr marL="1828800" lvl="3" indent="-2286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760"/>
              <a:buNone/>
              <a:defRPr sz="1760" b="1"/>
            </a:lvl4pPr>
            <a:lvl5pPr marL="2286000" lvl="4" indent="-2286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760"/>
              <a:buNone/>
              <a:defRPr sz="1760" b="1"/>
            </a:lvl5pPr>
            <a:lvl6pPr marL="2743200" lvl="5" indent="-2286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760"/>
              <a:buNone/>
              <a:defRPr sz="1760" b="1"/>
            </a:lvl6pPr>
            <a:lvl7pPr marL="3200400" lvl="6" indent="-2286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760"/>
              <a:buNone/>
              <a:defRPr sz="1760" b="1"/>
            </a:lvl7pPr>
            <a:lvl8pPr marL="3657600" lvl="7" indent="-2286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760"/>
              <a:buNone/>
              <a:defRPr sz="1760" b="1"/>
            </a:lvl8pPr>
            <a:lvl9pPr marL="4114800" lvl="8" indent="-2286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760"/>
              <a:buNone/>
              <a:defRPr sz="1760" b="1"/>
            </a:lvl9pPr>
          </a:lstStyle>
          <a:p>
            <a:endParaRPr/>
          </a:p>
        </p:txBody>
      </p:sp>
      <p:sp>
        <p:nvSpPr>
          <p:cNvPr id="88" name="Google Shape;88;p19"/>
          <p:cNvSpPr txBox="1">
            <a:spLocks noGrp="1"/>
          </p:cNvSpPr>
          <p:nvPr>
            <p:ph type="body" idx="2"/>
          </p:nvPr>
        </p:nvSpPr>
        <p:spPr>
          <a:xfrm>
            <a:off x="692826" y="2839085"/>
            <a:ext cx="4255174" cy="4175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9" name="Google Shape;89;p19"/>
          <p:cNvSpPr txBox="1">
            <a:spLocks noGrp="1"/>
          </p:cNvSpPr>
          <p:nvPr>
            <p:ph type="body" idx="3"/>
          </p:nvPr>
        </p:nvSpPr>
        <p:spPr>
          <a:xfrm>
            <a:off x="5092066" y="1905318"/>
            <a:ext cx="4276130" cy="933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640"/>
              <a:buNone/>
              <a:defRPr sz="2640" b="1"/>
            </a:lvl1pPr>
            <a:lvl2pPr marL="914400" lvl="1" indent="-2286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 b="1"/>
            </a:lvl2pPr>
            <a:lvl3pPr marL="1371600" lvl="2" indent="-2286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980"/>
              <a:buNone/>
              <a:defRPr sz="1979" b="1"/>
            </a:lvl3pPr>
            <a:lvl4pPr marL="1828800" lvl="3" indent="-2286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760"/>
              <a:buNone/>
              <a:defRPr sz="1760" b="1"/>
            </a:lvl4pPr>
            <a:lvl5pPr marL="2286000" lvl="4" indent="-2286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760"/>
              <a:buNone/>
              <a:defRPr sz="1760" b="1"/>
            </a:lvl5pPr>
            <a:lvl6pPr marL="2743200" lvl="5" indent="-2286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760"/>
              <a:buNone/>
              <a:defRPr sz="1760" b="1"/>
            </a:lvl6pPr>
            <a:lvl7pPr marL="3200400" lvl="6" indent="-2286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760"/>
              <a:buNone/>
              <a:defRPr sz="1760" b="1"/>
            </a:lvl7pPr>
            <a:lvl8pPr marL="3657600" lvl="7" indent="-2286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760"/>
              <a:buNone/>
              <a:defRPr sz="1760" b="1"/>
            </a:lvl8pPr>
            <a:lvl9pPr marL="4114800" lvl="8" indent="-2286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760"/>
              <a:buNone/>
              <a:defRPr sz="1760" b="1"/>
            </a:lvl9pPr>
          </a:lstStyle>
          <a:p>
            <a:endParaRPr/>
          </a:p>
        </p:txBody>
      </p:sp>
      <p:sp>
        <p:nvSpPr>
          <p:cNvPr id="90" name="Google Shape;90;p19"/>
          <p:cNvSpPr txBox="1">
            <a:spLocks noGrp="1"/>
          </p:cNvSpPr>
          <p:nvPr>
            <p:ph type="body" idx="4"/>
          </p:nvPr>
        </p:nvSpPr>
        <p:spPr>
          <a:xfrm>
            <a:off x="5092066" y="2839085"/>
            <a:ext cx="4276130" cy="4175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1" name="Google Shape;91;p19"/>
          <p:cNvSpPr txBox="1">
            <a:spLocks noGrp="1"/>
          </p:cNvSpPr>
          <p:nvPr>
            <p:ph type="dt" idx="10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9"/>
          <p:cNvSpPr txBox="1">
            <a:spLocks noGrp="1"/>
          </p:cNvSpPr>
          <p:nvPr>
            <p:ph type="ftr" idx="11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9"/>
          <p:cNvSpPr txBox="1">
            <a:spLocks noGrp="1"/>
          </p:cNvSpPr>
          <p:nvPr>
            <p:ph type="sldNum" idx="12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0"/>
          <p:cNvSpPr txBox="1">
            <a:spLocks noGrp="1"/>
          </p:cNvSpPr>
          <p:nvPr>
            <p:ph type="title"/>
          </p:nvPr>
        </p:nvSpPr>
        <p:spPr>
          <a:xfrm>
            <a:off x="691515" y="413810"/>
            <a:ext cx="8675370" cy="1502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20"/>
          <p:cNvSpPr txBox="1">
            <a:spLocks noGrp="1"/>
          </p:cNvSpPr>
          <p:nvPr>
            <p:ph type="dt" idx="10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0"/>
          <p:cNvSpPr txBox="1">
            <a:spLocks noGrp="1"/>
          </p:cNvSpPr>
          <p:nvPr>
            <p:ph type="ftr" idx="11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0"/>
          <p:cNvSpPr txBox="1">
            <a:spLocks noGrp="1"/>
          </p:cNvSpPr>
          <p:nvPr>
            <p:ph type="sldNum" idx="12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20"/>
              <a:buFont typeface="Calibri"/>
              <a:buNone/>
              <a:defRPr sz="352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1"/>
          <p:cNvSpPr txBox="1">
            <a:spLocks noGrp="1"/>
          </p:cNvSpPr>
          <p:nvPr>
            <p:ph type="body" idx="1"/>
          </p:nvPr>
        </p:nvSpPr>
        <p:spPr>
          <a:xfrm>
            <a:off x="4276130" y="1119083"/>
            <a:ext cx="5092065" cy="55234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52119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520"/>
              <a:buChar char="•"/>
              <a:defRPr sz="3520"/>
            </a:lvl1pPr>
            <a:lvl2pPr marL="914400" lvl="1" indent="-42418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3080"/>
              <a:buChar char="•"/>
              <a:defRPr sz="3080"/>
            </a:lvl2pPr>
            <a:lvl3pPr marL="1371600" lvl="2" indent="-396239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2640"/>
              <a:buChar char="•"/>
              <a:defRPr sz="2640"/>
            </a:lvl3pPr>
            <a:lvl4pPr marL="1828800" lvl="3" indent="-3683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/>
            </a:lvl4pPr>
            <a:lvl5pPr marL="2286000" lvl="4" indent="-3683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/>
            </a:lvl5pPr>
            <a:lvl6pPr marL="2743200" lvl="5" indent="-3683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/>
            </a:lvl6pPr>
            <a:lvl7pPr marL="3200400" lvl="6" indent="-3683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/>
            </a:lvl7pPr>
            <a:lvl8pPr marL="3657600" lvl="7" indent="-3683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/>
            </a:lvl8pPr>
            <a:lvl9pPr marL="4114800" lvl="8" indent="-3683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/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body" idx="2"/>
          </p:nvPr>
        </p:nvSpPr>
        <p:spPr>
          <a:xfrm>
            <a:off x="692825" y="2331720"/>
            <a:ext cx="3244096" cy="43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760"/>
              <a:buNone/>
              <a:defRPr sz="1760"/>
            </a:lvl1pPr>
            <a:lvl2pPr marL="914400" lvl="1" indent="-2286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540"/>
              <a:buNone/>
              <a:defRPr sz="1540"/>
            </a:lvl2pPr>
            <a:lvl3pPr marL="1371600" lvl="2" indent="-2286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320"/>
              <a:buNone/>
              <a:defRPr sz="1320"/>
            </a:lvl3pPr>
            <a:lvl4pPr marL="1828800" lvl="3" indent="-2286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4pPr>
            <a:lvl5pPr marL="2286000" lvl="4" indent="-2286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5pPr>
            <a:lvl6pPr marL="2743200" lvl="5" indent="-2286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6pPr>
            <a:lvl7pPr marL="3200400" lvl="6" indent="-2286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7pPr>
            <a:lvl8pPr marL="3657600" lvl="7" indent="-2286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8pPr>
            <a:lvl9pPr marL="4114800" lvl="8" indent="-2286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03" name="Google Shape;103;p21"/>
          <p:cNvSpPr txBox="1">
            <a:spLocks noGrp="1"/>
          </p:cNvSpPr>
          <p:nvPr>
            <p:ph type="dt" idx="10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1"/>
          <p:cNvSpPr txBox="1">
            <a:spLocks noGrp="1"/>
          </p:cNvSpPr>
          <p:nvPr>
            <p:ph type="ftr" idx="11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1"/>
          <p:cNvSpPr txBox="1">
            <a:spLocks noGrp="1"/>
          </p:cNvSpPr>
          <p:nvPr>
            <p:ph type="sldNum" idx="12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42870" y="3250173"/>
            <a:ext cx="9372600" cy="1272000"/>
          </a:xfrm>
          <a:prstGeom prst="rect">
            <a:avLst/>
          </a:prstGeom>
        </p:spPr>
        <p:txBody>
          <a:bodyPr spcFirstLastPara="1" wrap="square" lIns="110375" tIns="110375" rIns="110375" bIns="1103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1pPr>
            <a:lvl2pPr lvl="1" algn="ctr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2pPr>
            <a:lvl3pPr lvl="2" algn="ctr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3pPr>
            <a:lvl4pPr lvl="3" algn="ctr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4pPr>
            <a:lvl5pPr lvl="4" algn="ctr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5pPr>
            <a:lvl6pPr lvl="5" algn="ctr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6pPr>
            <a:lvl7pPr lvl="6" algn="ctr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7pPr>
            <a:lvl8pPr lvl="7" algn="ctr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8pPr>
            <a:lvl9pPr lvl="8" algn="ctr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9319704" y="7046639"/>
            <a:ext cx="603600" cy="594900"/>
          </a:xfrm>
          <a:prstGeom prst="rect">
            <a:avLst/>
          </a:prstGeom>
        </p:spPr>
        <p:txBody>
          <a:bodyPr spcFirstLastPara="1" wrap="square" lIns="110375" tIns="110375" rIns="110375" bIns="11037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20"/>
              <a:buFont typeface="Calibri"/>
              <a:buNone/>
              <a:defRPr sz="352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2"/>
          <p:cNvSpPr>
            <a:spLocks noGrp="1"/>
          </p:cNvSpPr>
          <p:nvPr>
            <p:ph type="pic" idx="2"/>
          </p:nvPr>
        </p:nvSpPr>
        <p:spPr>
          <a:xfrm>
            <a:off x="4276130" y="1119083"/>
            <a:ext cx="5092065" cy="55234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520"/>
              <a:buFont typeface="Arial"/>
              <a:buNone/>
              <a:defRPr sz="35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3080"/>
              <a:buFont typeface="Arial"/>
              <a:buNone/>
              <a:defRPr sz="30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2640"/>
              <a:buFont typeface="Arial"/>
              <a:buNone/>
              <a:defRPr sz="26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9" name="Google Shape;109;p22"/>
          <p:cNvSpPr txBox="1">
            <a:spLocks noGrp="1"/>
          </p:cNvSpPr>
          <p:nvPr>
            <p:ph type="body" idx="1"/>
          </p:nvPr>
        </p:nvSpPr>
        <p:spPr>
          <a:xfrm>
            <a:off x="692825" y="2331720"/>
            <a:ext cx="3244096" cy="43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760"/>
              <a:buNone/>
              <a:defRPr sz="1760"/>
            </a:lvl1pPr>
            <a:lvl2pPr marL="914400" lvl="1" indent="-2286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540"/>
              <a:buNone/>
              <a:defRPr sz="1540"/>
            </a:lvl2pPr>
            <a:lvl3pPr marL="1371600" lvl="2" indent="-2286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320"/>
              <a:buNone/>
              <a:defRPr sz="1320"/>
            </a:lvl3pPr>
            <a:lvl4pPr marL="1828800" lvl="3" indent="-2286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4pPr>
            <a:lvl5pPr marL="2286000" lvl="4" indent="-2286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5pPr>
            <a:lvl6pPr marL="2743200" lvl="5" indent="-2286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6pPr>
            <a:lvl7pPr marL="3200400" lvl="6" indent="-2286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7pPr>
            <a:lvl8pPr marL="3657600" lvl="7" indent="-2286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8pPr>
            <a:lvl9pPr marL="4114800" lvl="8" indent="-2286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10" name="Google Shape;110;p22"/>
          <p:cNvSpPr txBox="1">
            <a:spLocks noGrp="1"/>
          </p:cNvSpPr>
          <p:nvPr>
            <p:ph type="dt" idx="10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2"/>
          <p:cNvSpPr txBox="1">
            <a:spLocks noGrp="1"/>
          </p:cNvSpPr>
          <p:nvPr>
            <p:ph type="ftr" idx="11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2"/>
          <p:cNvSpPr txBox="1">
            <a:spLocks noGrp="1"/>
          </p:cNvSpPr>
          <p:nvPr>
            <p:ph type="sldNum" idx="12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>
            <a:spLocks noGrp="1"/>
          </p:cNvSpPr>
          <p:nvPr>
            <p:ph type="title"/>
          </p:nvPr>
        </p:nvSpPr>
        <p:spPr>
          <a:xfrm>
            <a:off x="691515" y="413810"/>
            <a:ext cx="8675370" cy="1502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3"/>
          <p:cNvSpPr txBox="1">
            <a:spLocks noGrp="1"/>
          </p:cNvSpPr>
          <p:nvPr>
            <p:ph type="body" idx="1"/>
          </p:nvPr>
        </p:nvSpPr>
        <p:spPr>
          <a:xfrm rot="5400000">
            <a:off x="2563442" y="197115"/>
            <a:ext cx="4931516" cy="8675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3"/>
          <p:cNvSpPr txBox="1">
            <a:spLocks noGrp="1"/>
          </p:cNvSpPr>
          <p:nvPr>
            <p:ph type="dt" idx="10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3"/>
          <p:cNvSpPr txBox="1">
            <a:spLocks noGrp="1"/>
          </p:cNvSpPr>
          <p:nvPr>
            <p:ph type="ftr" idx="11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3"/>
          <p:cNvSpPr txBox="1">
            <a:spLocks noGrp="1"/>
          </p:cNvSpPr>
          <p:nvPr>
            <p:ph type="sldNum" idx="12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>
            <a:spLocks noGrp="1"/>
          </p:cNvSpPr>
          <p:nvPr>
            <p:ph type="title"/>
          </p:nvPr>
        </p:nvSpPr>
        <p:spPr>
          <a:xfrm rot="5400000">
            <a:off x="4989089" y="2622762"/>
            <a:ext cx="6586750" cy="21688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4"/>
          <p:cNvSpPr txBox="1">
            <a:spLocks noGrp="1"/>
          </p:cNvSpPr>
          <p:nvPr>
            <p:ph type="body" idx="1"/>
          </p:nvPr>
        </p:nvSpPr>
        <p:spPr>
          <a:xfrm rot="5400000">
            <a:off x="588539" y="516784"/>
            <a:ext cx="6586750" cy="6380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4"/>
          <p:cNvSpPr txBox="1">
            <a:spLocks noGrp="1"/>
          </p:cNvSpPr>
          <p:nvPr>
            <p:ph type="dt" idx="10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4"/>
          <p:cNvSpPr txBox="1">
            <a:spLocks noGrp="1"/>
          </p:cNvSpPr>
          <p:nvPr>
            <p:ph type="ftr" idx="11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4"/>
          <p:cNvSpPr txBox="1">
            <a:spLocks noGrp="1"/>
          </p:cNvSpPr>
          <p:nvPr>
            <p:ph type="sldNum" idx="12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42870" y="672482"/>
            <a:ext cx="9372600" cy="865500"/>
          </a:xfrm>
          <a:prstGeom prst="rect">
            <a:avLst/>
          </a:prstGeom>
        </p:spPr>
        <p:txBody>
          <a:bodyPr spcFirstLastPara="1" wrap="square" lIns="110375" tIns="110375" rIns="110375" bIns="11037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42870" y="1741518"/>
            <a:ext cx="9372600" cy="5162400"/>
          </a:xfrm>
          <a:prstGeom prst="rect">
            <a:avLst/>
          </a:prstGeom>
        </p:spPr>
        <p:txBody>
          <a:bodyPr spcFirstLastPara="1" wrap="square" lIns="110375" tIns="110375" rIns="110375" bIns="110375" anchor="t" anchorCtr="0">
            <a:noAutofit/>
          </a:bodyPr>
          <a:lstStyle>
            <a:lvl1pPr marL="457200" lvl="0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1pPr>
            <a:lvl2pPr marL="914400" lvl="1" indent="-336550">
              <a:spcBef>
                <a:spcPts val="1900"/>
              </a:spcBef>
              <a:spcAft>
                <a:spcPts val="0"/>
              </a:spcAft>
              <a:buSzPts val="1700"/>
              <a:buChar char="○"/>
              <a:defRPr/>
            </a:lvl2pPr>
            <a:lvl3pPr marL="1371600" lvl="2" indent="-336550">
              <a:spcBef>
                <a:spcPts val="1900"/>
              </a:spcBef>
              <a:spcAft>
                <a:spcPts val="0"/>
              </a:spcAft>
              <a:buSzPts val="1700"/>
              <a:buChar char="■"/>
              <a:defRPr/>
            </a:lvl3pPr>
            <a:lvl4pPr marL="1828800" lvl="3" indent="-336550">
              <a:spcBef>
                <a:spcPts val="1900"/>
              </a:spcBef>
              <a:spcAft>
                <a:spcPts val="0"/>
              </a:spcAft>
              <a:buSzPts val="1700"/>
              <a:buChar char="●"/>
              <a:defRPr/>
            </a:lvl4pPr>
            <a:lvl5pPr marL="2286000" lvl="4" indent="-336550">
              <a:spcBef>
                <a:spcPts val="1900"/>
              </a:spcBef>
              <a:spcAft>
                <a:spcPts val="0"/>
              </a:spcAft>
              <a:buSzPts val="1700"/>
              <a:buChar char="○"/>
              <a:defRPr/>
            </a:lvl5pPr>
            <a:lvl6pPr marL="2743200" lvl="5" indent="-336550">
              <a:spcBef>
                <a:spcPts val="1900"/>
              </a:spcBef>
              <a:spcAft>
                <a:spcPts val="0"/>
              </a:spcAft>
              <a:buSzPts val="1700"/>
              <a:buChar char="■"/>
              <a:defRPr/>
            </a:lvl6pPr>
            <a:lvl7pPr marL="3200400" lvl="6" indent="-336550">
              <a:spcBef>
                <a:spcPts val="1900"/>
              </a:spcBef>
              <a:spcAft>
                <a:spcPts val="0"/>
              </a:spcAft>
              <a:buSzPts val="1700"/>
              <a:buChar char="●"/>
              <a:defRPr/>
            </a:lvl7pPr>
            <a:lvl8pPr marL="3657600" lvl="7" indent="-336550">
              <a:spcBef>
                <a:spcPts val="1900"/>
              </a:spcBef>
              <a:spcAft>
                <a:spcPts val="0"/>
              </a:spcAft>
              <a:buSzPts val="1700"/>
              <a:buChar char="○"/>
              <a:defRPr/>
            </a:lvl8pPr>
            <a:lvl9pPr marL="4114800" lvl="8" indent="-336550">
              <a:spcBef>
                <a:spcPts val="1900"/>
              </a:spcBef>
              <a:spcAft>
                <a:spcPts val="1900"/>
              </a:spcAft>
              <a:buSzPts val="17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9319704" y="7046639"/>
            <a:ext cx="603600" cy="594900"/>
          </a:xfrm>
          <a:prstGeom prst="rect">
            <a:avLst/>
          </a:prstGeom>
        </p:spPr>
        <p:txBody>
          <a:bodyPr spcFirstLastPara="1" wrap="square" lIns="110375" tIns="110375" rIns="110375" bIns="11037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42870" y="672482"/>
            <a:ext cx="9372600" cy="865500"/>
          </a:xfrm>
          <a:prstGeom prst="rect">
            <a:avLst/>
          </a:prstGeom>
        </p:spPr>
        <p:txBody>
          <a:bodyPr spcFirstLastPara="1" wrap="square" lIns="110375" tIns="110375" rIns="110375" bIns="11037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42870" y="1741518"/>
            <a:ext cx="4399800" cy="5162400"/>
          </a:xfrm>
          <a:prstGeom prst="rect">
            <a:avLst/>
          </a:prstGeom>
        </p:spPr>
        <p:txBody>
          <a:bodyPr spcFirstLastPara="1" wrap="square" lIns="110375" tIns="110375" rIns="110375" bIns="110375" anchor="t" anchorCtr="0">
            <a:noAutofit/>
          </a:bodyPr>
          <a:lstStyle>
            <a:lvl1pPr marL="457200" lvl="0" indent="-33655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17500">
              <a:spcBef>
                <a:spcPts val="19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19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19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19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19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19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19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1900"/>
              </a:spcBef>
              <a:spcAft>
                <a:spcPts val="19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5315640" y="1741518"/>
            <a:ext cx="4399800" cy="5162400"/>
          </a:xfrm>
          <a:prstGeom prst="rect">
            <a:avLst/>
          </a:prstGeom>
        </p:spPr>
        <p:txBody>
          <a:bodyPr spcFirstLastPara="1" wrap="square" lIns="110375" tIns="110375" rIns="110375" bIns="110375" anchor="t" anchorCtr="0">
            <a:noAutofit/>
          </a:bodyPr>
          <a:lstStyle>
            <a:lvl1pPr marL="457200" lvl="0" indent="-33655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17500">
              <a:spcBef>
                <a:spcPts val="19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19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19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19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19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19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19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1900"/>
              </a:spcBef>
              <a:spcAft>
                <a:spcPts val="19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9319704" y="7046639"/>
            <a:ext cx="603600" cy="594900"/>
          </a:xfrm>
          <a:prstGeom prst="rect">
            <a:avLst/>
          </a:prstGeom>
        </p:spPr>
        <p:txBody>
          <a:bodyPr spcFirstLastPara="1" wrap="square" lIns="110375" tIns="110375" rIns="110375" bIns="11037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42870" y="672482"/>
            <a:ext cx="9372600" cy="865500"/>
          </a:xfrm>
          <a:prstGeom prst="rect">
            <a:avLst/>
          </a:prstGeom>
        </p:spPr>
        <p:txBody>
          <a:bodyPr spcFirstLastPara="1" wrap="square" lIns="110375" tIns="110375" rIns="110375" bIns="11037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9319704" y="7046639"/>
            <a:ext cx="603600" cy="594900"/>
          </a:xfrm>
          <a:prstGeom prst="rect">
            <a:avLst/>
          </a:prstGeom>
        </p:spPr>
        <p:txBody>
          <a:bodyPr spcFirstLastPara="1" wrap="square" lIns="110375" tIns="110375" rIns="110375" bIns="11037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42870" y="839573"/>
            <a:ext cx="3088800" cy="1142100"/>
          </a:xfrm>
          <a:prstGeom prst="rect">
            <a:avLst/>
          </a:prstGeom>
        </p:spPr>
        <p:txBody>
          <a:bodyPr spcFirstLastPara="1" wrap="square" lIns="110375" tIns="110375" rIns="110375" bIns="11037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2pPr>
            <a:lvl3pPr lvl="2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3pPr>
            <a:lvl4pPr lvl="3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4pPr>
            <a:lvl5pPr lvl="4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5pPr>
            <a:lvl6pPr lvl="5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6pPr>
            <a:lvl7pPr lvl="6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7pPr>
            <a:lvl8pPr lvl="7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8pPr>
            <a:lvl9pPr lvl="8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42870" y="2099840"/>
            <a:ext cx="3088800" cy="4804500"/>
          </a:xfrm>
          <a:prstGeom prst="rect">
            <a:avLst/>
          </a:prstGeom>
        </p:spPr>
        <p:txBody>
          <a:bodyPr spcFirstLastPara="1" wrap="square" lIns="110375" tIns="110375" rIns="110375" bIns="11037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19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19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19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19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19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19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19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1900"/>
              </a:spcBef>
              <a:spcAft>
                <a:spcPts val="19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9319704" y="7046639"/>
            <a:ext cx="603600" cy="594900"/>
          </a:xfrm>
          <a:prstGeom prst="rect">
            <a:avLst/>
          </a:prstGeom>
        </p:spPr>
        <p:txBody>
          <a:bodyPr spcFirstLastPara="1" wrap="square" lIns="110375" tIns="110375" rIns="110375" bIns="11037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539275" y="680227"/>
            <a:ext cx="7004700" cy="6181500"/>
          </a:xfrm>
          <a:prstGeom prst="rect">
            <a:avLst/>
          </a:prstGeom>
        </p:spPr>
        <p:txBody>
          <a:bodyPr spcFirstLastPara="1" wrap="square" lIns="110375" tIns="110375" rIns="110375" bIns="11037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1pPr>
            <a:lvl2pPr lvl="1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2pPr>
            <a:lvl3pPr lvl="2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3pPr>
            <a:lvl4pPr lvl="3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4pPr>
            <a:lvl5pPr lvl="4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5pPr>
            <a:lvl6pPr lvl="5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6pPr>
            <a:lvl7pPr lvl="6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7pPr>
            <a:lvl8pPr lvl="7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8pPr>
            <a:lvl9pPr lvl="8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9319704" y="7046639"/>
            <a:ext cx="603600" cy="594900"/>
          </a:xfrm>
          <a:prstGeom prst="rect">
            <a:avLst/>
          </a:prstGeom>
        </p:spPr>
        <p:txBody>
          <a:bodyPr spcFirstLastPara="1" wrap="square" lIns="110375" tIns="110375" rIns="110375" bIns="11037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5029200" y="-189"/>
            <a:ext cx="5029200" cy="7772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10375" tIns="110375" rIns="110375" bIns="1103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92050" y="1863464"/>
            <a:ext cx="4449600" cy="2239800"/>
          </a:xfrm>
          <a:prstGeom prst="rect">
            <a:avLst/>
          </a:prstGeom>
        </p:spPr>
        <p:txBody>
          <a:bodyPr spcFirstLastPara="1" wrap="square" lIns="110375" tIns="110375" rIns="110375" bIns="11037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1pPr>
            <a:lvl2pPr lvl="1" algn="ctr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2pPr>
            <a:lvl3pPr lvl="2" algn="ctr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3pPr>
            <a:lvl4pPr lvl="3" algn="ctr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4pPr>
            <a:lvl5pPr lvl="4" algn="ctr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5pPr>
            <a:lvl6pPr lvl="5" algn="ctr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6pPr>
            <a:lvl7pPr lvl="6" algn="ctr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7pPr>
            <a:lvl8pPr lvl="7" algn="ctr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8pPr>
            <a:lvl9pPr lvl="8" algn="ctr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92050" y="4235758"/>
            <a:ext cx="4449600" cy="1866300"/>
          </a:xfrm>
          <a:prstGeom prst="rect">
            <a:avLst/>
          </a:prstGeom>
        </p:spPr>
        <p:txBody>
          <a:bodyPr spcFirstLastPara="1" wrap="square" lIns="110375" tIns="110375" rIns="110375" bIns="11037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5433450" y="1094158"/>
            <a:ext cx="4220700" cy="5583900"/>
          </a:xfrm>
          <a:prstGeom prst="rect">
            <a:avLst/>
          </a:prstGeom>
        </p:spPr>
        <p:txBody>
          <a:bodyPr spcFirstLastPara="1" wrap="square" lIns="110375" tIns="110375" rIns="110375" bIns="110375" anchor="ctr" anchorCtr="0">
            <a:noAutofit/>
          </a:bodyPr>
          <a:lstStyle>
            <a:lvl1pPr marL="457200" lvl="0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1pPr>
            <a:lvl2pPr marL="914400" lvl="1" indent="-336550">
              <a:spcBef>
                <a:spcPts val="1900"/>
              </a:spcBef>
              <a:spcAft>
                <a:spcPts val="0"/>
              </a:spcAft>
              <a:buSzPts val="1700"/>
              <a:buChar char="○"/>
              <a:defRPr/>
            </a:lvl2pPr>
            <a:lvl3pPr marL="1371600" lvl="2" indent="-336550">
              <a:spcBef>
                <a:spcPts val="1900"/>
              </a:spcBef>
              <a:spcAft>
                <a:spcPts val="0"/>
              </a:spcAft>
              <a:buSzPts val="1700"/>
              <a:buChar char="■"/>
              <a:defRPr/>
            </a:lvl3pPr>
            <a:lvl4pPr marL="1828800" lvl="3" indent="-336550">
              <a:spcBef>
                <a:spcPts val="1900"/>
              </a:spcBef>
              <a:spcAft>
                <a:spcPts val="0"/>
              </a:spcAft>
              <a:buSzPts val="1700"/>
              <a:buChar char="●"/>
              <a:defRPr/>
            </a:lvl4pPr>
            <a:lvl5pPr marL="2286000" lvl="4" indent="-336550">
              <a:spcBef>
                <a:spcPts val="1900"/>
              </a:spcBef>
              <a:spcAft>
                <a:spcPts val="0"/>
              </a:spcAft>
              <a:buSzPts val="1700"/>
              <a:buChar char="○"/>
              <a:defRPr/>
            </a:lvl5pPr>
            <a:lvl6pPr marL="2743200" lvl="5" indent="-336550">
              <a:spcBef>
                <a:spcPts val="1900"/>
              </a:spcBef>
              <a:spcAft>
                <a:spcPts val="0"/>
              </a:spcAft>
              <a:buSzPts val="1700"/>
              <a:buChar char="■"/>
              <a:defRPr/>
            </a:lvl6pPr>
            <a:lvl7pPr marL="3200400" lvl="6" indent="-336550">
              <a:spcBef>
                <a:spcPts val="1900"/>
              </a:spcBef>
              <a:spcAft>
                <a:spcPts val="0"/>
              </a:spcAft>
              <a:buSzPts val="1700"/>
              <a:buChar char="●"/>
              <a:defRPr/>
            </a:lvl7pPr>
            <a:lvl8pPr marL="3657600" lvl="7" indent="-336550">
              <a:spcBef>
                <a:spcPts val="1900"/>
              </a:spcBef>
              <a:spcAft>
                <a:spcPts val="0"/>
              </a:spcAft>
              <a:buSzPts val="1700"/>
              <a:buChar char="○"/>
              <a:defRPr/>
            </a:lvl8pPr>
            <a:lvl9pPr marL="4114800" lvl="8" indent="-336550">
              <a:spcBef>
                <a:spcPts val="1900"/>
              </a:spcBef>
              <a:spcAft>
                <a:spcPts val="1900"/>
              </a:spcAft>
              <a:buSzPts val="17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9319704" y="7046639"/>
            <a:ext cx="603600" cy="594900"/>
          </a:xfrm>
          <a:prstGeom prst="rect">
            <a:avLst/>
          </a:prstGeom>
        </p:spPr>
        <p:txBody>
          <a:bodyPr spcFirstLastPara="1" wrap="square" lIns="110375" tIns="110375" rIns="110375" bIns="11037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42870" y="6392869"/>
            <a:ext cx="6598800" cy="914400"/>
          </a:xfrm>
          <a:prstGeom prst="rect">
            <a:avLst/>
          </a:prstGeom>
        </p:spPr>
        <p:txBody>
          <a:bodyPr spcFirstLastPara="1" wrap="square" lIns="110375" tIns="110375" rIns="110375" bIns="11037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9319704" y="7046639"/>
            <a:ext cx="603600" cy="594900"/>
          </a:xfrm>
          <a:prstGeom prst="rect">
            <a:avLst/>
          </a:prstGeom>
        </p:spPr>
        <p:txBody>
          <a:bodyPr spcFirstLastPara="1" wrap="square" lIns="110375" tIns="110375" rIns="110375" bIns="11037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42870" y="672482"/>
            <a:ext cx="9372600" cy="8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0375" tIns="110375" rIns="110375" bIns="11037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42870" y="1741518"/>
            <a:ext cx="9372600" cy="51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0375" tIns="110375" rIns="110375" bIns="110375" anchor="t" anchorCtr="0">
            <a:noAutofit/>
          </a:bodyPr>
          <a:lstStyle>
            <a:lvl1pPr marL="457200" lvl="0" indent="-3683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Char char="●"/>
              <a:defRPr sz="2200">
                <a:solidFill>
                  <a:schemeClr val="dk2"/>
                </a:solidFill>
              </a:defRPr>
            </a:lvl1pPr>
            <a:lvl2pPr marL="914400" lvl="1" indent="-336550">
              <a:lnSpc>
                <a:spcPct val="115000"/>
              </a:lnSpc>
              <a:spcBef>
                <a:spcPts val="1900"/>
              </a:spcBef>
              <a:spcAft>
                <a:spcPts val="0"/>
              </a:spcAft>
              <a:buClr>
                <a:schemeClr val="dk2"/>
              </a:buClr>
              <a:buSzPts val="1700"/>
              <a:buChar char="○"/>
              <a:defRPr sz="1700">
                <a:solidFill>
                  <a:schemeClr val="dk2"/>
                </a:solidFill>
              </a:defRPr>
            </a:lvl2pPr>
            <a:lvl3pPr marL="1371600" lvl="2" indent="-336550">
              <a:lnSpc>
                <a:spcPct val="115000"/>
              </a:lnSpc>
              <a:spcBef>
                <a:spcPts val="1900"/>
              </a:spcBef>
              <a:spcAft>
                <a:spcPts val="0"/>
              </a:spcAft>
              <a:buClr>
                <a:schemeClr val="dk2"/>
              </a:buClr>
              <a:buSzPts val="1700"/>
              <a:buChar char="■"/>
              <a:defRPr sz="1700">
                <a:solidFill>
                  <a:schemeClr val="dk2"/>
                </a:solidFill>
              </a:defRPr>
            </a:lvl3pPr>
            <a:lvl4pPr marL="1828800" lvl="3" indent="-336550">
              <a:lnSpc>
                <a:spcPct val="115000"/>
              </a:lnSpc>
              <a:spcBef>
                <a:spcPts val="1900"/>
              </a:spcBef>
              <a:spcAft>
                <a:spcPts val="0"/>
              </a:spcAft>
              <a:buClr>
                <a:schemeClr val="dk2"/>
              </a:buClr>
              <a:buSzPts val="1700"/>
              <a:buChar char="●"/>
              <a:defRPr sz="1700">
                <a:solidFill>
                  <a:schemeClr val="dk2"/>
                </a:solidFill>
              </a:defRPr>
            </a:lvl4pPr>
            <a:lvl5pPr marL="2286000" lvl="4" indent="-336550">
              <a:lnSpc>
                <a:spcPct val="115000"/>
              </a:lnSpc>
              <a:spcBef>
                <a:spcPts val="1900"/>
              </a:spcBef>
              <a:spcAft>
                <a:spcPts val="0"/>
              </a:spcAft>
              <a:buClr>
                <a:schemeClr val="dk2"/>
              </a:buClr>
              <a:buSzPts val="1700"/>
              <a:buChar char="○"/>
              <a:defRPr sz="1700">
                <a:solidFill>
                  <a:schemeClr val="dk2"/>
                </a:solidFill>
              </a:defRPr>
            </a:lvl5pPr>
            <a:lvl6pPr marL="2743200" lvl="5" indent="-336550">
              <a:lnSpc>
                <a:spcPct val="115000"/>
              </a:lnSpc>
              <a:spcBef>
                <a:spcPts val="1900"/>
              </a:spcBef>
              <a:spcAft>
                <a:spcPts val="0"/>
              </a:spcAft>
              <a:buClr>
                <a:schemeClr val="dk2"/>
              </a:buClr>
              <a:buSzPts val="1700"/>
              <a:buChar char="■"/>
              <a:defRPr sz="1700">
                <a:solidFill>
                  <a:schemeClr val="dk2"/>
                </a:solidFill>
              </a:defRPr>
            </a:lvl6pPr>
            <a:lvl7pPr marL="3200400" lvl="6" indent="-336550">
              <a:lnSpc>
                <a:spcPct val="115000"/>
              </a:lnSpc>
              <a:spcBef>
                <a:spcPts val="1900"/>
              </a:spcBef>
              <a:spcAft>
                <a:spcPts val="0"/>
              </a:spcAft>
              <a:buClr>
                <a:schemeClr val="dk2"/>
              </a:buClr>
              <a:buSzPts val="1700"/>
              <a:buChar char="●"/>
              <a:defRPr sz="1700">
                <a:solidFill>
                  <a:schemeClr val="dk2"/>
                </a:solidFill>
              </a:defRPr>
            </a:lvl7pPr>
            <a:lvl8pPr marL="3657600" lvl="7" indent="-336550">
              <a:lnSpc>
                <a:spcPct val="115000"/>
              </a:lnSpc>
              <a:spcBef>
                <a:spcPts val="1900"/>
              </a:spcBef>
              <a:spcAft>
                <a:spcPts val="0"/>
              </a:spcAft>
              <a:buClr>
                <a:schemeClr val="dk2"/>
              </a:buClr>
              <a:buSzPts val="1700"/>
              <a:buChar char="○"/>
              <a:defRPr sz="1700">
                <a:solidFill>
                  <a:schemeClr val="dk2"/>
                </a:solidFill>
              </a:defRPr>
            </a:lvl8pPr>
            <a:lvl9pPr marL="4114800" lvl="8" indent="-336550">
              <a:lnSpc>
                <a:spcPct val="115000"/>
              </a:lnSpc>
              <a:spcBef>
                <a:spcPts val="1900"/>
              </a:spcBef>
              <a:spcAft>
                <a:spcPts val="1900"/>
              </a:spcAft>
              <a:buClr>
                <a:schemeClr val="dk2"/>
              </a:buClr>
              <a:buSzPts val="1700"/>
              <a:buChar char="■"/>
              <a:defRPr sz="17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9319704" y="7046639"/>
            <a:ext cx="603600" cy="5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0375" tIns="110375" rIns="110375" bIns="110375" anchor="ctr" anchorCtr="0">
            <a:noAutofit/>
          </a:bodyPr>
          <a:lstStyle>
            <a:lvl1pPr lvl="0" algn="r">
              <a:buNone/>
              <a:defRPr sz="1200">
                <a:solidFill>
                  <a:schemeClr val="dk2"/>
                </a:solidFill>
              </a:defRPr>
            </a:lvl1pPr>
            <a:lvl2pPr lvl="1" algn="r">
              <a:buNone/>
              <a:defRPr sz="1200">
                <a:solidFill>
                  <a:schemeClr val="dk2"/>
                </a:solidFill>
              </a:defRPr>
            </a:lvl2pPr>
            <a:lvl3pPr lvl="2" algn="r">
              <a:buNone/>
              <a:defRPr sz="1200">
                <a:solidFill>
                  <a:schemeClr val="dk2"/>
                </a:solidFill>
              </a:defRPr>
            </a:lvl3pPr>
            <a:lvl4pPr lvl="3" algn="r">
              <a:buNone/>
              <a:defRPr sz="1200">
                <a:solidFill>
                  <a:schemeClr val="dk2"/>
                </a:solidFill>
              </a:defRPr>
            </a:lvl4pPr>
            <a:lvl5pPr lvl="4" algn="r">
              <a:buNone/>
              <a:defRPr sz="1200">
                <a:solidFill>
                  <a:schemeClr val="dk2"/>
                </a:solidFill>
              </a:defRPr>
            </a:lvl5pPr>
            <a:lvl6pPr lvl="5" algn="r">
              <a:buNone/>
              <a:defRPr sz="1200">
                <a:solidFill>
                  <a:schemeClr val="dk2"/>
                </a:solidFill>
              </a:defRPr>
            </a:lvl6pPr>
            <a:lvl7pPr lvl="6" algn="r">
              <a:buNone/>
              <a:defRPr sz="1200">
                <a:solidFill>
                  <a:schemeClr val="dk2"/>
                </a:solidFill>
              </a:defRPr>
            </a:lvl7pPr>
            <a:lvl8pPr lvl="7" algn="r">
              <a:buNone/>
              <a:defRPr sz="1200">
                <a:solidFill>
                  <a:schemeClr val="dk2"/>
                </a:solidFill>
              </a:defRPr>
            </a:lvl8pPr>
            <a:lvl9pPr lvl="8" algn="r">
              <a:buNone/>
              <a:defRPr sz="12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691515" y="413810"/>
            <a:ext cx="8675370" cy="1502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40"/>
              <a:buFont typeface="Calibri"/>
              <a:buNone/>
              <a:defRPr sz="48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2418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080"/>
              <a:buFont typeface="Arial"/>
              <a:buChar char="•"/>
              <a:defRPr sz="30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96240" algn="l" rtl="0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2640"/>
              <a:buFont typeface="Arial"/>
              <a:buChar char="•"/>
              <a:defRPr sz="26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68300" algn="l" rtl="0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4330" algn="l" rtl="0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980"/>
              <a:buFont typeface="Arial"/>
              <a:buChar char="•"/>
              <a:defRPr sz="19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4329" algn="l" rtl="0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980"/>
              <a:buFont typeface="Arial"/>
              <a:buChar char="•"/>
              <a:defRPr sz="19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4329" algn="l" rtl="0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980"/>
              <a:buFont typeface="Arial"/>
              <a:buChar char="•"/>
              <a:defRPr sz="19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4329" algn="l" rtl="0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980"/>
              <a:buFont typeface="Arial"/>
              <a:buChar char="•"/>
              <a:defRPr sz="19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4329" algn="l" rtl="0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980"/>
              <a:buFont typeface="Arial"/>
              <a:buChar char="•"/>
              <a:defRPr sz="19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4329" algn="l" rtl="0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980"/>
              <a:buFont typeface="Arial"/>
              <a:buChar char="•"/>
              <a:defRPr sz="19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2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2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32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32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32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32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32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32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32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32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32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www.hmhco.com/blog/math-activities-for-3rd-4th-5th-grade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5" Type="http://schemas.openxmlformats.org/officeDocument/2006/relationships/hyperlink" Target="mailto:JPope741@gmail.com" TargetMode="External"/><Relationship Id="rId4" Type="http://schemas.openxmlformats.org/officeDocument/2006/relationships/hyperlink" Target="mailto:Jacquelyn.pope@hcbe.net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9"/>
          <p:cNvSpPr txBox="1"/>
          <p:nvPr/>
        </p:nvSpPr>
        <p:spPr>
          <a:xfrm>
            <a:off x="2086432" y="4748463"/>
            <a:ext cx="5549609" cy="2243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Dr. Jacquelyn Pope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7/28/2022 </a:t>
            </a:r>
            <a:endParaRPr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</a:t>
            </a:r>
            <a:r>
              <a:rPr lang="en" sz="2800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:00 PM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Houston Virtual</a:t>
            </a:r>
            <a:endParaRPr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64"/>
          <p:cNvSpPr txBox="1"/>
          <p:nvPr/>
        </p:nvSpPr>
        <p:spPr>
          <a:xfrm>
            <a:off x="1554522" y="2070846"/>
            <a:ext cx="6949500" cy="44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</a:pPr>
            <a:r>
              <a:rPr lang="en-US" sz="40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Will include three components:</a:t>
            </a:r>
            <a:endParaRPr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2032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endParaRPr sz="4000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Char char="•"/>
            </a:pPr>
            <a:r>
              <a:rPr lang="en-US" sz="3600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Interactive read aloud</a:t>
            </a:r>
            <a:endParaRPr sz="3600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Char char="•"/>
            </a:pPr>
            <a:r>
              <a:rPr lang="en-US" sz="3600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Mini lesson</a:t>
            </a:r>
          </a:p>
          <a:p>
            <a:pPr marL="457200" marR="0" lvl="0" indent="-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Char char="•"/>
            </a:pPr>
            <a:r>
              <a:rPr lang="en-US" sz="36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Phonic/word study</a:t>
            </a:r>
            <a:endParaRPr lang="en-US" sz="3600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4572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Char char="•"/>
            </a:pPr>
            <a:endParaRPr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2032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endParaRPr sz="4000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2032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endParaRPr sz="4000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66"/>
          <p:cNvSpPr txBox="1"/>
          <p:nvPr/>
        </p:nvSpPr>
        <p:spPr>
          <a:xfrm>
            <a:off x="1554522" y="2070846"/>
            <a:ext cx="6949500" cy="44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</a:pPr>
            <a:r>
              <a:rPr lang="en-US" sz="4000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Unit 1</a:t>
            </a:r>
            <a:endParaRPr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2032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endParaRPr sz="4000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</a:pPr>
            <a:r>
              <a:rPr lang="en-US" sz="4000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Crafting </a:t>
            </a:r>
            <a:r>
              <a:rPr lang="en-US" sz="40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</a:t>
            </a:r>
            <a:r>
              <a:rPr lang="en-US" sz="4000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rue Stories</a:t>
            </a:r>
            <a:endParaRPr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2032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endParaRPr sz="4000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2032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endParaRPr sz="4000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Freeform: Shape 350">
            <a:extLst>
              <a:ext uri="{FF2B5EF4-FFF2-40B4-BE49-F238E27FC236}">
                <a16:creationId xmlns:a16="http://schemas.microsoft.com/office/drawing/2014/main" id="{8DAAB828-02C8-4111-AC14-FF5ACEDDF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0860" y="0"/>
            <a:ext cx="7258313" cy="7772400"/>
          </a:xfrm>
          <a:custGeom>
            <a:avLst/>
            <a:gdLst>
              <a:gd name="connsiteX0" fmla="*/ 1951386 w 8751613"/>
              <a:gd name="connsiteY0" fmla="*/ 0 h 6858000"/>
              <a:gd name="connsiteX1" fmla="*/ 6808636 w 8751613"/>
              <a:gd name="connsiteY1" fmla="*/ 0 h 6858000"/>
              <a:gd name="connsiteX2" fmla="*/ 6972292 w 8751613"/>
              <a:gd name="connsiteY2" fmla="*/ 272824 h 6858000"/>
              <a:gd name="connsiteX3" fmla="*/ 8684358 w 8751613"/>
              <a:gd name="connsiteY3" fmla="*/ 3126935 h 6858000"/>
              <a:gd name="connsiteX4" fmla="*/ 8684358 w 8751613"/>
              <a:gd name="connsiteY4" fmla="*/ 3731065 h 6858000"/>
              <a:gd name="connsiteX5" fmla="*/ 6813619 w 8751613"/>
              <a:gd name="connsiteY5" fmla="*/ 6849692 h 6858000"/>
              <a:gd name="connsiteX6" fmla="*/ 6808636 w 8751613"/>
              <a:gd name="connsiteY6" fmla="*/ 6858000 h 6858000"/>
              <a:gd name="connsiteX7" fmla="*/ 1951386 w 8751613"/>
              <a:gd name="connsiteY7" fmla="*/ 6858000 h 6858000"/>
              <a:gd name="connsiteX8" fmla="*/ 1787729 w 8751613"/>
              <a:gd name="connsiteY8" fmla="*/ 6585176 h 6858000"/>
              <a:gd name="connsiteX9" fmla="*/ 75663 w 8751613"/>
              <a:gd name="connsiteY9" fmla="*/ 3731065 h 6858000"/>
              <a:gd name="connsiteX10" fmla="*/ 75663 w 8751613"/>
              <a:gd name="connsiteY10" fmla="*/ 3126935 h 6858000"/>
              <a:gd name="connsiteX11" fmla="*/ 1946402 w 8751613"/>
              <a:gd name="connsiteY11" fmla="*/ 830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51613" h="6858000">
                <a:moveTo>
                  <a:pt x="1951386" y="0"/>
                </a:moveTo>
                <a:lnTo>
                  <a:pt x="6808636" y="0"/>
                </a:lnTo>
                <a:lnTo>
                  <a:pt x="6972292" y="272824"/>
                </a:lnTo>
                <a:cubicBezTo>
                  <a:pt x="8684358" y="3126935"/>
                  <a:pt x="8684358" y="3126935"/>
                  <a:pt x="8684358" y="3126935"/>
                </a:cubicBezTo>
                <a:cubicBezTo>
                  <a:pt x="8774032" y="3299544"/>
                  <a:pt x="8774032" y="3558457"/>
                  <a:pt x="8684358" y="3731065"/>
                </a:cubicBezTo>
                <a:cubicBezTo>
                  <a:pt x="7154297" y="6281764"/>
                  <a:pt x="6867411" y="6760019"/>
                  <a:pt x="6813619" y="6849692"/>
                </a:cubicBezTo>
                <a:lnTo>
                  <a:pt x="6808636" y="6858000"/>
                </a:lnTo>
                <a:lnTo>
                  <a:pt x="1951386" y="6858000"/>
                </a:lnTo>
                <a:lnTo>
                  <a:pt x="1787729" y="6585176"/>
                </a:lnTo>
                <a:cubicBezTo>
                  <a:pt x="75663" y="3731065"/>
                  <a:pt x="75663" y="3731065"/>
                  <a:pt x="75663" y="3731065"/>
                </a:cubicBezTo>
                <a:cubicBezTo>
                  <a:pt x="-25220" y="3558457"/>
                  <a:pt x="-25220" y="3299544"/>
                  <a:pt x="75663" y="3126935"/>
                </a:cubicBezTo>
                <a:cubicBezTo>
                  <a:pt x="1605724" y="576237"/>
                  <a:pt x="1892611" y="97981"/>
                  <a:pt x="1946402" y="8308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B0BD2569-A2C9-F217-FE64-8FF1D97F91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1096" y="1328627"/>
            <a:ext cx="4778462" cy="5115144"/>
          </a:xfrm>
          <a:prstGeom prst="rect">
            <a:avLst/>
          </a:prstGeom>
        </p:spPr>
      </p:pic>
      <p:grpSp>
        <p:nvGrpSpPr>
          <p:cNvPr id="353" name="Group 352">
            <a:extLst>
              <a:ext uri="{FF2B5EF4-FFF2-40B4-BE49-F238E27FC236}">
                <a16:creationId xmlns:a16="http://schemas.microsoft.com/office/drawing/2014/main" id="{C32D4553-E775-4F16-9A6F-FED8D166A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57462" y="1218545"/>
            <a:ext cx="1288871" cy="1329368"/>
            <a:chOff x="9160561" y="1000124"/>
            <a:chExt cx="1562267" cy="1172973"/>
          </a:xfrm>
        </p:grpSpPr>
        <p:sp>
          <p:nvSpPr>
            <p:cNvPr id="354" name="Freeform 5">
              <a:extLst>
                <a:ext uri="{FF2B5EF4-FFF2-40B4-BE49-F238E27FC236}">
                  <a16:creationId xmlns:a16="http://schemas.microsoft.com/office/drawing/2014/main" id="{50F864A1-23CF-4954-887F-3C4458622A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5" name="Freeform 5">
              <a:extLst>
                <a:ext uri="{FF2B5EF4-FFF2-40B4-BE49-F238E27FC236}">
                  <a16:creationId xmlns:a16="http://schemas.microsoft.com/office/drawing/2014/main" id="{8D313E8C-7457-407E-BDA5-EACA44D382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26" name="Google Shape;326;p67"/>
          <p:cNvSpPr txBox="1"/>
          <p:nvPr/>
        </p:nvSpPr>
        <p:spPr>
          <a:xfrm>
            <a:off x="1554522" y="2070846"/>
            <a:ext cx="6949500" cy="44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03200" algn="ctr" rtl="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4000"/>
              <a:buFont typeface="Arial"/>
              <a:buNone/>
            </a:pPr>
            <a:endParaRPr lang="en-US" sz="40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203200" algn="ctr" rtl="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4000"/>
              <a:buFont typeface="Arial"/>
              <a:buNone/>
            </a:pPr>
            <a:endParaRPr lang="en-US" sz="400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68"/>
          <p:cNvSpPr txBox="1"/>
          <p:nvPr/>
        </p:nvSpPr>
        <p:spPr>
          <a:xfrm>
            <a:off x="1730913" y="1620252"/>
            <a:ext cx="6949500" cy="46522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</a:pPr>
            <a:r>
              <a:rPr lang="en-US" sz="4000" b="1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Ecosystems</a:t>
            </a:r>
            <a:endParaRPr b="1"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2032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endParaRPr sz="4000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Char char="•"/>
            </a:pPr>
            <a:r>
              <a:rPr lang="en-US" sz="4000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Ask questions to differentiate between plants, animals and habitats found in Georgia</a:t>
            </a:r>
            <a:endParaRPr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2032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endParaRPr sz="4000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</a:pPr>
            <a:endParaRPr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2032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endParaRPr sz="4000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2032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endParaRPr sz="4000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69"/>
          <p:cNvSpPr txBox="1"/>
          <p:nvPr/>
        </p:nvSpPr>
        <p:spPr>
          <a:xfrm>
            <a:off x="1554522" y="1572127"/>
            <a:ext cx="6949500" cy="5325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</a:pPr>
            <a:r>
              <a:rPr lang="en-US" sz="4000" b="1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Unit 1</a:t>
            </a:r>
          </a:p>
          <a:p>
            <a:pPr marL="457200" marR="0" lvl="0" indent="-4572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Char char="•"/>
            </a:pPr>
            <a:r>
              <a:rPr lang="en-US" sz="40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Connecting Themes</a:t>
            </a:r>
          </a:p>
          <a:p>
            <a:pPr marL="457200" marR="0" lvl="0" indent="-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Char char="•"/>
            </a:pPr>
            <a:r>
              <a:rPr lang="en-US" sz="3600" i="0" u="none" strike="noStrike" cap="none" dirty="0">
                <a:solidFill>
                  <a:schemeClr val="dk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I can statement(s):</a:t>
            </a:r>
            <a:endParaRPr sz="3600" i="0" u="none" strike="noStrike" cap="none" dirty="0">
              <a:solidFill>
                <a:schemeClr val="dk1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  <a:p>
            <a:pPr marL="457200" marR="0" lvl="0" indent="-20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en-US" sz="4800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● I can explain rules by…</a:t>
            </a:r>
          </a:p>
          <a:p>
            <a:pPr marL="457200" marR="0" lvl="0" indent="-20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en-US" sz="3200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 ● I can discuss beliefs that are important to me. </a:t>
            </a:r>
          </a:p>
          <a:p>
            <a:pPr marL="457200" marR="0" lvl="0" indent="-20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en-US" sz="3200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● I can be a responsible citizen of my school by…..</a:t>
            </a:r>
            <a:endParaRPr sz="3200" i="0" u="none" strike="noStrike" cap="none" dirty="0">
              <a:solidFill>
                <a:schemeClr val="dk1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70"/>
          <p:cNvSpPr txBox="1"/>
          <p:nvPr/>
        </p:nvSpPr>
        <p:spPr>
          <a:xfrm>
            <a:off x="1554522" y="2070846"/>
            <a:ext cx="6949500" cy="44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</a:pPr>
            <a:r>
              <a:rPr lang="en-US" sz="4000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12:05-12:35</a:t>
            </a:r>
          </a:p>
          <a:p>
            <a: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</a:pPr>
            <a:r>
              <a:rPr lang="en-US" sz="40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Remaining time used to complete assignments</a:t>
            </a:r>
            <a:endParaRPr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2032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endParaRPr sz="4000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2032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endParaRPr sz="4000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75"/>
          <p:cNvSpPr txBox="1"/>
          <p:nvPr/>
        </p:nvSpPr>
        <p:spPr>
          <a:xfrm>
            <a:off x="1554522" y="2070846"/>
            <a:ext cx="6949500" cy="44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572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Char char="•"/>
            </a:pPr>
            <a:r>
              <a:rPr lang="en-US" sz="4000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 PM</a:t>
            </a:r>
          </a:p>
          <a:p>
            <a:pPr marL="457200" indent="-457200">
              <a:buClr>
                <a:schemeClr val="dk1"/>
              </a:buClr>
              <a:buSzPts val="4000"/>
              <a:buFont typeface="Century Gothic"/>
              <a:buChar char="•"/>
            </a:pPr>
            <a:r>
              <a:rPr lang="en-US" sz="40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Remaining time used to complete assignments</a:t>
            </a:r>
          </a:p>
          <a:p>
            <a:pPr marL="457200" indent="-457200">
              <a:buClr>
                <a:schemeClr val="dk1"/>
              </a:buClr>
              <a:buSzPts val="4000"/>
              <a:buFont typeface="Century Gothic"/>
              <a:buChar char="•"/>
            </a:pPr>
            <a:r>
              <a:rPr lang="en-US" sz="40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Homework</a:t>
            </a:r>
            <a:endParaRPr lang="en-US" sz="4000"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4572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Char char="•"/>
            </a:pPr>
            <a:endParaRPr lang="en-US" sz="4000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4572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Char char="•"/>
            </a:pPr>
            <a:endParaRPr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2032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endParaRPr sz="4000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2032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endParaRPr sz="4000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77"/>
          <p:cNvSpPr txBox="1"/>
          <p:nvPr/>
        </p:nvSpPr>
        <p:spPr>
          <a:xfrm>
            <a:off x="1554522" y="2070846"/>
            <a:ext cx="6949500" cy="44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</a:pPr>
            <a:r>
              <a:rPr lang="en-US" sz="36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SOAR</a:t>
            </a:r>
          </a:p>
          <a:p>
            <a:pPr marL="457200" marR="0" lvl="0" indent="-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Char char="•"/>
            </a:pPr>
            <a:r>
              <a:rPr lang="en-US" sz="32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S-Safety First</a:t>
            </a:r>
            <a:endParaRPr sz="3200"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20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endParaRPr sz="3200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Char char="•"/>
            </a:pPr>
            <a:r>
              <a:rPr lang="en-US" sz="3200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O-On Task</a:t>
            </a:r>
          </a:p>
          <a:p>
            <a:pPr marL="457200" marR="0" lvl="0" indent="-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Char char="•"/>
            </a:pPr>
            <a:endParaRPr lang="en-US" sz="3200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Char char="•"/>
            </a:pPr>
            <a:r>
              <a:rPr lang="en-US" sz="32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A-Awesome Attitude</a:t>
            </a:r>
            <a:endParaRPr sz="3200"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20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endParaRPr sz="3200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Char char="•"/>
            </a:pPr>
            <a:r>
              <a:rPr lang="en-US" sz="3200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R-Respectful and Responsible</a:t>
            </a:r>
            <a:endParaRPr sz="3200"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2032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endParaRPr sz="4000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2032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endParaRPr sz="4000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79"/>
          <p:cNvSpPr txBox="1"/>
          <p:nvPr/>
        </p:nvSpPr>
        <p:spPr>
          <a:xfrm>
            <a:off x="1315453" y="2070846"/>
            <a:ext cx="7188569" cy="4891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572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Char char="•"/>
            </a:pPr>
            <a:r>
              <a:rPr lang="en-US" sz="2800" i="0" u="sng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Informative Assessments</a:t>
            </a:r>
            <a:r>
              <a:rPr lang="en-US" sz="2800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</a:t>
            </a:r>
          </a:p>
          <a:p>
            <a:pPr marL="457200" marR="0" lvl="0" indent="-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Char char="•"/>
            </a:pPr>
            <a:r>
              <a:rPr lang="en-US" sz="28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Quizzes</a:t>
            </a:r>
          </a:p>
          <a:p>
            <a:pPr marL="457200" marR="0" lvl="0" indent="-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Char char="•"/>
            </a:pPr>
            <a:r>
              <a:rPr lang="en-US" sz="28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Reflection writing</a:t>
            </a:r>
          </a:p>
          <a:p>
            <a:pPr marL="457200" marR="0" lvl="0" indent="-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Char char="•"/>
            </a:pPr>
            <a:r>
              <a:rPr lang="en-US" sz="28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Discussions</a:t>
            </a:r>
          </a:p>
          <a:p>
            <a:pPr marL="457200" marR="0" lvl="0" indent="-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Char char="•"/>
            </a:pPr>
            <a:r>
              <a:rPr lang="en-US" sz="28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Homework</a:t>
            </a:r>
          </a:p>
          <a:p>
            <a:pPr marL="457200" marR="0" lvl="0" indent="-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Char char="•"/>
            </a:pPr>
            <a:r>
              <a:rPr lang="en-US" sz="2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I-Ready</a:t>
            </a:r>
            <a:endParaRPr sz="4000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4572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Char char="•"/>
            </a:pPr>
            <a:r>
              <a:rPr lang="en-US" sz="2800" i="0" u="sng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Summative Assessments</a:t>
            </a:r>
          </a:p>
          <a:p>
            <a:pPr marL="457200" marR="0" lvl="0" indent="-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Char char="•"/>
            </a:pPr>
            <a:r>
              <a:rPr lang="en-US" sz="28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GMAS</a:t>
            </a:r>
          </a:p>
          <a:p>
            <a:pPr marL="457200" marR="0" lvl="0" indent="-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Char char="•"/>
            </a:pPr>
            <a:r>
              <a:rPr lang="en-US" sz="28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MAP</a:t>
            </a:r>
            <a:endParaRPr sz="2800"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20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endParaRPr sz="4000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2032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endParaRPr sz="4000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2032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endParaRPr sz="4000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80"/>
          <p:cNvSpPr txBox="1"/>
          <p:nvPr/>
        </p:nvSpPr>
        <p:spPr>
          <a:xfrm>
            <a:off x="1844842" y="2070846"/>
            <a:ext cx="6659180" cy="44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Char char="•"/>
            </a:pPr>
            <a:r>
              <a:rPr lang="en-US" sz="4000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Mathematics practice</a:t>
            </a:r>
          </a:p>
          <a:p>
            <a:pPr marL="457200" marR="0" lvl="0" indent="-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Char char="•"/>
            </a:pPr>
            <a:r>
              <a:rPr lang="en-US" sz="40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Repeated reading passage</a:t>
            </a:r>
          </a:p>
          <a:p>
            <a:pPr marL="457200" marR="0" lvl="0" indent="-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Char char="•"/>
            </a:pPr>
            <a:r>
              <a:rPr lang="en-US" sz="40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Silent reading 20 minutes per day</a:t>
            </a:r>
            <a:endParaRPr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2032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endParaRPr sz="4000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2032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endParaRPr sz="4000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50"/>
          <p:cNvSpPr txBox="1"/>
          <p:nvPr/>
        </p:nvSpPr>
        <p:spPr>
          <a:xfrm>
            <a:off x="1554522" y="1540042"/>
            <a:ext cx="7220510" cy="5406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</a:pPr>
            <a:r>
              <a:rPr lang="en-US" sz="40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Welcome to Third Grade!!</a:t>
            </a:r>
          </a:p>
          <a:p>
            <a: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</a:pPr>
            <a:endParaRPr sz="4000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Char char="•"/>
            </a:pPr>
            <a:r>
              <a:rPr lang="en-US" sz="2400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Brielle Brown</a:t>
            </a:r>
          </a:p>
          <a:p>
            <a:pPr marL="457200" marR="0" lvl="0" indent="-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Char char="•"/>
            </a:pPr>
            <a:r>
              <a:rPr lang="en-US" sz="2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Allyson Gilmore</a:t>
            </a:r>
          </a:p>
          <a:p>
            <a:pPr marL="457200" marR="0" lvl="0" indent="-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Char char="•"/>
            </a:pPr>
            <a:r>
              <a:rPr lang="en-US" sz="2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Cannie Lester</a:t>
            </a:r>
          </a:p>
          <a:p>
            <a:pPr marL="457200" marR="0" lvl="0" indent="-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Char char="•"/>
            </a:pPr>
            <a:r>
              <a:rPr lang="en-US" sz="2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Shi Hong Lin</a:t>
            </a:r>
          </a:p>
          <a:p>
            <a:pPr marL="457200" marR="0" lvl="0" indent="-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Char char="•"/>
            </a:pPr>
            <a:r>
              <a:rPr lang="en-US" sz="2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Cassidy Lopez</a:t>
            </a:r>
          </a:p>
          <a:p>
            <a:pPr marL="457200" marR="0" lvl="0" indent="-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Char char="•"/>
            </a:pPr>
            <a:r>
              <a:rPr lang="en-US" sz="2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Isabelle Ray</a:t>
            </a:r>
          </a:p>
          <a:p>
            <a:pPr marL="457200" marR="0" lvl="0" indent="-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Char char="•"/>
            </a:pPr>
            <a:r>
              <a:rPr lang="en-US" sz="2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Jack Stoner</a:t>
            </a:r>
          </a:p>
          <a:p>
            <a:pPr marL="457200" marR="0" lvl="0" indent="-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Char char="•"/>
            </a:pPr>
            <a:r>
              <a:rPr lang="en-US" sz="2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Miracle Terrell</a:t>
            </a:r>
          </a:p>
          <a:p>
            <a:pPr marL="457200" marR="0" lvl="0" indent="-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Char char="•"/>
            </a:pPr>
            <a:r>
              <a:rPr lang="en-US" sz="2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Garrett </a:t>
            </a:r>
            <a:r>
              <a:rPr lang="en-US" sz="2400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Upthegrove</a:t>
            </a:r>
            <a:endParaRPr lang="en-US" sz="24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Char char="•"/>
            </a:pPr>
            <a:r>
              <a:rPr lang="en-US" sz="2400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Undre</a:t>
            </a:r>
            <a:r>
              <a:rPr lang="en-US" sz="2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Williams</a:t>
            </a:r>
          </a:p>
          <a:p>
            <a:pPr marL="457200" marR="0" lvl="0" indent="-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Char char="•"/>
            </a:pPr>
            <a:r>
              <a:rPr lang="en-US" sz="2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Alayna Wooten</a:t>
            </a:r>
            <a:endParaRPr sz="2400"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2032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endParaRPr sz="4000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2032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endParaRPr sz="4000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2032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endParaRPr sz="4000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B1345EBB-9E56-CFF2-C8DC-E041509803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2968" y="1540042"/>
            <a:ext cx="6497052" cy="4812632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82"/>
          <p:cNvSpPr txBox="1"/>
          <p:nvPr/>
        </p:nvSpPr>
        <p:spPr>
          <a:xfrm>
            <a:off x="1554522" y="2070846"/>
            <a:ext cx="6949500" cy="4971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572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Char char="•"/>
            </a:pPr>
            <a:r>
              <a:rPr lang="en-US" sz="3200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All Houston County Students will receive a </a:t>
            </a:r>
            <a:r>
              <a:rPr lang="en-US" sz="3200" i="0" u="none" strike="noStrike" cap="none" dirty="0">
                <a:solidFill>
                  <a:schemeClr val="dk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Chromebook</a:t>
            </a:r>
          </a:p>
          <a:p>
            <a:pPr marL="457200" marR="0" lvl="0" indent="-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Char char="•"/>
            </a:pPr>
            <a:r>
              <a:rPr lang="en-US" sz="2400" b="0" i="0" dirty="0">
                <a:solidFill>
                  <a:srgbClr val="2C2A50"/>
                </a:solidFill>
                <a:effectLst/>
                <a:latin typeface="Century Gothic" panose="020B0502020202020204" pitchFamily="34" charset="0"/>
              </a:rPr>
              <a:t>Houston County Career Academy</a:t>
            </a:r>
            <a:br>
              <a:rPr lang="en-US" sz="2400" dirty="0">
                <a:latin typeface="Century Gothic" panose="020B0502020202020204" pitchFamily="34" charset="0"/>
              </a:rPr>
            </a:br>
            <a:r>
              <a:rPr lang="en-US" sz="2400" b="0" i="0" dirty="0">
                <a:solidFill>
                  <a:srgbClr val="2C2A50"/>
                </a:solidFill>
                <a:effectLst/>
                <a:latin typeface="Century Gothic" panose="020B0502020202020204" pitchFamily="34" charset="0"/>
              </a:rPr>
              <a:t>1311 </a:t>
            </a:r>
            <a:r>
              <a:rPr lang="en-US" sz="2400" b="0" i="0" dirty="0" err="1">
                <a:solidFill>
                  <a:srgbClr val="2C2A50"/>
                </a:solidFill>
                <a:effectLst/>
                <a:latin typeface="Century Gothic" panose="020B0502020202020204" pitchFamily="34" charset="0"/>
              </a:rPr>
              <a:t>Corder</a:t>
            </a:r>
            <a:r>
              <a:rPr lang="en-US" sz="2400" b="0" i="0" dirty="0">
                <a:solidFill>
                  <a:srgbClr val="2C2A50"/>
                </a:solidFill>
                <a:effectLst/>
                <a:latin typeface="Century Gothic" panose="020B0502020202020204" pitchFamily="34" charset="0"/>
              </a:rPr>
              <a:t> Road Warner Robins, GA 31088</a:t>
            </a:r>
          </a:p>
          <a:p>
            <a:pPr marL="457200" marR="0" lvl="0" indent="-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Char char="•"/>
            </a:pPr>
            <a:br>
              <a:rPr lang="en-US" sz="2400" dirty="0">
                <a:latin typeface="Century Gothic" panose="020B0502020202020204" pitchFamily="34" charset="0"/>
              </a:rPr>
            </a:br>
            <a:r>
              <a:rPr lang="en-US" sz="2400" b="0" i="0" dirty="0">
                <a:solidFill>
                  <a:srgbClr val="2C2A50"/>
                </a:solidFill>
                <a:effectLst/>
                <a:latin typeface="Century Gothic" panose="020B0502020202020204" pitchFamily="34" charset="0"/>
              </a:rPr>
              <a:t>Wednesday, July 27, 2022</a:t>
            </a:r>
            <a:br>
              <a:rPr lang="en-US" sz="2400" dirty="0">
                <a:latin typeface="Century Gothic" panose="020B0502020202020204" pitchFamily="34" charset="0"/>
              </a:rPr>
            </a:br>
            <a:r>
              <a:rPr lang="en-US" sz="2400" b="0" i="0" dirty="0">
                <a:solidFill>
                  <a:srgbClr val="2C2A50"/>
                </a:solidFill>
                <a:effectLst/>
                <a:latin typeface="Century Gothic" panose="020B0502020202020204" pitchFamily="34" charset="0"/>
              </a:rPr>
              <a:t>8:30 AM-11:00 AM</a:t>
            </a:r>
            <a:br>
              <a:rPr lang="en-US" sz="2400" dirty="0">
                <a:latin typeface="Century Gothic" panose="020B0502020202020204" pitchFamily="34" charset="0"/>
              </a:rPr>
            </a:br>
            <a:r>
              <a:rPr lang="en-US" sz="2400" b="0" i="0" dirty="0">
                <a:solidFill>
                  <a:srgbClr val="2C2A50"/>
                </a:solidFill>
                <a:effectLst/>
                <a:latin typeface="Century Gothic" panose="020B0502020202020204" pitchFamily="34" charset="0"/>
              </a:rPr>
              <a:t>1:00 PM-4:00 PM</a:t>
            </a:r>
          </a:p>
          <a:p>
            <a:pPr marL="457200" marR="0" lvl="0" indent="-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Char char="•"/>
            </a:pPr>
            <a:br>
              <a:rPr lang="en-US" sz="2400" dirty="0">
                <a:latin typeface="Century Gothic" panose="020B0502020202020204" pitchFamily="34" charset="0"/>
              </a:rPr>
            </a:br>
            <a:r>
              <a:rPr lang="en-US" sz="2400" b="0" i="0" dirty="0">
                <a:solidFill>
                  <a:srgbClr val="2C2A50"/>
                </a:solidFill>
                <a:effectLst/>
                <a:latin typeface="Century Gothic" panose="020B0502020202020204" pitchFamily="34" charset="0"/>
              </a:rPr>
              <a:t>Thursday, July 28, 2022</a:t>
            </a:r>
            <a:br>
              <a:rPr lang="en-US" sz="2400" dirty="0">
                <a:latin typeface="Century Gothic" panose="020B0502020202020204" pitchFamily="34" charset="0"/>
              </a:rPr>
            </a:br>
            <a:r>
              <a:rPr lang="en-US" sz="2400" b="0" i="0" dirty="0">
                <a:solidFill>
                  <a:srgbClr val="2C2A50"/>
                </a:solidFill>
                <a:effectLst/>
                <a:latin typeface="Century Gothic" panose="020B0502020202020204" pitchFamily="34" charset="0"/>
              </a:rPr>
              <a:t>8:30 AM-11:00 AM</a:t>
            </a:r>
            <a:br>
              <a:rPr lang="en-US" sz="2400" dirty="0">
                <a:latin typeface="Century Gothic" panose="020B0502020202020204" pitchFamily="34" charset="0"/>
              </a:rPr>
            </a:br>
            <a:r>
              <a:rPr lang="en-US" sz="2400" b="0" i="0" dirty="0">
                <a:solidFill>
                  <a:srgbClr val="2C2A50"/>
                </a:solidFill>
                <a:effectLst/>
                <a:latin typeface="Century Gothic" panose="020B0502020202020204" pitchFamily="34" charset="0"/>
              </a:rPr>
              <a:t>1:00 PM-4:00 PM</a:t>
            </a:r>
            <a:endParaRPr lang="en-US" sz="2400" i="0" u="none" strike="noStrike" cap="none" dirty="0">
              <a:solidFill>
                <a:schemeClr val="dk1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  <a:p>
            <a:pPr marL="457200" marR="0" lvl="0" indent="-4572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Char char="•"/>
            </a:pPr>
            <a:endParaRPr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2032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endParaRPr sz="4000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2032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endParaRPr sz="4000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95"/>
          <p:cNvSpPr/>
          <p:nvPr/>
        </p:nvSpPr>
        <p:spPr>
          <a:xfrm>
            <a:off x="1855765" y="501089"/>
            <a:ext cx="653159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0" i="0" u="none" strike="noStrike" cap="none" dirty="0">
                <a:solidFill>
                  <a:srgbClr val="FA8DCD"/>
                </a:solidFill>
                <a:latin typeface="Arial"/>
                <a:ea typeface="Arial"/>
                <a:cs typeface="Arial"/>
                <a:sym typeface="Arial"/>
              </a:rPr>
              <a:t>Resources</a:t>
            </a:r>
            <a:endParaRPr sz="4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8" name="Google Shape;468;p95"/>
          <p:cNvSpPr txBox="1"/>
          <p:nvPr/>
        </p:nvSpPr>
        <p:spPr>
          <a:xfrm>
            <a:off x="1554522" y="2070846"/>
            <a:ext cx="6949500" cy="44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Char char="•"/>
            </a:pPr>
            <a:r>
              <a:rPr lang="en-US" sz="4000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Math </a:t>
            </a:r>
          </a:p>
          <a:p>
            <a: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</a:pPr>
            <a:r>
              <a:rPr lang="en-US" dirty="0">
                <a:hlinkClick r:id="rId4"/>
              </a:rPr>
              <a:t>Fun Math Activities for 3rd, 4th &amp; 5th Grade | Houghton Mifflin Harcourt (hmhco.com)</a:t>
            </a:r>
            <a:endParaRPr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2032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endParaRPr sz="4000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2032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endParaRPr sz="4000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84"/>
          <p:cNvSpPr txBox="1"/>
          <p:nvPr/>
        </p:nvSpPr>
        <p:spPr>
          <a:xfrm>
            <a:off x="3192378" y="1572126"/>
            <a:ext cx="5903495" cy="49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Char char="•"/>
            </a:pPr>
            <a:r>
              <a:rPr lang="en-US" sz="3600" dirty="0">
                <a:solidFill>
                  <a:schemeClr val="dk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Class Dojo</a:t>
            </a:r>
          </a:p>
          <a:p>
            <a:pPr marR="0"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</a:pPr>
            <a:endParaRPr lang="en-US" sz="3600" dirty="0">
              <a:solidFill>
                <a:schemeClr val="dk1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  <a:p>
            <a:pPr marL="457200" marR="0" lvl="0" indent="-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Char char="•"/>
            </a:pPr>
            <a:r>
              <a:rPr lang="en-US" sz="3600" dirty="0">
                <a:solidFill>
                  <a:schemeClr val="dk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  <a:hlinkClick r:id="rId4"/>
              </a:rPr>
              <a:t>Jacquelyn.pope@hcbe.net</a:t>
            </a:r>
            <a:endParaRPr lang="en-US" sz="3600" dirty="0">
              <a:solidFill>
                <a:schemeClr val="dk1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  <a:p>
            <a:pPr marL="457200" marR="0" lvl="0" indent="-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Char char="•"/>
            </a:pPr>
            <a:r>
              <a:rPr lang="en-US" sz="3600" b="0" i="0" dirty="0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(478) 929-7826</a:t>
            </a:r>
            <a:endParaRPr lang="en-US" sz="3600" dirty="0">
              <a:solidFill>
                <a:schemeClr val="dk1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  <a:p>
            <a:pPr marR="0"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</a:pPr>
            <a:endParaRPr lang="en-US" sz="3600" dirty="0">
              <a:solidFill>
                <a:schemeClr val="dk1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  <a:p>
            <a:pPr marL="457200" marR="0" lvl="0" indent="-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Char char="•"/>
            </a:pPr>
            <a:r>
              <a:rPr lang="en-US" sz="3600" dirty="0">
                <a:solidFill>
                  <a:schemeClr val="dk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  <a:hlinkClick r:id="rId5"/>
              </a:rPr>
              <a:t>JPope741@gmail.com</a:t>
            </a:r>
            <a:endParaRPr lang="en-US" sz="3600" dirty="0">
              <a:solidFill>
                <a:schemeClr val="dk1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  <a:p>
            <a:pPr marL="457200" marR="0" lvl="0" indent="-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Char char="•"/>
            </a:pPr>
            <a:endParaRPr lang="en-US" sz="3600" dirty="0">
              <a:solidFill>
                <a:schemeClr val="dk1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  <a:p>
            <a:pPr marL="457200" marR="0" lvl="0" indent="-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Char char="•"/>
            </a:pPr>
            <a:r>
              <a:rPr lang="en-US" sz="3600" dirty="0">
                <a:solidFill>
                  <a:schemeClr val="dk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937-243-2935</a:t>
            </a:r>
            <a:endParaRPr sz="3600" dirty="0"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  <a:p>
            <a:pPr marL="457200" marR="0" lvl="0" indent="-2032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endParaRPr sz="4000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2032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endParaRPr sz="4000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85"/>
          <p:cNvSpPr txBox="1"/>
          <p:nvPr/>
        </p:nvSpPr>
        <p:spPr>
          <a:xfrm>
            <a:off x="1554522" y="2070846"/>
            <a:ext cx="6949500" cy="44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Char char="•"/>
            </a:pPr>
            <a:r>
              <a:rPr lang="en-US" sz="4000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Days for teacher/student interaction in person</a:t>
            </a:r>
          </a:p>
          <a:p>
            <a:pPr marL="457200" marR="0" lvl="0" indent="-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Char char="•"/>
            </a:pPr>
            <a:r>
              <a:rPr lang="en-US" sz="40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Dates will be determined soon</a:t>
            </a:r>
            <a:endParaRPr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2032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endParaRPr sz="4000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2032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endParaRPr sz="4000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88"/>
          <p:cNvSpPr txBox="1"/>
          <p:nvPr/>
        </p:nvSpPr>
        <p:spPr>
          <a:xfrm>
            <a:off x="1554522" y="2070846"/>
            <a:ext cx="6949500" cy="44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032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endParaRPr sz="4000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2032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endParaRPr sz="4000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89"/>
          <p:cNvSpPr txBox="1"/>
          <p:nvPr/>
        </p:nvSpPr>
        <p:spPr>
          <a:xfrm>
            <a:off x="1554522" y="2070846"/>
            <a:ext cx="6193815" cy="44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572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Char char="•"/>
            </a:pPr>
            <a:r>
              <a:rPr lang="en-US" sz="4000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Zoom link in class dojo for 8/1/22</a:t>
            </a:r>
          </a:p>
          <a:p>
            <a:pPr marL="457200" marR="0" lvl="0" indent="-4572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Char char="•"/>
            </a:pPr>
            <a:r>
              <a:rPr lang="en-US" sz="40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Class will begin at 9:25 daily</a:t>
            </a:r>
            <a:endParaRPr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2032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endParaRPr sz="4000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2032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endParaRPr sz="4000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93"/>
          <p:cNvSpPr txBox="1"/>
          <p:nvPr/>
        </p:nvSpPr>
        <p:spPr>
          <a:xfrm>
            <a:off x="1554522" y="2070846"/>
            <a:ext cx="6949500" cy="44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032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endParaRPr sz="4000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2032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endParaRPr sz="4000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51"/>
          <p:cNvSpPr txBox="1"/>
          <p:nvPr/>
        </p:nvSpPr>
        <p:spPr>
          <a:xfrm>
            <a:off x="1394101" y="1620253"/>
            <a:ext cx="6949356" cy="5438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Char char="•"/>
            </a:pPr>
            <a:r>
              <a:rPr lang="en-US" sz="2400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Greetings</a:t>
            </a:r>
          </a:p>
          <a:p>
            <a:pPr marL="457200" marR="0" lvl="0" indent="-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Char char="•"/>
            </a:pPr>
            <a:r>
              <a:rPr lang="en-US" sz="2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Virtual learning</a:t>
            </a:r>
          </a:p>
          <a:p>
            <a:pPr marL="457200" marR="0" lvl="0" indent="-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Char char="•"/>
            </a:pPr>
            <a:r>
              <a:rPr lang="en-US" sz="2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Schedule</a:t>
            </a:r>
          </a:p>
          <a:p>
            <a:pPr marL="457200" marR="0" lvl="0" indent="-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Char char="•"/>
            </a:pPr>
            <a:r>
              <a:rPr lang="en-US" sz="2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Breakfast</a:t>
            </a:r>
          </a:p>
          <a:p>
            <a:pPr marL="457200" marR="0" lvl="0" indent="-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Char char="•"/>
            </a:pPr>
            <a:r>
              <a:rPr lang="en-US" sz="2400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Schedule</a:t>
            </a:r>
          </a:p>
          <a:p>
            <a:pPr marL="457200" marR="0" lvl="0" indent="-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Char char="•"/>
            </a:pPr>
            <a:r>
              <a:rPr lang="en-US" sz="2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Subjects/lessons</a:t>
            </a:r>
            <a:endParaRPr lang="en-US" sz="2400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Char char="•"/>
            </a:pPr>
            <a:r>
              <a:rPr lang="en-US" sz="2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Rules and Expectations</a:t>
            </a:r>
          </a:p>
          <a:p>
            <a:pPr marL="457200" marR="0" lvl="0" indent="-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Char char="•"/>
            </a:pPr>
            <a:r>
              <a:rPr lang="en-US" sz="2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Assessments</a:t>
            </a:r>
          </a:p>
          <a:p>
            <a:pPr marL="457200" marR="0" lvl="0" indent="-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Char char="•"/>
            </a:pPr>
            <a:r>
              <a:rPr lang="en-US" sz="2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Homework</a:t>
            </a:r>
          </a:p>
          <a:p>
            <a:pPr marL="457200" indent="-457200">
              <a:buClr>
                <a:schemeClr val="dk1"/>
              </a:buClr>
              <a:buSzPts val="4000"/>
              <a:buFont typeface="Century Gothic"/>
              <a:buChar char="•"/>
            </a:pPr>
            <a:r>
              <a:rPr lang="en-US" sz="2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Supplies</a:t>
            </a:r>
          </a:p>
          <a:p>
            <a:pPr marL="457200" indent="-457200">
              <a:buClr>
                <a:schemeClr val="dk1"/>
              </a:buClr>
              <a:buSzPts val="4000"/>
              <a:buFont typeface="Century Gothic"/>
              <a:buChar char="•"/>
            </a:pPr>
            <a:r>
              <a:rPr lang="en-US" sz="2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Technology</a:t>
            </a:r>
          </a:p>
          <a:p>
            <a:pPr marL="457200" indent="-457200">
              <a:buClr>
                <a:schemeClr val="dk1"/>
              </a:buClr>
              <a:buSzPts val="4000"/>
              <a:buFont typeface="Century Gothic"/>
              <a:buChar char="•"/>
            </a:pPr>
            <a:r>
              <a:rPr lang="en-US" sz="2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Communication</a:t>
            </a:r>
          </a:p>
          <a:p>
            <a:pPr marL="457200" indent="-457200">
              <a:buClr>
                <a:schemeClr val="dk1"/>
              </a:buClr>
              <a:buSzPts val="4000"/>
              <a:buFont typeface="Century Gothic"/>
              <a:buChar char="•"/>
            </a:pPr>
            <a:r>
              <a:rPr lang="en-US" sz="2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Reminders</a:t>
            </a:r>
          </a:p>
          <a:p>
            <a:pPr marL="457200" marR="0" lvl="0" indent="-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Char char="•"/>
            </a:pPr>
            <a:r>
              <a:rPr lang="en-US" sz="2400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Questions</a:t>
            </a:r>
          </a:p>
          <a:p>
            <a:pPr marL="457200" marR="0" lvl="0" indent="-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Char char="•"/>
            </a:pPr>
            <a:endParaRPr sz="4000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20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endParaRPr sz="4000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2032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endParaRPr sz="4000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1" name="Rectangle 255">
            <a:extLst>
              <a:ext uri="{FF2B5EF4-FFF2-40B4-BE49-F238E27FC236}">
                <a16:creationId xmlns:a16="http://schemas.microsoft.com/office/drawing/2014/main" id="{B0792D4F-247E-46FE-85FC-881DEFA41D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0055885" cy="77723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51" name="Google Shape;251;p52"/>
          <p:cNvSpPr txBox="1"/>
          <p:nvPr/>
        </p:nvSpPr>
        <p:spPr>
          <a:xfrm>
            <a:off x="694029" y="449180"/>
            <a:ext cx="4335170" cy="6473438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/>
          <a:p>
            <a:pPr marL="457200" marR="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4000"/>
              <a:buFont typeface="Arial" panose="020B0604020202020204" pitchFamily="34" charset="0"/>
              <a:buChar char="•"/>
            </a:pPr>
            <a:r>
              <a:rPr lang="en-US" sz="2800" b="1" i="0" u="none" strike="noStrike" kern="1200" cap="none" dirty="0">
                <a:solidFill>
                  <a:schemeClr val="tx1"/>
                </a:solidFill>
                <a:latin typeface="+mn-lt"/>
                <a:ea typeface="+mn-ea"/>
                <a:cs typeface="+mn-cs"/>
                <a:sym typeface="Century Gothic"/>
              </a:rPr>
              <a:t>Dr. Jacquelyn Pope</a:t>
            </a:r>
          </a:p>
          <a:p>
            <a:pPr marR="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4000"/>
              <a:buFont typeface="Arial" panose="020B0604020202020204" pitchFamily="34" charset="0"/>
              <a:buChar char="•"/>
            </a:pPr>
            <a:endParaRPr lang="en-US" sz="1700" kern="1200" dirty="0">
              <a:solidFill>
                <a:schemeClr val="tx1"/>
              </a:solidFill>
              <a:latin typeface="+mn-lt"/>
              <a:ea typeface="+mn-ea"/>
              <a:cs typeface="+mn-cs"/>
              <a:sym typeface="Century Gothic"/>
            </a:endParaRPr>
          </a:p>
          <a:p>
            <a:pPr marL="457200" marR="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4000"/>
              <a:buFont typeface="Arial" panose="020B0604020202020204" pitchFamily="34" charset="0"/>
              <a:buChar char="•"/>
            </a:pPr>
            <a:r>
              <a:rPr lang="en-US" sz="1700" i="0" u="none" strike="noStrike" kern="1200" cap="none" dirty="0">
                <a:solidFill>
                  <a:schemeClr val="tx1"/>
                </a:solidFill>
                <a:latin typeface="+mn-lt"/>
                <a:ea typeface="+mn-ea"/>
                <a:cs typeface="+mn-cs"/>
                <a:sym typeface="Century Gothic"/>
              </a:rPr>
              <a:t>24 years of teaching experience (K-8)</a:t>
            </a:r>
          </a:p>
          <a:p>
            <a:pPr marL="457200" marR="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4000"/>
              <a:buFont typeface="Arial" panose="020B0604020202020204" pitchFamily="34" charset="0"/>
              <a:buChar char="•"/>
            </a:pPr>
            <a:endParaRPr lang="en-US" sz="1700" kern="1200" dirty="0">
              <a:solidFill>
                <a:schemeClr val="tx1"/>
              </a:solidFill>
              <a:latin typeface="+mn-lt"/>
              <a:ea typeface="+mn-ea"/>
              <a:cs typeface="+mn-cs"/>
              <a:sym typeface="Century Gothic"/>
            </a:endParaRPr>
          </a:p>
          <a:p>
            <a:pPr marL="457200" marR="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4000"/>
              <a:buFont typeface="Arial" panose="020B0604020202020204" pitchFamily="34" charset="0"/>
              <a:buChar char="•"/>
            </a:pPr>
            <a:r>
              <a:rPr lang="en-US" sz="1700" i="0" u="none" strike="noStrike" kern="1200" cap="none" dirty="0">
                <a:solidFill>
                  <a:schemeClr val="tx1"/>
                </a:solidFill>
                <a:latin typeface="+mn-lt"/>
                <a:ea typeface="+mn-ea"/>
                <a:cs typeface="+mn-cs"/>
                <a:sym typeface="Century Gothic"/>
              </a:rPr>
              <a:t>5</a:t>
            </a:r>
            <a:r>
              <a:rPr lang="en-US" sz="1700" i="0" u="none" strike="noStrike" kern="1200" cap="none" baseline="300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Century Gothic"/>
              </a:rPr>
              <a:t>th</a:t>
            </a:r>
            <a:r>
              <a:rPr lang="en-US" sz="1700" i="0" u="none" strike="noStrike" kern="1200" cap="none" dirty="0">
                <a:solidFill>
                  <a:schemeClr val="tx1"/>
                </a:solidFill>
                <a:latin typeface="+mn-lt"/>
                <a:ea typeface="+mn-ea"/>
                <a:cs typeface="+mn-cs"/>
                <a:sym typeface="Century Gothic"/>
              </a:rPr>
              <a:t> year teaching at Bonaire</a:t>
            </a:r>
          </a:p>
          <a:p>
            <a:pPr marL="457200" marR="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4000"/>
              <a:buFont typeface="Arial" panose="020B0604020202020204" pitchFamily="34" charset="0"/>
              <a:buChar char="•"/>
            </a:pPr>
            <a:endParaRPr lang="en-US" sz="1700" i="0" u="none" strike="noStrike" kern="1200" cap="none" dirty="0">
              <a:solidFill>
                <a:schemeClr val="tx1"/>
              </a:solidFill>
              <a:latin typeface="+mn-lt"/>
              <a:ea typeface="+mn-ea"/>
              <a:cs typeface="+mn-cs"/>
              <a:sym typeface="Century Gothic"/>
            </a:endParaRPr>
          </a:p>
          <a:p>
            <a:pPr marL="457200" marR="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4000"/>
              <a:buFont typeface="Arial" panose="020B0604020202020204" pitchFamily="34" charset="0"/>
              <a:buChar char="•"/>
            </a:pPr>
            <a:r>
              <a:rPr lang="en-US" sz="1700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Century Gothic"/>
              </a:rPr>
              <a:t>Bachelor of Science-Elementary Education</a:t>
            </a:r>
          </a:p>
          <a:p>
            <a:pPr marL="457200" marR="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4000"/>
              <a:buFont typeface="Arial" panose="020B0604020202020204" pitchFamily="34" charset="0"/>
              <a:buChar char="•"/>
            </a:pPr>
            <a:endParaRPr lang="en-US" sz="1700" kern="1200" dirty="0">
              <a:solidFill>
                <a:schemeClr val="tx1"/>
              </a:solidFill>
              <a:latin typeface="+mn-lt"/>
              <a:ea typeface="+mn-ea"/>
              <a:cs typeface="+mn-cs"/>
              <a:sym typeface="Century Gothic"/>
            </a:endParaRPr>
          </a:p>
          <a:p>
            <a:pPr marL="457200" marR="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4000"/>
              <a:buFont typeface="Arial" panose="020B0604020202020204" pitchFamily="34" charset="0"/>
              <a:buChar char="•"/>
            </a:pPr>
            <a:r>
              <a:rPr lang="en-US" sz="1700" i="0" u="none" strike="noStrike" kern="1200" cap="none" dirty="0">
                <a:solidFill>
                  <a:schemeClr val="tx1"/>
                </a:solidFill>
                <a:latin typeface="+mn-lt"/>
                <a:ea typeface="+mn-ea"/>
                <a:cs typeface="+mn-cs"/>
                <a:sym typeface="Century Gothic"/>
              </a:rPr>
              <a:t>Masters in Education</a:t>
            </a:r>
          </a:p>
          <a:p>
            <a:pPr marL="457200" marR="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4000"/>
              <a:buFont typeface="Arial" panose="020B0604020202020204" pitchFamily="34" charset="0"/>
              <a:buChar char="•"/>
            </a:pPr>
            <a:endParaRPr lang="en-US" sz="1700" i="0" u="none" strike="noStrike" kern="1200" cap="none" dirty="0">
              <a:solidFill>
                <a:schemeClr val="tx1"/>
              </a:solidFill>
              <a:latin typeface="+mn-lt"/>
              <a:ea typeface="+mn-ea"/>
              <a:cs typeface="+mn-cs"/>
              <a:sym typeface="Century Gothic"/>
            </a:endParaRPr>
          </a:p>
          <a:p>
            <a:pPr marL="457200" marR="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4000"/>
              <a:buFont typeface="Arial" panose="020B0604020202020204" pitchFamily="34" charset="0"/>
              <a:buChar char="•"/>
            </a:pPr>
            <a:r>
              <a:rPr lang="en-US" sz="1700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Century Gothic"/>
              </a:rPr>
              <a:t>Ph.D. Curriculum and Instruction</a:t>
            </a:r>
          </a:p>
          <a:p>
            <a:pPr marL="457200" marR="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4000"/>
              <a:buFont typeface="Arial" panose="020B0604020202020204" pitchFamily="34" charset="0"/>
              <a:buChar char="•"/>
            </a:pPr>
            <a:endParaRPr lang="en-US" sz="1700" kern="1200" dirty="0">
              <a:solidFill>
                <a:schemeClr val="tx1"/>
              </a:solidFill>
              <a:latin typeface="+mn-lt"/>
              <a:ea typeface="+mn-ea"/>
              <a:cs typeface="+mn-cs"/>
              <a:sym typeface="Century Gothic"/>
            </a:endParaRPr>
          </a:p>
          <a:p>
            <a:pPr marL="457200" marR="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4000"/>
              <a:buFont typeface="Arial" panose="020B0604020202020204" pitchFamily="34" charset="0"/>
              <a:buChar char="•"/>
            </a:pPr>
            <a:r>
              <a:rPr lang="en-US" sz="1700" i="0" u="none" strike="noStrike" kern="1200" cap="none" dirty="0">
                <a:solidFill>
                  <a:schemeClr val="tx1"/>
                </a:solidFill>
                <a:latin typeface="+mn-lt"/>
                <a:ea typeface="+mn-ea"/>
                <a:cs typeface="+mn-cs"/>
                <a:sym typeface="Century Gothic"/>
              </a:rPr>
              <a:t>Reading Endorsement</a:t>
            </a:r>
          </a:p>
          <a:p>
            <a:pPr marL="457200" marR="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4000"/>
              <a:buFont typeface="Arial" panose="020B0604020202020204" pitchFamily="34" charset="0"/>
              <a:buChar char="•"/>
            </a:pPr>
            <a:endParaRPr lang="en-US" sz="1700" i="0" u="none" strike="noStrike" kern="1200" cap="none" dirty="0">
              <a:solidFill>
                <a:schemeClr val="tx1"/>
              </a:solidFill>
              <a:latin typeface="+mn-lt"/>
              <a:ea typeface="+mn-ea"/>
              <a:cs typeface="+mn-cs"/>
              <a:sym typeface="Century Gothic"/>
            </a:endParaRPr>
          </a:p>
          <a:p>
            <a:pPr marL="457200" marR="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4000"/>
              <a:buFont typeface="Arial" panose="020B0604020202020204" pitchFamily="34" charset="0"/>
              <a:buChar char="•"/>
            </a:pPr>
            <a:r>
              <a:rPr lang="en-US" sz="1700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Century Gothic"/>
              </a:rPr>
              <a:t>Married 32 Years</a:t>
            </a:r>
          </a:p>
          <a:p>
            <a:pPr marL="457200" marR="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4000"/>
              <a:buFont typeface="Arial" panose="020B0604020202020204" pitchFamily="34" charset="0"/>
              <a:buChar char="•"/>
            </a:pPr>
            <a:endParaRPr lang="en-US" sz="1700" kern="1200" dirty="0">
              <a:solidFill>
                <a:schemeClr val="tx1"/>
              </a:solidFill>
              <a:latin typeface="+mn-lt"/>
              <a:ea typeface="+mn-ea"/>
              <a:cs typeface="+mn-cs"/>
              <a:sym typeface="Century Gothic"/>
            </a:endParaRPr>
          </a:p>
          <a:p>
            <a:pPr marL="457200" marR="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4000"/>
              <a:buFont typeface="Arial" panose="020B0604020202020204" pitchFamily="34" charset="0"/>
              <a:buChar char="•"/>
            </a:pPr>
            <a:r>
              <a:rPr lang="en-US" sz="1700" i="0" u="none" strike="noStrike" kern="1200" cap="none" dirty="0">
                <a:solidFill>
                  <a:schemeClr val="tx1"/>
                </a:solidFill>
                <a:latin typeface="+mn-lt"/>
                <a:ea typeface="+mn-ea"/>
                <a:cs typeface="+mn-cs"/>
                <a:sym typeface="Century Gothic"/>
              </a:rPr>
              <a:t>Three daughters, one son</a:t>
            </a:r>
          </a:p>
          <a:p>
            <a:pPr marL="457200" marR="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4000"/>
              <a:buFont typeface="Arial" panose="020B0604020202020204" pitchFamily="34" charset="0"/>
              <a:buChar char="•"/>
            </a:pPr>
            <a:endParaRPr lang="en-US" sz="1700" i="0" u="none" strike="noStrike" kern="1200" cap="none" dirty="0">
              <a:solidFill>
                <a:schemeClr val="tx1"/>
              </a:solidFill>
              <a:latin typeface="+mn-lt"/>
              <a:ea typeface="+mn-ea"/>
              <a:cs typeface="+mn-cs"/>
              <a:sym typeface="Century Gothic"/>
            </a:endParaRPr>
          </a:p>
          <a:p>
            <a:pPr marL="457200" marR="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4000"/>
              <a:buFont typeface="Arial" panose="020B0604020202020204" pitchFamily="34" charset="0"/>
              <a:buChar char="•"/>
            </a:pPr>
            <a:r>
              <a:rPr lang="en-US" sz="1700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Century Gothic"/>
              </a:rPr>
              <a:t>Five grandchildren</a:t>
            </a:r>
            <a:endParaRPr lang="en-US" sz="1700" i="0" u="none" strike="noStrike" kern="1200" cap="none" dirty="0">
              <a:solidFill>
                <a:schemeClr val="tx1"/>
              </a:solidFill>
              <a:latin typeface="+mn-lt"/>
              <a:ea typeface="+mn-ea"/>
              <a:cs typeface="+mn-cs"/>
              <a:sym typeface="Century Gothic"/>
            </a:endParaRPr>
          </a:p>
          <a:p>
            <a:pPr marL="457200" marR="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4000"/>
              <a:buFont typeface="Arial" panose="020B0604020202020204" pitchFamily="34" charset="0"/>
              <a:buChar char="•"/>
            </a:pPr>
            <a:endParaRPr lang="en-US" sz="1900" i="0" u="none" strike="noStrike" kern="1200" cap="none" dirty="0">
              <a:solidFill>
                <a:schemeClr val="tx1"/>
              </a:solidFill>
              <a:latin typeface="+mn-lt"/>
              <a:ea typeface="+mn-ea"/>
              <a:cs typeface="+mn-cs"/>
              <a:sym typeface="Century Gothic"/>
            </a:endParaRPr>
          </a:p>
          <a:p>
            <a:pPr marL="457200" marR="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4000"/>
              <a:buFont typeface="Arial" panose="020B0604020202020204" pitchFamily="34" charset="0"/>
              <a:buChar char="•"/>
            </a:pPr>
            <a:endParaRPr lang="en-US" sz="1900" i="0" u="none" strike="noStrike" kern="1200" cap="none" dirty="0">
              <a:solidFill>
                <a:schemeClr val="tx1"/>
              </a:solidFill>
              <a:latin typeface="+mn-lt"/>
              <a:ea typeface="+mn-ea"/>
              <a:cs typeface="+mn-cs"/>
              <a:sym typeface="Century Gothic"/>
            </a:endParaRPr>
          </a:p>
        </p:txBody>
      </p:sp>
      <p:cxnSp>
        <p:nvCxnSpPr>
          <p:cNvPr id="302" name="Straight Connector 257">
            <a:extLst>
              <a:ext uri="{FF2B5EF4-FFF2-40B4-BE49-F238E27FC236}">
                <a16:creationId xmlns:a16="http://schemas.microsoft.com/office/drawing/2014/main" id="{749A7284-D010-4ACB-A08A-FC3C3689B5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46842" y="1606296"/>
            <a:ext cx="0" cy="4559808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icture containing text, person, indoor&#10;&#10;Description automatically generated">
            <a:extLst>
              <a:ext uri="{FF2B5EF4-FFF2-40B4-BE49-F238E27FC236}">
                <a16:creationId xmlns:a16="http://schemas.microsoft.com/office/drawing/2014/main" id="{20341476-F68D-491A-91F4-CD5BFDD580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740430" y="1647048"/>
            <a:ext cx="7379364" cy="4566540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57"/>
          <p:cNvSpPr txBox="1"/>
          <p:nvPr/>
        </p:nvSpPr>
        <p:spPr>
          <a:xfrm>
            <a:off x="1554522" y="2070846"/>
            <a:ext cx="6949500" cy="44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Char char="•"/>
            </a:pPr>
            <a:r>
              <a:rPr lang="en-US" sz="2800" b="0" i="0" dirty="0">
                <a:solidFill>
                  <a:srgbClr val="202124"/>
                </a:solidFill>
                <a:effectLst/>
                <a:latin typeface="Century Gothic" panose="020B0502020202020204" pitchFamily="34" charset="0"/>
              </a:rPr>
              <a:t>Virtual learning is exactly what it sounds like: classrooms and subject materials are all covered virtually.</a:t>
            </a:r>
          </a:p>
          <a:p>
            <a:pPr marL="457200" marR="0" lvl="0" indent="-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Char char="•"/>
            </a:pPr>
            <a:endParaRPr lang="en-US" sz="2800" b="0" i="0" dirty="0">
              <a:solidFill>
                <a:srgbClr val="202124"/>
              </a:solidFill>
              <a:effectLst/>
              <a:latin typeface="Century Gothic" panose="020B0502020202020204" pitchFamily="34" charset="0"/>
            </a:endParaRPr>
          </a:p>
          <a:p>
            <a:pPr marL="457200" marR="0" lvl="0" indent="-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Char char="•"/>
            </a:pPr>
            <a:r>
              <a:rPr lang="en-US" sz="2800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For virtual learning to work effectively, the content must be of a very</a:t>
            </a:r>
            <a:r>
              <a:rPr lang="en-US" sz="2800" b="0" i="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 high standard 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tailored to the online learning environment. This is what promotes students’ academic success.</a:t>
            </a:r>
            <a:endParaRPr sz="2800" i="0" u="none" strike="noStrike" cap="none" dirty="0">
              <a:solidFill>
                <a:schemeClr val="dk1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  <a:p>
            <a:pPr marL="457200" marR="0" lvl="0" indent="-2032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endParaRPr sz="4000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2032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endParaRPr sz="4000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59"/>
          <p:cNvSpPr txBox="1"/>
          <p:nvPr/>
        </p:nvSpPr>
        <p:spPr>
          <a:xfrm>
            <a:off x="1554522" y="2070846"/>
            <a:ext cx="6949500" cy="44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032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endParaRPr sz="4000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2032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endParaRPr sz="4000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B517E101-0C08-6213-CF11-3352AC5094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377" y="1300254"/>
            <a:ext cx="6771475" cy="585452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61"/>
          <p:cNvSpPr txBox="1"/>
          <p:nvPr/>
        </p:nvSpPr>
        <p:spPr>
          <a:xfrm>
            <a:off x="1554522" y="2070846"/>
            <a:ext cx="6949500" cy="44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Char char="•"/>
            </a:pPr>
            <a:r>
              <a:rPr lang="en-US" sz="40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Students should have breakfast before we begin at 9:25 AM</a:t>
            </a:r>
          </a:p>
          <a:p>
            <a:pPr marL="457200" marR="0" lvl="0" indent="-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Char char="•"/>
            </a:pPr>
            <a:r>
              <a:rPr lang="en-US" sz="40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Students are welcome to have a snack near during sessions</a:t>
            </a:r>
            <a:endParaRPr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2032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endParaRPr sz="4000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2032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endParaRPr sz="4000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99"/>
          <p:cNvSpPr txBox="1"/>
          <p:nvPr/>
        </p:nvSpPr>
        <p:spPr>
          <a:xfrm>
            <a:off x="1433498" y="2070846"/>
            <a:ext cx="6949500" cy="4907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indent="-457200">
              <a:buClr>
                <a:schemeClr val="dk1"/>
              </a:buClr>
              <a:buSzPts val="4000"/>
              <a:buFont typeface="Century Gothic"/>
              <a:buChar char="•"/>
            </a:pPr>
            <a:r>
              <a:rPr lang="en-US" sz="32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Students will have morning work and I-Ready to complete (M, T, Th, F)</a:t>
            </a:r>
          </a:p>
          <a:p>
            <a:pPr marL="457200" indent="-457200">
              <a:buClr>
                <a:schemeClr val="dk1"/>
              </a:buClr>
              <a:buSzPts val="4000"/>
              <a:buFont typeface="Century Gothic"/>
              <a:buChar char="•"/>
            </a:pPr>
            <a:r>
              <a:rPr lang="en-US" sz="32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Morning work on Wednesdays</a:t>
            </a:r>
          </a:p>
          <a:p>
            <a:pPr>
              <a:buClr>
                <a:schemeClr val="dk1"/>
              </a:buClr>
              <a:buSzPts val="4000"/>
            </a:pPr>
            <a:endParaRPr lang="en-US" sz="3200"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Char char="•"/>
            </a:pPr>
            <a:r>
              <a:rPr lang="en-US" sz="3200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Class begins at 9:25 AM</a:t>
            </a:r>
          </a:p>
          <a:p>
            <a:pPr marR="0"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</a:pPr>
            <a:endParaRPr lang="en-US" sz="3200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Char char="•"/>
            </a:pPr>
            <a:r>
              <a:rPr lang="en-US" sz="32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Wednesday’s Focus is on ELA and reviewing lessons</a:t>
            </a:r>
            <a:endParaRPr sz="3200"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2032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endParaRPr sz="4000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2032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endParaRPr sz="4000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2032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endParaRPr sz="4000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2032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endParaRPr sz="4000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92" name="Google Shape;492;p99"/>
          <p:cNvSpPr/>
          <p:nvPr/>
        </p:nvSpPr>
        <p:spPr>
          <a:xfrm>
            <a:off x="1855765" y="501089"/>
            <a:ext cx="65316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i="0" u="none" strike="noStrike" cap="none" dirty="0">
                <a:solidFill>
                  <a:srgbClr val="FA8DC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Start Time</a:t>
            </a:r>
            <a:endParaRPr sz="4800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63"/>
          <p:cNvSpPr txBox="1"/>
          <p:nvPr/>
        </p:nvSpPr>
        <p:spPr>
          <a:xfrm>
            <a:off x="1554522" y="2070846"/>
            <a:ext cx="6949500" cy="44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572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Char char="•"/>
            </a:pPr>
            <a:r>
              <a:rPr lang="en-US" sz="40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 will have a daily morning meeting to provide the opportunity for students to pose questions, concerns or just to share information</a:t>
            </a:r>
            <a:endParaRPr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2032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endParaRPr sz="4000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2032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endParaRPr sz="4000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635</TotalTime>
  <Words>474</Words>
  <Application>Microsoft Office PowerPoint</Application>
  <PresentationFormat>Custom</PresentationFormat>
  <Paragraphs>135</Paragraphs>
  <Slides>27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Century Gothic</vt:lpstr>
      <vt:lpstr>Arial</vt:lpstr>
      <vt:lpstr>Tw Cen MT</vt:lpstr>
      <vt:lpstr>Calibri</vt:lpstr>
      <vt:lpstr>Simple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jacquelyn Pope</dc:creator>
  <cp:lastModifiedBy>jacquelyn Pope</cp:lastModifiedBy>
  <cp:revision>1</cp:revision>
  <dcterms:modified xsi:type="dcterms:W3CDTF">2022-07-28T19:09:05Z</dcterms:modified>
</cp:coreProperties>
</file>