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atrick Hand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atrickHand-regular.fntdata"/><Relationship Id="rId12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-J7HcVLsCrY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uperstarworksheets.com/wp-content/uploads/2020/03/DailyWeatherJournal.pdf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0Wrv_ZviMEc?si=xa9O7zAuedw43IfO" TargetMode="External"/><Relationship Id="rId3" Type="http://schemas.openxmlformats.org/officeDocument/2006/relationships/hyperlink" Target="https://youtu.be/LdCOswMeXFQ?si=iHlYrpqC-92KHJIl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EWLLHgTq1Ag?si=_AG43oZOU6-KPubi" TargetMode="External"/><Relationship Id="rId3" Type="http://schemas.openxmlformats.org/officeDocument/2006/relationships/hyperlink" Target="https://youtu.be/l_1EHMMtEaU?si=PYbVKN2TXQsdyHNs" TargetMode="External"/><Relationship Id="rId4" Type="http://schemas.openxmlformats.org/officeDocument/2006/relationships/hyperlink" Target="https://youtu.be/dlotpOS8NFA?si=HvvJsbZr7iQmpwy3" TargetMode="External"/><Relationship Id="rId5" Type="http://schemas.openxmlformats.org/officeDocument/2006/relationships/hyperlink" Target="https://www.youtube.com/watch?v=MbtmucV-U2c" TargetMode="External"/><Relationship Id="rId6" Type="http://schemas.openxmlformats.org/officeDocument/2006/relationships/hyperlink" Target="https://www.youtube.com/watch?v=pnXJGNo08v0" TargetMode="External"/><Relationship Id="rId7" Type="http://schemas.openxmlformats.org/officeDocument/2006/relationships/hyperlink" Target="https://www.youtube.com/watch?v=MbtmucV-U2c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-EISWIY9bG8?si=VTWEG80iAVUBvNl5" TargetMode="External"/><Relationship Id="rId3" Type="http://schemas.openxmlformats.org/officeDocument/2006/relationships/hyperlink" Target="https://youtu.be/6Due3L2QeQM?si=DFYcosqs3wnWK6A9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Z7P9TKkAnhA?si=740QU0R98V8L1J-R" TargetMode="External"/><Relationship Id="rId3" Type="http://schemas.openxmlformats.org/officeDocument/2006/relationships/hyperlink" Target="https://youtu.be/3yrikH2QEFA?si=LvU-hV18bE897KWY" TargetMode="External"/><Relationship Id="rId4" Type="http://schemas.openxmlformats.org/officeDocument/2006/relationships/hyperlink" Target="https://youtu.be/P9ptHAClC4Q?si=lL5R1L0Wqu6w1vnO" TargetMode="External"/><Relationship Id="rId5" Type="http://schemas.openxmlformats.org/officeDocument/2006/relationships/hyperlink" Target="https://youtu.be/k_9KTww6DiU?si=5WNMyBTJKN6CJOx8" TargetMode="External"/><Relationship Id="rId6" Type="http://schemas.openxmlformats.org/officeDocument/2006/relationships/hyperlink" Target="https://youtu.be/GYtJKrbqhiQ?si=5i7sh1wdJT-7gHGh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https://www.youtube.com/watch?v=-J7HcVLsCrY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309d58728_0_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5309d5872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309d58728_0_2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309d5872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https://superstarworksheets.com/wp-content/uploads/2020/03/DailyWeatherJournal.pdf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https://youtu.be/-J7HcVLsCrY?si=8R5_jC-eI4BhzihN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309d58728_0_37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5309d58728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https://youtu.be/0Wrv_ZviMEc?si=xa9O7zAuedw43IfO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https://youtu.be/LdCOswMeXFQ?si=iHlYrpqC-92KHJIl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53d452a550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53d452a5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https://youtu.be/EWLLHgTq1Ag?si=_AG43oZOU6-KPubi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https://youtu.be/l_1EHMMtEaU?si=PYbVKN2TXQsdyHNs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https://youtu.be/dlotpOS8NFA?si=HvvJsbZr7iQmpwy3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https://www.youtube.com/watch?v=MbtmucV-U2c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https://www.youtube.com/watch?v=pnXJGNo08v0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https://www.youtube.com/watch?v=MbtmucV-U2c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53d452a550_3_4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53d452a550_3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https://youtu.be/-EISWIY9bG8?si=VTWEG80iAVUBvNl5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https://youtu.be/6Due3L2QeQM?si=DFYcosqs3wnWK6A9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53d452a550_3_11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53d452a550_3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https://youtu.be/Z7P9TKkAnhA?si=740QU0R98V8L1J-R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https://youtu.be/3yrikH2QEFA?si=LvU-hV18bE897KWY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https://youtu.be/P9ptHAClC4Q?si=lL5R1L0Wqu6w1vnO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https://youtu.be/k_9KTww6DiU?si=5WNMyBTJKN6CJOx8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https://youtu.be/GYtJKrbqhiQ?si=5i7sh1wdJT-7gHGh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101800" lIns="101800" spcFirstLastPara="1" rIns="101800" wrap="square" tIns="101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101800" lIns="101800" spcFirstLastPara="1" rIns="101800" wrap="square" tIns="101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01800" lIns="101800" spcFirstLastPara="1" rIns="101800" wrap="square" tIns="101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101800" lIns="101800" spcFirstLastPara="1" rIns="101800" wrap="square" tIns="101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101800" lIns="101800" spcFirstLastPara="1" rIns="101800" wrap="square" tIns="101800">
            <a:normAutofit/>
          </a:bodyPr>
          <a:lstStyle>
            <a:lvl1pPr indent="-355600" lvl="0" marL="4572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23850" lvl="1" marL="9144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01800" lIns="101800" spcFirstLastPara="1" rIns="101800" wrap="square" tIns="101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01800" lIns="101800" spcFirstLastPara="1" rIns="101800" wrap="square" tIns="101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101800" lIns="101800" spcFirstLastPara="1" rIns="101800" wrap="square" tIns="101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01800" lIns="101800" spcFirstLastPara="1" rIns="101800" wrap="square" tIns="101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3000"/>
          </a:xfrm>
          <a:prstGeom prst="rect">
            <a:avLst/>
          </a:prstGeom>
        </p:spPr>
        <p:txBody>
          <a:bodyPr anchorCtr="0" anchor="t" bIns="101800" lIns="101800" spcFirstLastPara="1" rIns="101800" wrap="square" tIns="101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101800" lIns="101800" spcFirstLastPara="1" rIns="101800" wrap="square" tIns="101800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01800" lIns="101800" spcFirstLastPara="1" rIns="101800" wrap="square" tIns="101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3000"/>
          </a:xfrm>
          <a:prstGeom prst="rect">
            <a:avLst/>
          </a:prstGeom>
        </p:spPr>
        <p:txBody>
          <a:bodyPr anchorCtr="0" anchor="t" bIns="101800" lIns="101800" spcFirstLastPara="1" rIns="101800" wrap="square" tIns="101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101800" lIns="101800" spcFirstLastPara="1" rIns="101800" wrap="square" tIns="1018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101800" lIns="101800" spcFirstLastPara="1" rIns="101800" wrap="square" tIns="1018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01800" lIns="101800" spcFirstLastPara="1" rIns="101800" wrap="square" tIns="101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3000"/>
          </a:xfrm>
          <a:prstGeom prst="rect">
            <a:avLst/>
          </a:prstGeom>
        </p:spPr>
        <p:txBody>
          <a:bodyPr anchorCtr="0" anchor="t" bIns="101800" lIns="101800" spcFirstLastPara="1" rIns="101800" wrap="square" tIns="101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01800" lIns="101800" spcFirstLastPara="1" rIns="101800" wrap="square" tIns="101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101800" lIns="101800" spcFirstLastPara="1" rIns="101800" wrap="square" tIns="101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101800" lIns="101800" spcFirstLastPara="1" rIns="101800" wrap="square" tIns="101800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01800" lIns="101800" spcFirstLastPara="1" rIns="101800" wrap="square" tIns="101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1100"/>
          </a:xfrm>
          <a:prstGeom prst="rect">
            <a:avLst/>
          </a:prstGeom>
        </p:spPr>
        <p:txBody>
          <a:bodyPr anchorCtr="0" anchor="ctr" bIns="101800" lIns="101800" spcFirstLastPara="1" rIns="101800" wrap="square" tIns="101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01800" lIns="101800" spcFirstLastPara="1" rIns="101800" wrap="square" tIns="101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01800" lIns="101800" spcFirstLastPara="1" rIns="101800" wrap="square" tIns="10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101800" lIns="101800" spcFirstLastPara="1" rIns="101800" wrap="square" tIns="101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101800" lIns="101800" spcFirstLastPara="1" rIns="101800" wrap="square" tIns="101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101800" lIns="101800" spcFirstLastPara="1" rIns="101800" wrap="square" tIns="101800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01800" lIns="101800" spcFirstLastPara="1" rIns="101800" wrap="square" tIns="101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101800" lIns="101800" spcFirstLastPara="1" rIns="101800" wrap="square" tIns="1018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01800" lIns="101800" spcFirstLastPara="1" rIns="101800" wrap="square" tIns="101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800" lIns="101800" spcFirstLastPara="1" rIns="101800" wrap="square" tIns="101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800" lIns="101800" spcFirstLastPara="1" rIns="101800" wrap="square" tIns="101800">
            <a:norm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800" lIns="101800" spcFirstLastPara="1" rIns="101800" wrap="square" tIns="101800">
            <a:normAutofit/>
          </a:bodyPr>
          <a:lstStyle>
            <a:lvl1pPr lvl="0" algn="r">
              <a:buNone/>
              <a:defRPr sz="1100">
                <a:solidFill>
                  <a:schemeClr val="dk2"/>
                </a:solidFill>
              </a:defRPr>
            </a:lvl1pPr>
            <a:lvl2pPr lvl="1" algn="r">
              <a:buNone/>
              <a:defRPr sz="1100">
                <a:solidFill>
                  <a:schemeClr val="dk2"/>
                </a:solidFill>
              </a:defRPr>
            </a:lvl2pPr>
            <a:lvl3pPr lvl="2" algn="r">
              <a:buNone/>
              <a:defRPr sz="1100">
                <a:solidFill>
                  <a:schemeClr val="dk2"/>
                </a:solidFill>
              </a:defRPr>
            </a:lvl3pPr>
            <a:lvl4pPr lvl="3" algn="r">
              <a:buNone/>
              <a:defRPr sz="1100">
                <a:solidFill>
                  <a:schemeClr val="dk2"/>
                </a:solidFill>
              </a:defRPr>
            </a:lvl4pPr>
            <a:lvl5pPr lvl="4" algn="r">
              <a:buNone/>
              <a:defRPr sz="1100">
                <a:solidFill>
                  <a:schemeClr val="dk2"/>
                </a:solidFill>
              </a:defRPr>
            </a:lvl5pPr>
            <a:lvl6pPr lvl="5" algn="r">
              <a:buNone/>
              <a:defRPr sz="1100">
                <a:solidFill>
                  <a:schemeClr val="dk2"/>
                </a:solidFill>
              </a:defRPr>
            </a:lvl6pPr>
            <a:lvl7pPr lvl="6" algn="r">
              <a:buNone/>
              <a:defRPr sz="1100">
                <a:solidFill>
                  <a:schemeClr val="dk2"/>
                </a:solidFill>
              </a:defRPr>
            </a:lvl7pPr>
            <a:lvl8pPr lvl="7" algn="r">
              <a:buNone/>
              <a:defRPr sz="1100">
                <a:solidFill>
                  <a:schemeClr val="dk2"/>
                </a:solidFill>
              </a:defRPr>
            </a:lvl8pPr>
            <a:lvl9pPr lvl="8" algn="r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11.png"/><Relationship Id="rId20" Type="http://schemas.openxmlformats.org/officeDocument/2006/relationships/image" Target="../media/image14.png"/><Relationship Id="rId22" Type="http://schemas.openxmlformats.org/officeDocument/2006/relationships/image" Target="../media/image12.png"/><Relationship Id="rId21" Type="http://schemas.openxmlformats.org/officeDocument/2006/relationships/hyperlink" Target="https://youtu.be/tfAB4BXSHOA" TargetMode="External"/><Relationship Id="rId24" Type="http://schemas.openxmlformats.org/officeDocument/2006/relationships/hyperlink" Target="https://teach.classdojo.com/#/classes/640b89bad2df44b7fdbcf386/points" TargetMode="External"/><Relationship Id="rId2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https://youtu.be/Fe9bnYRzFvk" TargetMode="External"/><Relationship Id="rId26" Type="http://schemas.openxmlformats.org/officeDocument/2006/relationships/slide" Target="/ppt/slides/slide2.xml"/><Relationship Id="rId25" Type="http://schemas.openxmlformats.org/officeDocument/2006/relationships/image" Target="../media/image15.png"/><Relationship Id="rId28" Type="http://schemas.openxmlformats.org/officeDocument/2006/relationships/hyperlink" Target="https://youtu.be/gPq7wzGEjqE" TargetMode="External"/><Relationship Id="rId27" Type="http://schemas.openxmlformats.org/officeDocument/2006/relationships/image" Target="../media/image18.png"/><Relationship Id="rId5" Type="http://schemas.openxmlformats.org/officeDocument/2006/relationships/hyperlink" Target="https://youtu.be/CuI_p7a9VGs" TargetMode="External"/><Relationship Id="rId6" Type="http://schemas.openxmlformats.org/officeDocument/2006/relationships/image" Target="../media/image2.png"/><Relationship Id="rId29" Type="http://schemas.openxmlformats.org/officeDocument/2006/relationships/image" Target="../media/image9.png"/><Relationship Id="rId7" Type="http://schemas.openxmlformats.org/officeDocument/2006/relationships/hyperlink" Target="https://youtu.be/Rt6UFMjoCRM" TargetMode="External"/><Relationship Id="rId8" Type="http://schemas.openxmlformats.org/officeDocument/2006/relationships/image" Target="../media/image10.png"/><Relationship Id="rId31" Type="http://schemas.openxmlformats.org/officeDocument/2006/relationships/image" Target="../media/image13.png"/><Relationship Id="rId30" Type="http://schemas.openxmlformats.org/officeDocument/2006/relationships/slide" Target="/ppt/slides/slide3.xml"/><Relationship Id="rId11" Type="http://schemas.openxmlformats.org/officeDocument/2006/relationships/hyperlink" Target="https://youtu.be/mXMofxtDPUQ" TargetMode="External"/><Relationship Id="rId33" Type="http://schemas.openxmlformats.org/officeDocument/2006/relationships/image" Target="../media/image5.png"/><Relationship Id="rId10" Type="http://schemas.openxmlformats.org/officeDocument/2006/relationships/image" Target="../media/image29.jpg"/><Relationship Id="rId32" Type="http://schemas.openxmlformats.org/officeDocument/2006/relationships/slide" Target="/ppt/slides/slide4.xml"/><Relationship Id="rId13" Type="http://schemas.openxmlformats.org/officeDocument/2006/relationships/hyperlink" Target="https://youtu.be/iQxK-Ah7has?si=P75LGIw3g9AcYqT8" TargetMode="External"/><Relationship Id="rId35" Type="http://schemas.openxmlformats.org/officeDocument/2006/relationships/slide" Target="/ppt/slides/slide5.xml"/><Relationship Id="rId12" Type="http://schemas.openxmlformats.org/officeDocument/2006/relationships/image" Target="../media/image21.jpg"/><Relationship Id="rId34" Type="http://schemas.openxmlformats.org/officeDocument/2006/relationships/image" Target="../media/image17.png"/><Relationship Id="rId15" Type="http://schemas.openxmlformats.org/officeDocument/2006/relationships/hyperlink" Target="https://youtu.be/tEmg914-9xY" TargetMode="External"/><Relationship Id="rId37" Type="http://schemas.openxmlformats.org/officeDocument/2006/relationships/slide" Target="/ppt/slides/slide6.xml"/><Relationship Id="rId14" Type="http://schemas.openxmlformats.org/officeDocument/2006/relationships/image" Target="../media/image28.jpg"/><Relationship Id="rId36" Type="http://schemas.openxmlformats.org/officeDocument/2006/relationships/image" Target="../media/image8.png"/><Relationship Id="rId17" Type="http://schemas.openxmlformats.org/officeDocument/2006/relationships/hyperlink" Target="https://youtu.be/0TgLtF3PMOc" TargetMode="External"/><Relationship Id="rId39" Type="http://schemas.openxmlformats.org/officeDocument/2006/relationships/slide" Target="/ppt/slides/slide7.xml"/><Relationship Id="rId16" Type="http://schemas.openxmlformats.org/officeDocument/2006/relationships/image" Target="../media/image31.png"/><Relationship Id="rId38" Type="http://schemas.openxmlformats.org/officeDocument/2006/relationships/image" Target="../media/image3.png"/><Relationship Id="rId19" Type="http://schemas.openxmlformats.org/officeDocument/2006/relationships/hyperlink" Target="https://youtu.be/WP1blVh1ZQM" TargetMode="External"/><Relationship Id="rId1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.xml"/><Relationship Id="rId22" Type="http://schemas.openxmlformats.org/officeDocument/2006/relationships/hyperlink" Target="https://youtu.be/jlmd6gHHw28?si=xyg0SZZl2X4ZPsJZ" TargetMode="External"/><Relationship Id="rId21" Type="http://schemas.openxmlformats.org/officeDocument/2006/relationships/slide" Target="/ppt/slides/slide7.xml"/><Relationship Id="rId23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hyperlink" Target="https://youtu.be/Fe9bnYRzFvk" TargetMode="External"/><Relationship Id="rId9" Type="http://schemas.openxmlformats.org/officeDocument/2006/relationships/image" Target="../media/image19.png"/><Relationship Id="rId5" Type="http://schemas.openxmlformats.org/officeDocument/2006/relationships/image" Target="../media/image29.jpg"/><Relationship Id="rId6" Type="http://schemas.openxmlformats.org/officeDocument/2006/relationships/hyperlink" Target="https://youtu.be/mXMofxtDPUQ" TargetMode="External"/><Relationship Id="rId7" Type="http://schemas.openxmlformats.org/officeDocument/2006/relationships/image" Target="../media/image21.jpg"/><Relationship Id="rId8" Type="http://schemas.openxmlformats.org/officeDocument/2006/relationships/image" Target="../media/image20.png"/><Relationship Id="rId11" Type="http://schemas.openxmlformats.org/officeDocument/2006/relationships/image" Target="../media/image22.png"/><Relationship Id="rId10" Type="http://schemas.openxmlformats.org/officeDocument/2006/relationships/image" Target="../media/image16.png"/><Relationship Id="rId13" Type="http://schemas.openxmlformats.org/officeDocument/2006/relationships/hyperlink" Target="https://teach.classdojo.com/#/classes/640b89bad2df44b7fdbcf386/points" TargetMode="External"/><Relationship Id="rId12" Type="http://schemas.openxmlformats.org/officeDocument/2006/relationships/image" Target="../media/image24.png"/><Relationship Id="rId15" Type="http://schemas.openxmlformats.org/officeDocument/2006/relationships/slide" Target="/ppt/slides/slide1.xml"/><Relationship Id="rId14" Type="http://schemas.openxmlformats.org/officeDocument/2006/relationships/image" Target="../media/image15.png"/><Relationship Id="rId17" Type="http://schemas.openxmlformats.org/officeDocument/2006/relationships/slide" Target="/ppt/slides/slide3.xml"/><Relationship Id="rId16" Type="http://schemas.openxmlformats.org/officeDocument/2006/relationships/slide" Target="/ppt/slides/slide2.xml"/><Relationship Id="rId19" Type="http://schemas.openxmlformats.org/officeDocument/2006/relationships/slide" Target="/ppt/slides/slide5.xml"/><Relationship Id="rId18" Type="http://schemas.openxmlformats.org/officeDocument/2006/relationships/slide" Target="/ppt/slides/slide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hyperlink" Target="https://youtu.be/tfAB4BXSHOA" TargetMode="External"/><Relationship Id="rId9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hyperlink" Target="https://teach.classdojo.com/#/classes/640b89bad2df44b7fdbcf386/points" TargetMode="External"/><Relationship Id="rId11" Type="http://schemas.openxmlformats.org/officeDocument/2006/relationships/slide" Target="/ppt/slides/slide2.xml"/><Relationship Id="rId10" Type="http://schemas.openxmlformats.org/officeDocument/2006/relationships/slide" Target="/ppt/slides/slide1.xml"/><Relationship Id="rId13" Type="http://schemas.openxmlformats.org/officeDocument/2006/relationships/slide" Target="/ppt/slides/slide4.xml"/><Relationship Id="rId12" Type="http://schemas.openxmlformats.org/officeDocument/2006/relationships/slide" Target="/ppt/slides/slide3.xml"/><Relationship Id="rId15" Type="http://schemas.openxmlformats.org/officeDocument/2006/relationships/slide" Target="/ppt/slides/slide6.xml"/><Relationship Id="rId14" Type="http://schemas.openxmlformats.org/officeDocument/2006/relationships/slide" Target="/ppt/slides/slide5.xml"/><Relationship Id="rId17" Type="http://schemas.openxmlformats.org/officeDocument/2006/relationships/hyperlink" Target="https://youtu.be/8ZjpI6fgYSY?si=nCegvHEd-rdLTINj" TargetMode="External"/><Relationship Id="rId16" Type="http://schemas.openxmlformats.org/officeDocument/2006/relationships/slide" Target="/ppt/slides/slide7.xml"/><Relationship Id="rId18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39.png"/><Relationship Id="rId42" Type="http://schemas.openxmlformats.org/officeDocument/2006/relationships/image" Target="../media/image37.png"/><Relationship Id="rId41" Type="http://schemas.openxmlformats.org/officeDocument/2006/relationships/hyperlink" Target="https://youtu.be/36IBDpTRVNE" TargetMode="External"/><Relationship Id="rId44" Type="http://schemas.openxmlformats.org/officeDocument/2006/relationships/image" Target="../media/image33.png"/><Relationship Id="rId43" Type="http://schemas.openxmlformats.org/officeDocument/2006/relationships/image" Target="../media/image35.png"/><Relationship Id="rId46" Type="http://schemas.openxmlformats.org/officeDocument/2006/relationships/image" Target="../media/image38.png"/><Relationship Id="rId45" Type="http://schemas.openxmlformats.org/officeDocument/2006/relationships/hyperlink" Target="https://youtu.be/sYDtQVGAj4s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48" Type="http://schemas.openxmlformats.org/officeDocument/2006/relationships/hyperlink" Target="https://www.merriam-webster.com/kids" TargetMode="External"/><Relationship Id="rId47" Type="http://schemas.openxmlformats.org/officeDocument/2006/relationships/image" Target="../media/image32.png"/><Relationship Id="rId49" Type="http://schemas.openxmlformats.org/officeDocument/2006/relationships/image" Target="../media/image34.png"/><Relationship Id="rId5" Type="http://schemas.openxmlformats.org/officeDocument/2006/relationships/hyperlink" Target="https://youtu.be/WP1blVh1ZQM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1.png"/><Relationship Id="rId8" Type="http://schemas.openxmlformats.org/officeDocument/2006/relationships/hyperlink" Target="https://youtu.be/gPq7wzGEjqE" TargetMode="External"/><Relationship Id="rId31" Type="http://schemas.openxmlformats.org/officeDocument/2006/relationships/hyperlink" Target="https://youtu.be/koZhWlZh4b8" TargetMode="External"/><Relationship Id="rId30" Type="http://schemas.openxmlformats.org/officeDocument/2006/relationships/hyperlink" Target="https://youtu.be/sJe70FE85is" TargetMode="External"/><Relationship Id="rId33" Type="http://schemas.openxmlformats.org/officeDocument/2006/relationships/hyperlink" Target="https://youtu.be/MCwiFQh3BZk" TargetMode="External"/><Relationship Id="rId32" Type="http://schemas.openxmlformats.org/officeDocument/2006/relationships/hyperlink" Target="https://youtu.be/iPHaID7o_5U" TargetMode="External"/><Relationship Id="rId35" Type="http://schemas.openxmlformats.org/officeDocument/2006/relationships/hyperlink" Target="https://youtu.be/sNfM7996-8U" TargetMode="External"/><Relationship Id="rId34" Type="http://schemas.openxmlformats.org/officeDocument/2006/relationships/hyperlink" Target="https://youtu.be/TNnVgNuagWM" TargetMode="External"/><Relationship Id="rId37" Type="http://schemas.openxmlformats.org/officeDocument/2006/relationships/hyperlink" Target="https://youtu.be/yua6LaU--go" TargetMode="External"/><Relationship Id="rId36" Type="http://schemas.openxmlformats.org/officeDocument/2006/relationships/hyperlink" Target="https://youtu.be/HZPms5-6PfA" TargetMode="External"/><Relationship Id="rId39" Type="http://schemas.openxmlformats.org/officeDocument/2006/relationships/hyperlink" Target="https://youtu.be/7zRih61HCZs" TargetMode="External"/><Relationship Id="rId38" Type="http://schemas.openxmlformats.org/officeDocument/2006/relationships/hyperlink" Target="https://youtu.be/NXVEwkS8SyQ" TargetMode="External"/><Relationship Id="rId20" Type="http://schemas.openxmlformats.org/officeDocument/2006/relationships/hyperlink" Target="https://youtu.be/vk5M7jITfIU" TargetMode="External"/><Relationship Id="rId22" Type="http://schemas.openxmlformats.org/officeDocument/2006/relationships/hyperlink" Target="https://youtu.be/_bGQ-XlLk8M" TargetMode="External"/><Relationship Id="rId21" Type="http://schemas.openxmlformats.org/officeDocument/2006/relationships/hyperlink" Target="https://youtu.be/phqQO-istAI" TargetMode="External"/><Relationship Id="rId24" Type="http://schemas.openxmlformats.org/officeDocument/2006/relationships/hyperlink" Target="https://youtu.be/m_sjAOnowKM" TargetMode="External"/><Relationship Id="rId23" Type="http://schemas.openxmlformats.org/officeDocument/2006/relationships/hyperlink" Target="https://youtu.be/tyFJHdBDVfk" TargetMode="External"/><Relationship Id="rId26" Type="http://schemas.openxmlformats.org/officeDocument/2006/relationships/hyperlink" Target="https://youtu.be/CZG0GQTskhE" TargetMode="External"/><Relationship Id="rId25" Type="http://schemas.openxmlformats.org/officeDocument/2006/relationships/hyperlink" Target="https://youtu.be/kk8zEeD47qw" TargetMode="External"/><Relationship Id="rId28" Type="http://schemas.openxmlformats.org/officeDocument/2006/relationships/hyperlink" Target="https://youtu.be/Rl_D_N1Tsic" TargetMode="External"/><Relationship Id="rId27" Type="http://schemas.openxmlformats.org/officeDocument/2006/relationships/hyperlink" Target="https://youtu.be/q0LOjbDKvq4" TargetMode="External"/><Relationship Id="rId29" Type="http://schemas.openxmlformats.org/officeDocument/2006/relationships/hyperlink" Target="https://youtu.be/oC93kxBMcvE" TargetMode="External"/><Relationship Id="rId51" Type="http://schemas.openxmlformats.org/officeDocument/2006/relationships/slide" Target="/ppt/slides/slide2.xml"/><Relationship Id="rId50" Type="http://schemas.openxmlformats.org/officeDocument/2006/relationships/slide" Target="/ppt/slides/slide1.xml"/><Relationship Id="rId53" Type="http://schemas.openxmlformats.org/officeDocument/2006/relationships/slide" Target="/ppt/slides/slide4.xml"/><Relationship Id="rId52" Type="http://schemas.openxmlformats.org/officeDocument/2006/relationships/slide" Target="/ppt/slides/slide3.xml"/><Relationship Id="rId11" Type="http://schemas.openxmlformats.org/officeDocument/2006/relationships/image" Target="../media/image15.png"/><Relationship Id="rId55" Type="http://schemas.openxmlformats.org/officeDocument/2006/relationships/slide" Target="/ppt/slides/slide6.xml"/><Relationship Id="rId10" Type="http://schemas.openxmlformats.org/officeDocument/2006/relationships/hyperlink" Target="https://teach.classdojo.com/#/classes/640b89bad2df44b7fdbcf386/points" TargetMode="External"/><Relationship Id="rId54" Type="http://schemas.openxmlformats.org/officeDocument/2006/relationships/slide" Target="/ppt/slides/slide5.xml"/><Relationship Id="rId13" Type="http://schemas.openxmlformats.org/officeDocument/2006/relationships/image" Target="../media/image30.png"/><Relationship Id="rId12" Type="http://schemas.openxmlformats.org/officeDocument/2006/relationships/hyperlink" Target="https://youtu.be/3guwWkqlaGc" TargetMode="External"/><Relationship Id="rId56" Type="http://schemas.openxmlformats.org/officeDocument/2006/relationships/slide" Target="/ppt/slides/slide7.xml"/><Relationship Id="rId15" Type="http://schemas.openxmlformats.org/officeDocument/2006/relationships/hyperlink" Target="https://youtu.be/GDnzj88O6aQ" TargetMode="External"/><Relationship Id="rId14" Type="http://schemas.openxmlformats.org/officeDocument/2006/relationships/hyperlink" Target="https://youtu.be/-hGFJW3LZ98" TargetMode="External"/><Relationship Id="rId17" Type="http://schemas.openxmlformats.org/officeDocument/2006/relationships/hyperlink" Target="https://youtu.be/j2q2mq5KOmo" TargetMode="External"/><Relationship Id="rId16" Type="http://schemas.openxmlformats.org/officeDocument/2006/relationships/hyperlink" Target="https://youtu.be/h7E-tnTiW_Y" TargetMode="External"/><Relationship Id="rId19" Type="http://schemas.openxmlformats.org/officeDocument/2006/relationships/hyperlink" Target="https://youtu.be/5dgZQPn29WM" TargetMode="External"/><Relationship Id="rId18" Type="http://schemas.openxmlformats.org/officeDocument/2006/relationships/hyperlink" Target="https://youtu.be/N8e_Oh314Ds" TargetMode="External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53.png"/><Relationship Id="rId42" Type="http://schemas.openxmlformats.org/officeDocument/2006/relationships/hyperlink" Target="https://youtu.be/OVptZE8ELbY?si=V2WMxPcTSElHUk5y" TargetMode="External"/><Relationship Id="rId41" Type="http://schemas.openxmlformats.org/officeDocument/2006/relationships/image" Target="../media/image17.png"/><Relationship Id="rId44" Type="http://schemas.openxmlformats.org/officeDocument/2006/relationships/hyperlink" Target="https://youtu.be/yICR9PiW340?si=lY0TQAvVqB8X8yvT" TargetMode="External"/><Relationship Id="rId43" Type="http://schemas.openxmlformats.org/officeDocument/2006/relationships/image" Target="../media/image58.png"/><Relationship Id="rId46" Type="http://schemas.openxmlformats.org/officeDocument/2006/relationships/hyperlink" Target="https://youtu.be/fxCXHQBUidU?si=-R2IkGAQCipbiRVR" TargetMode="External"/><Relationship Id="rId45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https://teach.classdojo.com/#/classes/640b89bad2df44b7fdbcf386/points" TargetMode="External"/><Relationship Id="rId48" Type="http://schemas.openxmlformats.org/officeDocument/2006/relationships/hyperlink" Target="https://youtu.be/1O12C9EcdFo?si=yOQSliSjM4D5AL5K" TargetMode="External"/><Relationship Id="rId47" Type="http://schemas.openxmlformats.org/officeDocument/2006/relationships/image" Target="../media/image48.png"/><Relationship Id="rId49" Type="http://schemas.openxmlformats.org/officeDocument/2006/relationships/image" Target="../media/image65.png"/><Relationship Id="rId5" Type="http://schemas.openxmlformats.org/officeDocument/2006/relationships/hyperlink" Target="https://youtu.be/tEmg914-9xY" TargetMode="External"/><Relationship Id="rId6" Type="http://schemas.openxmlformats.org/officeDocument/2006/relationships/image" Target="../media/image31.png"/><Relationship Id="rId7" Type="http://schemas.openxmlformats.org/officeDocument/2006/relationships/hyperlink" Target="https://youtu.be/0TgLtF3PMOc" TargetMode="External"/><Relationship Id="rId8" Type="http://schemas.openxmlformats.org/officeDocument/2006/relationships/image" Target="../media/image7.png"/><Relationship Id="rId31" Type="http://schemas.openxmlformats.org/officeDocument/2006/relationships/hyperlink" Target="https://youtu.be/x3nDqPXQUaI?si=FY4ZmMLO92-eiZsa" TargetMode="External"/><Relationship Id="rId30" Type="http://schemas.openxmlformats.org/officeDocument/2006/relationships/image" Target="../media/image43.png"/><Relationship Id="rId33" Type="http://schemas.openxmlformats.org/officeDocument/2006/relationships/hyperlink" Target="https://youtu.be/Qm1O2z9usWs?si=4Yydrv6ynwEbjU3X" TargetMode="External"/><Relationship Id="rId32" Type="http://schemas.openxmlformats.org/officeDocument/2006/relationships/image" Target="../media/image44.png"/><Relationship Id="rId35" Type="http://schemas.openxmlformats.org/officeDocument/2006/relationships/hyperlink" Target="https://youtu.be/hikIuw6Z4Gw?si=N4GCqGb3wqT_vPs_" TargetMode="External"/><Relationship Id="rId34" Type="http://schemas.openxmlformats.org/officeDocument/2006/relationships/image" Target="../media/image41.png"/><Relationship Id="rId37" Type="http://schemas.openxmlformats.org/officeDocument/2006/relationships/hyperlink" Target="https://youtu.be/NVuMULQjb3o?si=WE-UWd0unQJOPEUY" TargetMode="External"/><Relationship Id="rId36" Type="http://schemas.openxmlformats.org/officeDocument/2006/relationships/image" Target="../media/image47.png"/><Relationship Id="rId39" Type="http://schemas.openxmlformats.org/officeDocument/2006/relationships/hyperlink" Target="https://youtu.be/guNdJ5MtX1A?si=qwB6dZmTDpxjKjmw" TargetMode="External"/><Relationship Id="rId38" Type="http://schemas.openxmlformats.org/officeDocument/2006/relationships/image" Target="../media/image50.png"/><Relationship Id="rId20" Type="http://schemas.openxmlformats.org/officeDocument/2006/relationships/hyperlink" Target="https://youtu.be/WsTxqd6cj3w" TargetMode="External"/><Relationship Id="rId22" Type="http://schemas.openxmlformats.org/officeDocument/2006/relationships/hyperlink" Target="https://youtu.be/97u-EaPrVMU" TargetMode="External"/><Relationship Id="rId21" Type="http://schemas.openxmlformats.org/officeDocument/2006/relationships/hyperlink" Target="https://youtu.be/Cy7nR6hcpkI" TargetMode="External"/><Relationship Id="rId24" Type="http://schemas.openxmlformats.org/officeDocument/2006/relationships/image" Target="../media/image36.jpg"/><Relationship Id="rId23" Type="http://schemas.openxmlformats.org/officeDocument/2006/relationships/hyperlink" Target="https://youtu.be/AnoNb2OMQ6s?si=lAosQCLxYiUeRC67" TargetMode="External"/><Relationship Id="rId60" Type="http://schemas.openxmlformats.org/officeDocument/2006/relationships/image" Target="../media/image59.png"/><Relationship Id="rId26" Type="http://schemas.openxmlformats.org/officeDocument/2006/relationships/image" Target="../media/image54.png"/><Relationship Id="rId25" Type="http://schemas.openxmlformats.org/officeDocument/2006/relationships/hyperlink" Target="https://youtu.be/k5wC5krH8xo?si=Cp0BhwW_zj3MqWS4" TargetMode="External"/><Relationship Id="rId28" Type="http://schemas.openxmlformats.org/officeDocument/2006/relationships/image" Target="../media/image42.png"/><Relationship Id="rId27" Type="http://schemas.openxmlformats.org/officeDocument/2006/relationships/hyperlink" Target="https://youtu.be/THYIzpMOV-M?si=1bSaHEHKiAsEq5bn" TargetMode="External"/><Relationship Id="rId29" Type="http://schemas.openxmlformats.org/officeDocument/2006/relationships/hyperlink" Target="https://youtu.be/D6ajLh0isG8?si=oL_0UuZ5E3X92BVz" TargetMode="External"/><Relationship Id="rId51" Type="http://schemas.openxmlformats.org/officeDocument/2006/relationships/image" Target="../media/image51.png"/><Relationship Id="rId50" Type="http://schemas.openxmlformats.org/officeDocument/2006/relationships/hyperlink" Target="https://youtu.be/yZJR2MzkBrU?si=OrTYU6_O-WixE9L8" TargetMode="External"/><Relationship Id="rId53" Type="http://schemas.openxmlformats.org/officeDocument/2006/relationships/slide" Target="/ppt/slides/slide1.xml"/><Relationship Id="rId52" Type="http://schemas.openxmlformats.org/officeDocument/2006/relationships/slide" Target="/ppt/slides/slide5.xml"/><Relationship Id="rId11" Type="http://schemas.openxmlformats.org/officeDocument/2006/relationships/hyperlink" Target="https://youtu.be/gPq7wzGEjqE" TargetMode="External"/><Relationship Id="rId55" Type="http://schemas.openxmlformats.org/officeDocument/2006/relationships/slide" Target="/ppt/slides/slide3.xml"/><Relationship Id="rId10" Type="http://schemas.openxmlformats.org/officeDocument/2006/relationships/image" Target="../media/image15.png"/><Relationship Id="rId54" Type="http://schemas.openxmlformats.org/officeDocument/2006/relationships/slide" Target="/ppt/slides/slide2.xml"/><Relationship Id="rId13" Type="http://schemas.openxmlformats.org/officeDocument/2006/relationships/image" Target="../media/image30.png"/><Relationship Id="rId57" Type="http://schemas.openxmlformats.org/officeDocument/2006/relationships/slide" Target="/ppt/slides/slide6.xml"/><Relationship Id="rId12" Type="http://schemas.openxmlformats.org/officeDocument/2006/relationships/image" Target="../media/image9.png"/><Relationship Id="rId56" Type="http://schemas.openxmlformats.org/officeDocument/2006/relationships/slide" Target="/ppt/slides/slide4.xml"/><Relationship Id="rId15" Type="http://schemas.openxmlformats.org/officeDocument/2006/relationships/hyperlink" Target="https://youtu.be/rkd-Vs_gTyc" TargetMode="External"/><Relationship Id="rId59" Type="http://schemas.openxmlformats.org/officeDocument/2006/relationships/hyperlink" Target="https://youtu.be/5lHXd1cJcMQ?si=JsKOVo5naSJ1dOjb" TargetMode="External"/><Relationship Id="rId14" Type="http://schemas.openxmlformats.org/officeDocument/2006/relationships/hyperlink" Target="https://youtu.be/Huggdy7ohb4" TargetMode="External"/><Relationship Id="rId58" Type="http://schemas.openxmlformats.org/officeDocument/2006/relationships/slide" Target="/ppt/slides/slide7.xml"/><Relationship Id="rId17" Type="http://schemas.openxmlformats.org/officeDocument/2006/relationships/hyperlink" Target="https://youtu.be/C0s9Y81rdBQ" TargetMode="External"/><Relationship Id="rId16" Type="http://schemas.openxmlformats.org/officeDocument/2006/relationships/hyperlink" Target="https://youtu.be/sppcp-alo_Y" TargetMode="External"/><Relationship Id="rId19" Type="http://schemas.openxmlformats.org/officeDocument/2006/relationships/hyperlink" Target="https://youtu.be/R8QIrKCJVAk" TargetMode="External"/><Relationship Id="rId18" Type="http://schemas.openxmlformats.org/officeDocument/2006/relationships/hyperlink" Target="https://youtu.be/KOj5CV_jXlI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hyperlink" Target="https://teach.classdojo.com/#/classes/640b89bad2df44b7fdbcf386/points" TargetMode="External"/><Relationship Id="rId9" Type="http://schemas.openxmlformats.org/officeDocument/2006/relationships/slide" Target="/ppt/slides/slide1.xml"/><Relationship Id="rId5" Type="http://schemas.openxmlformats.org/officeDocument/2006/relationships/image" Target="../media/image15.png"/><Relationship Id="rId6" Type="http://schemas.openxmlformats.org/officeDocument/2006/relationships/hyperlink" Target="https://youtu.be/gPq7wzGEjqE" TargetMode="External"/><Relationship Id="rId7" Type="http://schemas.openxmlformats.org/officeDocument/2006/relationships/image" Target="../media/image9.png"/><Relationship Id="rId8" Type="http://schemas.openxmlformats.org/officeDocument/2006/relationships/slide" Target="/ppt/slides/slide6.xml"/><Relationship Id="rId31" Type="http://schemas.openxmlformats.org/officeDocument/2006/relationships/slide" Target="/ppt/slides/slide6.xml"/><Relationship Id="rId30" Type="http://schemas.openxmlformats.org/officeDocument/2006/relationships/image" Target="../media/image61.png"/><Relationship Id="rId33" Type="http://schemas.openxmlformats.org/officeDocument/2006/relationships/hyperlink" Target="https://youtu.be/HaEmIakO7f4?si=VT-8K30gGO9Rf3Ts" TargetMode="External"/><Relationship Id="rId32" Type="http://schemas.openxmlformats.org/officeDocument/2006/relationships/slide" Target="/ppt/slides/slide7.xml"/><Relationship Id="rId34" Type="http://schemas.openxmlformats.org/officeDocument/2006/relationships/image" Target="../media/image72.png"/><Relationship Id="rId20" Type="http://schemas.openxmlformats.org/officeDocument/2006/relationships/image" Target="../media/image46.png"/><Relationship Id="rId22" Type="http://schemas.openxmlformats.org/officeDocument/2006/relationships/image" Target="../media/image55.png"/><Relationship Id="rId21" Type="http://schemas.openxmlformats.org/officeDocument/2006/relationships/hyperlink" Target="https://youtu.be/xLNrxkd9zaM?si=9cXV_k4Y8R5h5XIJ" TargetMode="External"/><Relationship Id="rId24" Type="http://schemas.openxmlformats.org/officeDocument/2006/relationships/image" Target="../media/image45.png"/><Relationship Id="rId23" Type="http://schemas.openxmlformats.org/officeDocument/2006/relationships/hyperlink" Target="https://youtu.be/yB7WwENGOgw?si=CV45ac6TZzUkM1_f" TargetMode="External"/><Relationship Id="rId26" Type="http://schemas.openxmlformats.org/officeDocument/2006/relationships/image" Target="../media/image57.png"/><Relationship Id="rId25" Type="http://schemas.openxmlformats.org/officeDocument/2006/relationships/hyperlink" Target="https://youtu.be/Yxibq_vskRA?si=vzOX3btMBB7FKP-1" TargetMode="External"/><Relationship Id="rId28" Type="http://schemas.openxmlformats.org/officeDocument/2006/relationships/image" Target="../media/image63.png"/><Relationship Id="rId27" Type="http://schemas.openxmlformats.org/officeDocument/2006/relationships/hyperlink" Target="https://youtu.be/x4EdSpc6lVA?si=RFZSKE8D6SwPvPnW" TargetMode="External"/><Relationship Id="rId29" Type="http://schemas.openxmlformats.org/officeDocument/2006/relationships/hyperlink" Target="https://youtu.be/leWNu8SoIW4?si=HMgHP0wud0CaCdUE" TargetMode="External"/><Relationship Id="rId11" Type="http://schemas.openxmlformats.org/officeDocument/2006/relationships/slide" Target="/ppt/slides/slide3.xml"/><Relationship Id="rId10" Type="http://schemas.openxmlformats.org/officeDocument/2006/relationships/slide" Target="/ppt/slides/slide2.xml"/><Relationship Id="rId13" Type="http://schemas.openxmlformats.org/officeDocument/2006/relationships/hyperlink" Target="https://youtu.be/X6BE4VcYngQ?si=0O1bfSpRn3v_FPmN" TargetMode="External"/><Relationship Id="rId12" Type="http://schemas.openxmlformats.org/officeDocument/2006/relationships/slide" Target="/ppt/slides/slide4.xml"/><Relationship Id="rId15" Type="http://schemas.openxmlformats.org/officeDocument/2006/relationships/hyperlink" Target="https://youtu.be/Gt2mYPwXyAc?si=WoNKzBwKoerTLy6c" TargetMode="External"/><Relationship Id="rId14" Type="http://schemas.openxmlformats.org/officeDocument/2006/relationships/image" Target="../media/image56.png"/><Relationship Id="rId17" Type="http://schemas.openxmlformats.org/officeDocument/2006/relationships/hyperlink" Target="https://youtu.be/K6DSMZ8b3LE?si=cG4JDlAmJQeePNVL" TargetMode="External"/><Relationship Id="rId16" Type="http://schemas.openxmlformats.org/officeDocument/2006/relationships/image" Target="../media/image52.png"/><Relationship Id="rId19" Type="http://schemas.openxmlformats.org/officeDocument/2006/relationships/hyperlink" Target="https://youtu.be/WFJwoqrr7bU?si=qy0naXo1M8wLHDQs" TargetMode="External"/><Relationship Id="rId18" Type="http://schemas.openxmlformats.org/officeDocument/2006/relationships/image" Target="../media/image6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hyperlink" Target="https://teach.classdojo.com/#/classes/640b89bad2df44b7fdbcf386/points" TargetMode="External"/><Relationship Id="rId9" Type="http://schemas.openxmlformats.org/officeDocument/2006/relationships/slide" Target="/ppt/slides/slide1.xml"/><Relationship Id="rId5" Type="http://schemas.openxmlformats.org/officeDocument/2006/relationships/image" Target="../media/image15.png"/><Relationship Id="rId6" Type="http://schemas.openxmlformats.org/officeDocument/2006/relationships/hyperlink" Target="https://youtu.be/gPq7wzGEjqE" TargetMode="External"/><Relationship Id="rId7" Type="http://schemas.openxmlformats.org/officeDocument/2006/relationships/image" Target="../media/image9.png"/><Relationship Id="rId8" Type="http://schemas.openxmlformats.org/officeDocument/2006/relationships/slide" Target="/ppt/slides/slide7.xml"/><Relationship Id="rId31" Type="http://schemas.openxmlformats.org/officeDocument/2006/relationships/image" Target="../media/image62.png"/><Relationship Id="rId30" Type="http://schemas.openxmlformats.org/officeDocument/2006/relationships/hyperlink" Target="https://youtu.be/vkzqCSh5eLk?si=7fuaOygkyJYJIuZu" TargetMode="External"/><Relationship Id="rId33" Type="http://schemas.openxmlformats.org/officeDocument/2006/relationships/image" Target="../media/image69.png"/><Relationship Id="rId32" Type="http://schemas.openxmlformats.org/officeDocument/2006/relationships/hyperlink" Target="https://youtu.be/nm55hy_gcUE?si=Jjh9ks40x5rUlMt0" TargetMode="External"/><Relationship Id="rId35" Type="http://schemas.openxmlformats.org/officeDocument/2006/relationships/hyperlink" Target="https://youtu.be/tsAHt0FiwNM?si=y8jIHx8Xq91hH8fo" TargetMode="External"/><Relationship Id="rId34" Type="http://schemas.openxmlformats.org/officeDocument/2006/relationships/slide" Target="/ppt/slides/slide7.xml"/><Relationship Id="rId37" Type="http://schemas.openxmlformats.org/officeDocument/2006/relationships/hyperlink" Target="https://youtu.be/fhhFwdJqvfw?si=0G3gfTtxx8R6p_ek" TargetMode="External"/><Relationship Id="rId36" Type="http://schemas.openxmlformats.org/officeDocument/2006/relationships/image" Target="../media/image76.png"/><Relationship Id="rId39" Type="http://schemas.openxmlformats.org/officeDocument/2006/relationships/hyperlink" Target="https://youtu.be/byvf7jwdvOI?si=swn_408oNLmO52uY" TargetMode="External"/><Relationship Id="rId38" Type="http://schemas.openxmlformats.org/officeDocument/2006/relationships/image" Target="../media/image70.png"/><Relationship Id="rId20" Type="http://schemas.openxmlformats.org/officeDocument/2006/relationships/hyperlink" Target="https://youtu.be/yUp4W9htmuY?si=o2I8sHiXkcFNYXAO" TargetMode="External"/><Relationship Id="rId22" Type="http://schemas.openxmlformats.org/officeDocument/2006/relationships/hyperlink" Target="https://youtu.be/79M2lSVZiY4?si=772usK_axBculo5k" TargetMode="External"/><Relationship Id="rId21" Type="http://schemas.openxmlformats.org/officeDocument/2006/relationships/image" Target="../media/image64.png"/><Relationship Id="rId24" Type="http://schemas.openxmlformats.org/officeDocument/2006/relationships/hyperlink" Target="https://youtu.be/DJBXflNyFs4?si=Bmr_dJuNyErvlk9m" TargetMode="External"/><Relationship Id="rId23" Type="http://schemas.openxmlformats.org/officeDocument/2006/relationships/image" Target="../media/image66.png"/><Relationship Id="rId26" Type="http://schemas.openxmlformats.org/officeDocument/2006/relationships/hyperlink" Target="https://youtu.be/CfvbEeunnp4?si=1jN9jRqqDMZQAljQ" TargetMode="External"/><Relationship Id="rId25" Type="http://schemas.openxmlformats.org/officeDocument/2006/relationships/image" Target="../media/image73.png"/><Relationship Id="rId28" Type="http://schemas.openxmlformats.org/officeDocument/2006/relationships/hyperlink" Target="https://youtu.be/NkC9AiJf7gI?si=WsOyb5H0HW8_tu7F" TargetMode="External"/><Relationship Id="rId27" Type="http://schemas.openxmlformats.org/officeDocument/2006/relationships/image" Target="../media/image75.png"/><Relationship Id="rId29" Type="http://schemas.openxmlformats.org/officeDocument/2006/relationships/image" Target="../media/image67.png"/><Relationship Id="rId11" Type="http://schemas.openxmlformats.org/officeDocument/2006/relationships/slide" Target="/ppt/slides/slide3.xml"/><Relationship Id="rId10" Type="http://schemas.openxmlformats.org/officeDocument/2006/relationships/slide" Target="/ppt/slides/slide2.xml"/><Relationship Id="rId13" Type="http://schemas.openxmlformats.org/officeDocument/2006/relationships/slide" Target="/ppt/slides/slide7.xml"/><Relationship Id="rId12" Type="http://schemas.openxmlformats.org/officeDocument/2006/relationships/slide" Target="/ppt/slides/slide4.xml"/><Relationship Id="rId15" Type="http://schemas.openxmlformats.org/officeDocument/2006/relationships/image" Target="../media/image71.png"/><Relationship Id="rId14" Type="http://schemas.openxmlformats.org/officeDocument/2006/relationships/hyperlink" Target="https://youtu.be/mQrlgH97v94?si=4KP_ub5OO3NBFX2s" TargetMode="External"/><Relationship Id="rId17" Type="http://schemas.openxmlformats.org/officeDocument/2006/relationships/image" Target="../media/image74.png"/><Relationship Id="rId16" Type="http://schemas.openxmlformats.org/officeDocument/2006/relationships/hyperlink" Target="https://youtu.be/DChofjUH488?si=BImNAuVRRUXbgL6P" TargetMode="External"/><Relationship Id="rId19" Type="http://schemas.openxmlformats.org/officeDocument/2006/relationships/image" Target="../media/image68.png"/><Relationship Id="rId18" Type="http://schemas.openxmlformats.org/officeDocument/2006/relationships/hyperlink" Target="https://youtu.be/t5ALqJ_7k_Y?si=L4DsQlJCsQiVGiB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18692" t="0"/>
          <a:stretch/>
        </p:blipFill>
        <p:spPr>
          <a:xfrm>
            <a:off x="3291325" y="1120975"/>
            <a:ext cx="3870725" cy="24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21151" r="21231" t="0"/>
          <a:stretch/>
        </p:blipFill>
        <p:spPr>
          <a:xfrm>
            <a:off x="7361451" y="1341750"/>
            <a:ext cx="1782550" cy="309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37875" y="355762"/>
            <a:ext cx="2557063" cy="5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1697" y="50776"/>
            <a:ext cx="930826" cy="120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6197" y="50777"/>
            <a:ext cx="930827" cy="120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80698" y="50811"/>
            <a:ext cx="930826" cy="1204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9671" l="12582" r="8627" t="13687"/>
          <a:stretch/>
        </p:blipFill>
        <p:spPr>
          <a:xfrm>
            <a:off x="7858563" y="488600"/>
            <a:ext cx="788326" cy="766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507150" y="1295288"/>
            <a:ext cx="402400" cy="4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411250" y="2672338"/>
            <a:ext cx="594675" cy="5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21"/>
          </p:cNvPr>
          <p:cNvPicPr preferRelativeResize="0"/>
          <p:nvPr/>
        </p:nvPicPr>
        <p:blipFill rotWithShape="1">
          <a:blip r:embed="rId22">
            <a:alphaModFix/>
          </a:blip>
          <a:srcRect b="13760" l="28175" r="27101" t="11085"/>
          <a:stretch/>
        </p:blipFill>
        <p:spPr>
          <a:xfrm>
            <a:off x="2208862" y="1421896"/>
            <a:ext cx="1074500" cy="138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23">
            <a:alphaModFix/>
          </a:blip>
          <a:srcRect b="8088" l="0" r="0" t="0"/>
          <a:stretch/>
        </p:blipFill>
        <p:spPr>
          <a:xfrm>
            <a:off x="0" y="1600790"/>
            <a:ext cx="2137025" cy="283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24"/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84523" y="1766718"/>
            <a:ext cx="594675" cy="46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action="ppaction://hlinksldjump" r:id="rId26"/>
          </p:cNvPr>
          <p:cNvPicPr preferRelativeResize="0"/>
          <p:nvPr/>
        </p:nvPicPr>
        <p:blipFill rotWithShape="1">
          <a:blip r:embed="rId27">
            <a:alphaModFix/>
          </a:blip>
          <a:srcRect b="17486" l="14441" r="19673" t="14444"/>
          <a:stretch/>
        </p:blipFill>
        <p:spPr>
          <a:xfrm>
            <a:off x="844415" y="1766725"/>
            <a:ext cx="452746" cy="4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28"/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6410303" y="3643100"/>
            <a:ext cx="761548" cy="84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>
            <a:hlinkClick action="ppaction://hlinksldjump" r:id="rId30"/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1462363" y="1755438"/>
            <a:ext cx="490313" cy="49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>
            <a:hlinkClick action="ppaction://hlinksldjump" r:id="rId32"/>
          </p:cNvPr>
          <p:cNvPicPr preferRelativeResize="0"/>
          <p:nvPr/>
        </p:nvPicPr>
        <p:blipFill rotWithShape="1">
          <a:blip r:embed="rId33">
            <a:alphaModFix/>
          </a:blip>
          <a:srcRect b="5111" l="0" r="0" t="22171"/>
          <a:stretch/>
        </p:blipFill>
        <p:spPr>
          <a:xfrm>
            <a:off x="155500" y="2324415"/>
            <a:ext cx="452725" cy="494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2579937" y="1766725"/>
            <a:ext cx="2880775" cy="288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action="ppaction://hlinksldjump" r:id="rId35"/>
          </p:cNvPr>
          <p:cNvPicPr preferRelativeResize="0"/>
          <p:nvPr/>
        </p:nvPicPr>
        <p:blipFill rotWithShape="1">
          <a:blip r:embed="rId36">
            <a:alphaModFix/>
          </a:blip>
          <a:srcRect b="8134" l="20656" r="19348" t="8856"/>
          <a:stretch/>
        </p:blipFill>
        <p:spPr>
          <a:xfrm>
            <a:off x="817325" y="2363220"/>
            <a:ext cx="502375" cy="41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action="ppaction://hlinksldjump" r:id="rId37"/>
          </p:cNvPr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1537913" y="2345374"/>
            <a:ext cx="452725" cy="452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action="ppaction://hlinksldjump" r:id="rId39"/>
          </p:cNvPr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130675" y="2859325"/>
            <a:ext cx="452700" cy="626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701" y="50775"/>
            <a:ext cx="1255301" cy="162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89150" y="50778"/>
            <a:ext cx="1255301" cy="1624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8">
            <a:alphaModFix/>
          </a:blip>
          <a:srcRect b="6619" l="3524" r="3478" t="6965"/>
          <a:stretch/>
        </p:blipFill>
        <p:spPr>
          <a:xfrm>
            <a:off x="3111175" y="0"/>
            <a:ext cx="6032824" cy="43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1697" y="1771750"/>
            <a:ext cx="1755550" cy="31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70141" y="1771741"/>
            <a:ext cx="538150" cy="5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11">
            <a:alphaModFix/>
          </a:blip>
          <a:srcRect b="33011" l="21359" r="21083" t="3407"/>
          <a:stretch/>
        </p:blipFill>
        <p:spPr>
          <a:xfrm>
            <a:off x="2508300" y="2405613"/>
            <a:ext cx="538150" cy="56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14527" y="3070400"/>
            <a:ext cx="649400" cy="48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469273" y="4582893"/>
            <a:ext cx="594675" cy="46775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>
            <a:hlinkClick action="ppaction://hlinksldjump" r:id="rId15"/>
          </p:cNvPr>
          <p:cNvSpPr/>
          <p:nvPr/>
        </p:nvSpPr>
        <p:spPr>
          <a:xfrm>
            <a:off x="2762250" y="4829175"/>
            <a:ext cx="152350" cy="1984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1</a:t>
            </a:r>
          </a:p>
        </p:txBody>
      </p:sp>
      <p:sp>
        <p:nvSpPr>
          <p:cNvPr id="89" name="Google Shape;89;p14">
            <a:hlinkClick action="ppaction://hlinksldjump" r:id="rId16"/>
          </p:cNvPr>
          <p:cNvSpPr/>
          <p:nvPr/>
        </p:nvSpPr>
        <p:spPr>
          <a:xfrm>
            <a:off x="3000375" y="4829175"/>
            <a:ext cx="221789" cy="1996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2</a:t>
            </a:r>
          </a:p>
        </p:txBody>
      </p:sp>
      <p:sp>
        <p:nvSpPr>
          <p:cNvPr id="90" name="Google Shape;90;p14">
            <a:hlinkClick action="ppaction://hlinksldjump" r:id="rId17"/>
          </p:cNvPr>
          <p:cNvSpPr/>
          <p:nvPr/>
        </p:nvSpPr>
        <p:spPr>
          <a:xfrm>
            <a:off x="3271825" y="4829175"/>
            <a:ext cx="194324" cy="1984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3</a:t>
            </a:r>
          </a:p>
        </p:txBody>
      </p:sp>
      <p:sp>
        <p:nvSpPr>
          <p:cNvPr id="91" name="Google Shape;91;p14">
            <a:hlinkClick action="ppaction://hlinksldjump" r:id="rId18"/>
          </p:cNvPr>
          <p:cNvSpPr/>
          <p:nvPr/>
        </p:nvSpPr>
        <p:spPr>
          <a:xfrm>
            <a:off x="3515800" y="4829175"/>
            <a:ext cx="158050" cy="2002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4</a:t>
            </a:r>
          </a:p>
        </p:txBody>
      </p:sp>
      <p:sp>
        <p:nvSpPr>
          <p:cNvPr id="92" name="Google Shape;92;p14">
            <a:hlinkClick action="ppaction://hlinksldjump" r:id="rId19"/>
          </p:cNvPr>
          <p:cNvSpPr/>
          <p:nvPr/>
        </p:nvSpPr>
        <p:spPr>
          <a:xfrm>
            <a:off x="3723500" y="4829175"/>
            <a:ext cx="191733" cy="1987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5</a:t>
            </a:r>
          </a:p>
        </p:txBody>
      </p:sp>
      <p:sp>
        <p:nvSpPr>
          <p:cNvPr id="93" name="Google Shape;93;p14">
            <a:hlinkClick action="ppaction://hlinksldjump" r:id="rId20"/>
          </p:cNvPr>
          <p:cNvSpPr/>
          <p:nvPr/>
        </p:nvSpPr>
        <p:spPr>
          <a:xfrm>
            <a:off x="3964875" y="4829025"/>
            <a:ext cx="172560" cy="1996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6</a:t>
            </a:r>
          </a:p>
        </p:txBody>
      </p:sp>
      <p:sp>
        <p:nvSpPr>
          <p:cNvPr id="94" name="Google Shape;94;p14">
            <a:hlinkClick action="ppaction://hlinksldjump" r:id="rId21"/>
          </p:cNvPr>
          <p:cNvSpPr/>
          <p:nvPr/>
        </p:nvSpPr>
        <p:spPr>
          <a:xfrm>
            <a:off x="4137425" y="4829025"/>
            <a:ext cx="225934" cy="2005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7</a:t>
            </a:r>
          </a:p>
        </p:txBody>
      </p:sp>
      <p:pic>
        <p:nvPicPr>
          <p:cNvPr id="95" name="Google Shape;95;p14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031150" y="3652525"/>
            <a:ext cx="936125" cy="93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13760" l="28175" r="27101" t="11085"/>
          <a:stretch/>
        </p:blipFill>
        <p:spPr>
          <a:xfrm>
            <a:off x="94862" y="75721"/>
            <a:ext cx="1074500" cy="138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6">
            <a:alphaModFix/>
          </a:blip>
          <a:srcRect b="5728" l="0" r="0" t="12203"/>
          <a:stretch/>
        </p:blipFill>
        <p:spPr>
          <a:xfrm>
            <a:off x="1478500" y="859451"/>
            <a:ext cx="3597050" cy="382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69108" y="0"/>
            <a:ext cx="397488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4848" y="4582893"/>
            <a:ext cx="594675" cy="46775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>
            <a:hlinkClick action="ppaction://hlinksldjump" r:id="rId10"/>
          </p:cNvPr>
          <p:cNvSpPr/>
          <p:nvPr/>
        </p:nvSpPr>
        <p:spPr>
          <a:xfrm>
            <a:off x="2762250" y="4829175"/>
            <a:ext cx="152350" cy="1984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1</a:t>
            </a:r>
          </a:p>
        </p:txBody>
      </p:sp>
      <p:sp>
        <p:nvSpPr>
          <p:cNvPr id="106" name="Google Shape;106;p15">
            <a:hlinkClick action="ppaction://hlinksldjump" r:id="rId11"/>
          </p:cNvPr>
          <p:cNvSpPr/>
          <p:nvPr/>
        </p:nvSpPr>
        <p:spPr>
          <a:xfrm>
            <a:off x="3000375" y="4829175"/>
            <a:ext cx="221789" cy="1996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2</a:t>
            </a:r>
          </a:p>
        </p:txBody>
      </p:sp>
      <p:sp>
        <p:nvSpPr>
          <p:cNvPr id="107" name="Google Shape;107;p15">
            <a:hlinkClick action="ppaction://hlinksldjump" r:id="rId12"/>
          </p:cNvPr>
          <p:cNvSpPr/>
          <p:nvPr/>
        </p:nvSpPr>
        <p:spPr>
          <a:xfrm>
            <a:off x="3271825" y="4829175"/>
            <a:ext cx="194324" cy="1984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3</a:t>
            </a:r>
          </a:p>
        </p:txBody>
      </p:sp>
      <p:sp>
        <p:nvSpPr>
          <p:cNvPr id="108" name="Google Shape;108;p15">
            <a:hlinkClick action="ppaction://hlinksldjump" r:id="rId13"/>
          </p:cNvPr>
          <p:cNvSpPr/>
          <p:nvPr/>
        </p:nvSpPr>
        <p:spPr>
          <a:xfrm>
            <a:off x="3515800" y="4829175"/>
            <a:ext cx="158050" cy="2002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4</a:t>
            </a:r>
          </a:p>
        </p:txBody>
      </p:sp>
      <p:sp>
        <p:nvSpPr>
          <p:cNvPr id="109" name="Google Shape;109;p15">
            <a:hlinkClick action="ppaction://hlinksldjump" r:id="rId14"/>
          </p:cNvPr>
          <p:cNvSpPr/>
          <p:nvPr/>
        </p:nvSpPr>
        <p:spPr>
          <a:xfrm>
            <a:off x="3723500" y="4829175"/>
            <a:ext cx="191733" cy="1987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5</a:t>
            </a:r>
          </a:p>
        </p:txBody>
      </p:sp>
      <p:sp>
        <p:nvSpPr>
          <p:cNvPr id="110" name="Google Shape;110;p15">
            <a:hlinkClick action="ppaction://hlinksldjump" r:id="rId15"/>
          </p:cNvPr>
          <p:cNvSpPr/>
          <p:nvPr/>
        </p:nvSpPr>
        <p:spPr>
          <a:xfrm>
            <a:off x="3964875" y="4829025"/>
            <a:ext cx="172560" cy="1996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6</a:t>
            </a:r>
          </a:p>
        </p:txBody>
      </p:sp>
      <p:sp>
        <p:nvSpPr>
          <p:cNvPr id="111" name="Google Shape;111;p15">
            <a:hlinkClick action="ppaction://hlinksldjump" r:id="rId16"/>
          </p:cNvPr>
          <p:cNvSpPr/>
          <p:nvPr/>
        </p:nvSpPr>
        <p:spPr>
          <a:xfrm>
            <a:off x="4137425" y="4829025"/>
            <a:ext cx="225934" cy="2005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7</a:t>
            </a:r>
          </a:p>
        </p:txBody>
      </p:sp>
      <p:pic>
        <p:nvPicPr>
          <p:cNvPr id="112" name="Google Shape;112;p15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1903100"/>
            <a:ext cx="1514850" cy="1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 b="0" l="0" r="18692" t="0"/>
          <a:stretch/>
        </p:blipFill>
        <p:spPr>
          <a:xfrm>
            <a:off x="2942687" y="678838"/>
            <a:ext cx="3870725" cy="24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0275" y="886475"/>
            <a:ext cx="594675" cy="5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7">
            <a:alphaModFix/>
          </a:blip>
          <a:srcRect b="8088" l="0" r="0" t="0"/>
          <a:stretch/>
        </p:blipFill>
        <p:spPr>
          <a:xfrm>
            <a:off x="-12" y="1319800"/>
            <a:ext cx="2348850" cy="31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10715" y="3662175"/>
            <a:ext cx="761548" cy="84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273" y="4614768"/>
            <a:ext cx="594675" cy="46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5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>
            <a:hlinkClick r:id="rId14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51900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>
            <a:hlinkClick r:id="rId15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3575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>
            <a:hlinkClick r:id="rId16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55250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>
            <a:hlinkClick r:id="rId17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06925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>
            <a:hlinkClick r:id="rId18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58600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>
            <a:hlinkClick r:id="rId19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110275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>
            <a:hlinkClick r:id="rId20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461950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>
            <a:hlinkClick r:id="rId21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813625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>
            <a:hlinkClick r:id="rId2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65300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>
            <a:hlinkClick r:id="rId23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516975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>
            <a:hlinkClick r:id="rId24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868650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>
            <a:hlinkClick r:id="rId25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220325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>
            <a:hlinkClick r:id="rId26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572000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>
            <a:hlinkClick r:id="rId27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923675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>
            <a:hlinkClick r:id="rId28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275350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>
            <a:hlinkClick r:id="rId29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27025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>
            <a:hlinkClick r:id="rId30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978700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>
            <a:hlinkClick r:id="rId31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30375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>
            <a:hlinkClick r:id="rId3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82050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>
            <a:hlinkClick r:id="rId33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33725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>
            <a:hlinkClick r:id="rId34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85400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>
            <a:hlinkClick r:id="rId35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37075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>
            <a:hlinkClick r:id="rId36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88750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>
            <a:hlinkClick r:id="rId37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440425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>
            <a:hlinkClick r:id="rId38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792100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16"/>
          <p:cNvGrpSpPr/>
          <p:nvPr/>
        </p:nvGrpSpPr>
        <p:grpSpPr>
          <a:xfrm>
            <a:off x="61330" y="84187"/>
            <a:ext cx="9021351" cy="183301"/>
            <a:chOff x="179780" y="1453087"/>
            <a:chExt cx="9021351" cy="183301"/>
          </a:xfrm>
        </p:grpSpPr>
        <p:sp>
          <p:nvSpPr>
            <p:cNvPr id="150" name="Google Shape;150;p16"/>
            <p:cNvSpPr/>
            <p:nvPr/>
          </p:nvSpPr>
          <p:spPr>
            <a:xfrm>
              <a:off x="179780" y="1476106"/>
              <a:ext cx="250174" cy="14034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9900"/>
                  </a:solidFill>
                  <a:latin typeface="Farsan"/>
                </a:rPr>
                <a:t>Aa</a:t>
              </a: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544700" y="1472202"/>
              <a:ext cx="223662" cy="14815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CC0000"/>
                  </a:solidFill>
                  <a:latin typeface="Farsan"/>
                </a:rPr>
                <a:t>Bb</a:t>
              </a: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905253" y="1476002"/>
              <a:ext cx="205893" cy="140553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00"/>
                  </a:solidFill>
                  <a:latin typeface="Farsan"/>
                </a:rPr>
                <a:t>Cc</a:t>
              </a: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241126" y="1471994"/>
              <a:ext cx="237482" cy="148567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00FF00"/>
                  </a:solidFill>
                  <a:latin typeface="Farsan"/>
                </a:rPr>
                <a:t>Dd</a:t>
              </a: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1611559" y="1476309"/>
              <a:ext cx="199970" cy="139937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00FFFF"/>
                  </a:solidFill>
                  <a:latin typeface="Farsan"/>
                </a:rPr>
                <a:t>Ee</a:t>
              </a: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1960000" y="1473122"/>
              <a:ext cx="206457" cy="146307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9900FF"/>
                  </a:solidFill>
                  <a:latin typeface="Farsan"/>
                </a:rPr>
                <a:t>Ff</a:t>
              </a: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2301807" y="1456268"/>
              <a:ext cx="226200" cy="180007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00FF"/>
                  </a:solidFill>
                  <a:latin typeface="Farsan"/>
                </a:rPr>
                <a:t>Gg</a:t>
              </a: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2651507" y="1472399"/>
              <a:ext cx="230149" cy="14774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4A86E8"/>
                  </a:solidFill>
                  <a:latin typeface="Farsan"/>
                </a:rPr>
                <a:t>Hh</a:t>
              </a: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3025194" y="1476829"/>
              <a:ext cx="186150" cy="13891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6AA84F"/>
                  </a:solidFill>
                  <a:latin typeface="Caveat"/>
                </a:rPr>
                <a:t>Ii</a:t>
              </a: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3391961" y="1456893"/>
              <a:ext cx="155971" cy="17877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E06666"/>
                  </a:solidFill>
                  <a:latin typeface="Farsan"/>
                </a:rPr>
                <a:t>Jj</a:t>
              </a: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3700915" y="1472405"/>
              <a:ext cx="241431" cy="14774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0000"/>
                  </a:solidFill>
                  <a:latin typeface="Caveat"/>
                </a:rPr>
                <a:t>Kk</a:t>
              </a: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4096875" y="1472191"/>
              <a:ext cx="152868" cy="14815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0000FF"/>
                  </a:solidFill>
                  <a:latin typeface="Farsan"/>
                </a:rPr>
                <a:t>Ll</a:t>
              </a: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4365495" y="1475898"/>
              <a:ext cx="318993" cy="14075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980000"/>
                  </a:solidFill>
                  <a:latin typeface="Farsan"/>
                </a:rPr>
                <a:t>Mm</a:t>
              </a: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4751373" y="1476199"/>
              <a:ext cx="238328" cy="14014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9900"/>
                  </a:solidFill>
                  <a:latin typeface="Farsan"/>
                </a:rPr>
                <a:t>Nn</a:t>
              </a: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116488" y="1472202"/>
              <a:ext cx="230713" cy="140553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CC0000"/>
                  </a:solidFill>
                  <a:latin typeface="Farsan"/>
                </a:rPr>
                <a:t>Oo</a:t>
              </a: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5471821" y="1456586"/>
              <a:ext cx="216329" cy="17980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00"/>
                  </a:solidFill>
                  <a:latin typeface="Farsan"/>
                </a:rPr>
                <a:t>Pp</a:t>
              </a: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5810941" y="1453087"/>
              <a:ext cx="241431" cy="17877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00FF00"/>
                  </a:solidFill>
                  <a:latin typeface="Farsan"/>
                </a:rPr>
                <a:t>Qq</a:t>
              </a: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6180241" y="1472295"/>
              <a:ext cx="206175" cy="14034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00FFFF"/>
                  </a:solidFill>
                  <a:latin typeface="Farsan"/>
                </a:rPr>
                <a:t>Rr</a:t>
              </a: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6531789" y="1473122"/>
              <a:ext cx="200252" cy="14034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9900FF"/>
                  </a:solidFill>
                  <a:latin typeface="Farsan"/>
                </a:rPr>
                <a:t>Ss</a:t>
              </a: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6894322" y="1476205"/>
              <a:ext cx="184739" cy="140553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00FF"/>
                  </a:solidFill>
                  <a:latin typeface="Farsan"/>
                </a:rPr>
                <a:t>Tt</a:t>
              </a: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7224996" y="1472399"/>
              <a:ext cx="226764" cy="14014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4A86E8"/>
                  </a:solidFill>
                  <a:latin typeface="Farsan"/>
                </a:rPr>
                <a:t>Uu</a:t>
              </a: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7596983" y="1476829"/>
              <a:ext cx="200252" cy="15165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6AA84F"/>
                  </a:solidFill>
                  <a:latin typeface="Caveat"/>
                </a:rPr>
                <a:t>Vv</a:t>
              </a: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7895859" y="1472399"/>
              <a:ext cx="291754" cy="14014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E06666"/>
                  </a:solidFill>
                  <a:latin typeface="Farsan"/>
                </a:rPr>
                <a:t>Ww</a:t>
              </a: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8268330" y="1473226"/>
              <a:ext cx="250174" cy="14425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0000"/>
                  </a:solidFill>
                  <a:latin typeface="Caveat"/>
                </a:rPr>
                <a:t>Xx</a:t>
              </a: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8647930" y="1453706"/>
              <a:ext cx="194329" cy="17918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0000FF"/>
                  </a:solidFill>
                  <a:latin typeface="Farsan"/>
                </a:rPr>
                <a:t>Yy</a:t>
              </a: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8989597" y="1473012"/>
              <a:ext cx="211534" cy="13891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980000"/>
                  </a:solidFill>
                  <a:latin typeface="Farsan"/>
                </a:rPr>
                <a:t>Zz</a:t>
              </a:r>
            </a:p>
          </p:txBody>
        </p:sp>
      </p:grpSp>
      <p:sp>
        <p:nvSpPr>
          <p:cNvPr id="176" name="Google Shape;176;p16"/>
          <p:cNvSpPr txBox="1"/>
          <p:nvPr/>
        </p:nvSpPr>
        <p:spPr>
          <a:xfrm>
            <a:off x="2348848" y="1319800"/>
            <a:ext cx="11682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Patrick Hand"/>
                <a:ea typeface="Patrick Hand"/>
                <a:cs typeface="Patrick Hand"/>
                <a:sym typeface="Patrick Hand"/>
              </a:rPr>
              <a:t>Read </a:t>
            </a:r>
            <a:br>
              <a:rPr b="1" lang="en" sz="1900"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b="1" lang="en" sz="1900">
                <a:latin typeface="Patrick Hand"/>
                <a:ea typeface="Patrick Hand"/>
                <a:cs typeface="Patrick Hand"/>
                <a:sym typeface="Patrick Hand"/>
              </a:rPr>
              <a:t>Alouds</a:t>
            </a:r>
            <a:endParaRPr b="1"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900"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b="1" lang="en" sz="1900">
                <a:latin typeface="Patrick Hand"/>
                <a:ea typeface="Patrick Hand"/>
                <a:cs typeface="Patrick Hand"/>
                <a:sym typeface="Patrick Hand"/>
              </a:rPr>
              <a:t>Books of the Month</a:t>
            </a:r>
            <a:endParaRPr b="1"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77" name="Google Shape;177;p16"/>
          <p:cNvSpPr/>
          <p:nvPr/>
        </p:nvSpPr>
        <p:spPr>
          <a:xfrm>
            <a:off x="6940450" y="737400"/>
            <a:ext cx="2142223" cy="4677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Book of the Week</a:t>
            </a:r>
          </a:p>
        </p:txBody>
      </p:sp>
      <p:sp>
        <p:nvSpPr>
          <p:cNvPr id="178" name="Google Shape;178;p16"/>
          <p:cNvSpPr/>
          <p:nvPr/>
        </p:nvSpPr>
        <p:spPr>
          <a:xfrm>
            <a:off x="520975" y="610487"/>
            <a:ext cx="1306901" cy="5946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ELA</a:t>
            </a:r>
          </a:p>
        </p:txBody>
      </p:sp>
      <p:pic>
        <p:nvPicPr>
          <p:cNvPr id="179" name="Google Shape;179;p16">
            <a:hlinkClick r:id="rId39"/>
          </p:cNvPr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3129203" y="850400"/>
            <a:ext cx="1400850" cy="92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6">
            <a:hlinkClick r:id="rId41"/>
          </p:cNvPr>
          <p:cNvPicPr preferRelativeResize="0"/>
          <p:nvPr/>
        </p:nvPicPr>
        <p:blipFill rotWithShape="1">
          <a:blip r:embed="rId42">
            <a:alphaModFix/>
          </a:blip>
          <a:srcRect b="13985" l="0" r="0" t="0"/>
          <a:stretch/>
        </p:blipFill>
        <p:spPr>
          <a:xfrm>
            <a:off x="3165300" y="1985913"/>
            <a:ext cx="738445" cy="8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5627037" y="2786925"/>
            <a:ext cx="1944900" cy="19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6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7265209" y="1388394"/>
            <a:ext cx="1400848" cy="211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6">
            <a:hlinkClick r:id="rId45"/>
          </p:cNvPr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5660849" y="1610277"/>
            <a:ext cx="987375" cy="127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6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4220325" y="1906875"/>
            <a:ext cx="1200311" cy="92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6">
            <a:hlinkClick r:id="rId48"/>
          </p:cNvPr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4615805" y="889918"/>
            <a:ext cx="959285" cy="8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6">
            <a:hlinkClick action="ppaction://hlinksldjump" r:id="rId50"/>
          </p:cNvPr>
          <p:cNvSpPr/>
          <p:nvPr/>
        </p:nvSpPr>
        <p:spPr>
          <a:xfrm>
            <a:off x="2762250" y="4829175"/>
            <a:ext cx="152350" cy="1984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1</a:t>
            </a:r>
          </a:p>
        </p:txBody>
      </p:sp>
      <p:sp>
        <p:nvSpPr>
          <p:cNvPr id="187" name="Google Shape;187;p16">
            <a:hlinkClick action="ppaction://hlinksldjump" r:id="rId51"/>
          </p:cNvPr>
          <p:cNvSpPr/>
          <p:nvPr/>
        </p:nvSpPr>
        <p:spPr>
          <a:xfrm>
            <a:off x="3000375" y="4829175"/>
            <a:ext cx="221789" cy="1996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2</a:t>
            </a:r>
          </a:p>
        </p:txBody>
      </p:sp>
      <p:sp>
        <p:nvSpPr>
          <p:cNvPr id="188" name="Google Shape;188;p16">
            <a:hlinkClick action="ppaction://hlinksldjump" r:id="rId52"/>
          </p:cNvPr>
          <p:cNvSpPr/>
          <p:nvPr/>
        </p:nvSpPr>
        <p:spPr>
          <a:xfrm>
            <a:off x="3271825" y="4829175"/>
            <a:ext cx="194324" cy="1984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3</a:t>
            </a:r>
          </a:p>
        </p:txBody>
      </p:sp>
      <p:sp>
        <p:nvSpPr>
          <p:cNvPr id="189" name="Google Shape;189;p16">
            <a:hlinkClick action="ppaction://hlinksldjump" r:id="rId53"/>
          </p:cNvPr>
          <p:cNvSpPr/>
          <p:nvPr/>
        </p:nvSpPr>
        <p:spPr>
          <a:xfrm>
            <a:off x="3515800" y="4829175"/>
            <a:ext cx="158050" cy="2002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4</a:t>
            </a:r>
          </a:p>
        </p:txBody>
      </p:sp>
      <p:sp>
        <p:nvSpPr>
          <p:cNvPr id="190" name="Google Shape;190;p16">
            <a:hlinkClick action="ppaction://hlinksldjump" r:id="rId54"/>
          </p:cNvPr>
          <p:cNvSpPr/>
          <p:nvPr/>
        </p:nvSpPr>
        <p:spPr>
          <a:xfrm>
            <a:off x="3723500" y="4829175"/>
            <a:ext cx="191733" cy="1987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5</a:t>
            </a:r>
          </a:p>
        </p:txBody>
      </p:sp>
      <p:sp>
        <p:nvSpPr>
          <p:cNvPr id="191" name="Google Shape;191;p16">
            <a:hlinkClick action="ppaction://hlinksldjump" r:id="rId55"/>
          </p:cNvPr>
          <p:cNvSpPr/>
          <p:nvPr/>
        </p:nvSpPr>
        <p:spPr>
          <a:xfrm>
            <a:off x="3964875" y="4829025"/>
            <a:ext cx="172560" cy="1996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6</a:t>
            </a:r>
          </a:p>
        </p:txBody>
      </p:sp>
      <p:sp>
        <p:nvSpPr>
          <p:cNvPr id="192" name="Google Shape;192;p16">
            <a:hlinkClick action="ppaction://hlinksldjump" r:id="rId56"/>
          </p:cNvPr>
          <p:cNvSpPr/>
          <p:nvPr/>
        </p:nvSpPr>
        <p:spPr>
          <a:xfrm>
            <a:off x="4137425" y="4829025"/>
            <a:ext cx="225934" cy="2005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 b="0" l="0" r="18692" t="0"/>
          <a:stretch/>
        </p:blipFill>
        <p:spPr>
          <a:xfrm>
            <a:off x="3291325" y="1120975"/>
            <a:ext cx="3870725" cy="24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9671" l="12582" r="8627" t="13687"/>
          <a:stretch/>
        </p:blipFill>
        <p:spPr>
          <a:xfrm>
            <a:off x="7681348" y="1301100"/>
            <a:ext cx="1128151" cy="109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08775" y="2804879"/>
            <a:ext cx="505075" cy="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7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9386" y="4500268"/>
            <a:ext cx="594675" cy="46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7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81078" y="3653375"/>
            <a:ext cx="761548" cy="84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281063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>
            <a:hlinkClick r:id="rId14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632738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7">
            <a:hlinkClick r:id="rId15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984425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7">
            <a:hlinkClick r:id="rId16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336088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>
            <a:hlinkClick r:id="rId17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87763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7">
            <a:hlinkClick r:id="rId18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039450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7">
            <a:hlinkClick r:id="rId19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391125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7">
            <a:hlinkClick r:id="rId20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742800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7">
            <a:hlinkClick r:id="rId21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094475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7">
            <a:hlinkClick r:id="rId2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46138" y="-1"/>
            <a:ext cx="351677" cy="35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62163" y="12"/>
            <a:ext cx="351677" cy="35167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7"/>
          <p:cNvSpPr/>
          <p:nvPr/>
        </p:nvSpPr>
        <p:spPr>
          <a:xfrm>
            <a:off x="3401205" y="112556"/>
            <a:ext cx="111408" cy="12658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9900"/>
                </a:solidFill>
                <a:latin typeface="Farsan"/>
              </a:rPr>
              <a:t>0</a:t>
            </a:r>
          </a:p>
        </p:txBody>
      </p:sp>
      <p:sp>
        <p:nvSpPr>
          <p:cNvPr id="215" name="Google Shape;215;p17"/>
          <p:cNvSpPr/>
          <p:nvPr/>
        </p:nvSpPr>
        <p:spPr>
          <a:xfrm>
            <a:off x="3782500" y="112565"/>
            <a:ext cx="52178" cy="12658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CC0000"/>
                </a:solidFill>
                <a:latin typeface="Farsan"/>
              </a:rPr>
              <a:t>1</a:t>
            </a:r>
          </a:p>
        </p:txBody>
      </p:sp>
      <p:sp>
        <p:nvSpPr>
          <p:cNvPr id="216" name="Google Shape;216;p17"/>
          <p:cNvSpPr/>
          <p:nvPr/>
        </p:nvSpPr>
        <p:spPr>
          <a:xfrm>
            <a:off x="4111753" y="110302"/>
            <a:ext cx="97023" cy="1276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Farsan"/>
              </a:rPr>
              <a:t>2</a:t>
            </a:r>
          </a:p>
        </p:txBody>
      </p:sp>
      <p:sp>
        <p:nvSpPr>
          <p:cNvPr id="217" name="Google Shape;217;p17"/>
          <p:cNvSpPr/>
          <p:nvPr/>
        </p:nvSpPr>
        <p:spPr>
          <a:xfrm>
            <a:off x="4462726" y="108744"/>
            <a:ext cx="98434" cy="12801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00"/>
                </a:solidFill>
                <a:latin typeface="Farsan"/>
              </a:rPr>
              <a:t>3</a:t>
            </a:r>
          </a:p>
        </p:txBody>
      </p:sp>
      <p:sp>
        <p:nvSpPr>
          <p:cNvPr id="218" name="Google Shape;218;p17"/>
          <p:cNvSpPr/>
          <p:nvPr/>
        </p:nvSpPr>
        <p:spPr>
          <a:xfrm>
            <a:off x="4807909" y="112446"/>
            <a:ext cx="111408" cy="1267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FF"/>
                </a:solidFill>
                <a:latin typeface="Farsan"/>
              </a:rPr>
              <a:t>4</a:t>
            </a:r>
          </a:p>
        </p:txBody>
      </p:sp>
      <p:sp>
        <p:nvSpPr>
          <p:cNvPr id="219" name="Google Shape;219;p17"/>
          <p:cNvSpPr/>
          <p:nvPr/>
        </p:nvSpPr>
        <p:spPr>
          <a:xfrm>
            <a:off x="5164237" y="112347"/>
            <a:ext cx="102100" cy="12699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900FF"/>
                </a:solidFill>
                <a:latin typeface="Farsan"/>
              </a:rPr>
              <a:t>5</a:t>
            </a:r>
          </a:p>
        </p:txBody>
      </p:sp>
      <p:sp>
        <p:nvSpPr>
          <p:cNvPr id="220" name="Google Shape;220;p17"/>
          <p:cNvSpPr/>
          <p:nvPr/>
        </p:nvSpPr>
        <p:spPr>
          <a:xfrm>
            <a:off x="5547857" y="108018"/>
            <a:ext cx="91665" cy="1267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FF"/>
                </a:solidFill>
                <a:latin typeface="Farsan"/>
              </a:rPr>
              <a:t>6</a:t>
            </a:r>
          </a:p>
        </p:txBody>
      </p:sp>
      <p:sp>
        <p:nvSpPr>
          <p:cNvPr id="221" name="Google Shape;221;p17"/>
          <p:cNvSpPr/>
          <p:nvPr/>
        </p:nvSpPr>
        <p:spPr>
          <a:xfrm>
            <a:off x="5871957" y="112974"/>
            <a:ext cx="93357" cy="1257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4A86E8"/>
                </a:solidFill>
                <a:latin typeface="Farsan"/>
              </a:rPr>
              <a:t>7</a:t>
            </a:r>
          </a:p>
        </p:txBody>
      </p:sp>
      <p:sp>
        <p:nvSpPr>
          <p:cNvPr id="222" name="Google Shape;222;p17"/>
          <p:cNvSpPr/>
          <p:nvPr/>
        </p:nvSpPr>
        <p:spPr>
          <a:xfrm>
            <a:off x="6213057" y="110279"/>
            <a:ext cx="114510" cy="12226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6AA84F"/>
                </a:solidFill>
                <a:latin typeface="Caveat"/>
              </a:rPr>
              <a:t>8</a:t>
            </a:r>
          </a:p>
        </p:txBody>
      </p:sp>
      <p:sp>
        <p:nvSpPr>
          <p:cNvPr id="223" name="Google Shape;223;p17"/>
          <p:cNvSpPr/>
          <p:nvPr/>
        </p:nvSpPr>
        <p:spPr>
          <a:xfrm>
            <a:off x="6570936" y="112243"/>
            <a:ext cx="94203" cy="12719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06666"/>
                </a:solidFill>
                <a:latin typeface="Farsan"/>
              </a:rPr>
              <a:t>9</a:t>
            </a:r>
          </a:p>
        </p:txBody>
      </p:sp>
      <p:sp>
        <p:nvSpPr>
          <p:cNvPr id="224" name="Google Shape;224;p17"/>
          <p:cNvSpPr/>
          <p:nvPr/>
        </p:nvSpPr>
        <p:spPr>
          <a:xfrm>
            <a:off x="6851286" y="112143"/>
            <a:ext cx="186432" cy="1274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FF"/>
                </a:solidFill>
                <a:latin typeface="Farsan"/>
              </a:rPr>
              <a:t>10</a:t>
            </a:r>
          </a:p>
        </p:txBody>
      </p:sp>
      <p:pic>
        <p:nvPicPr>
          <p:cNvPr id="225" name="Google Shape;225;p17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5025" y="-1062"/>
            <a:ext cx="1365975" cy="176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7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487425" y="1294125"/>
            <a:ext cx="40240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7">
            <a:hlinkClick r:id="rId27"/>
          </p:cNvPr>
          <p:cNvPicPr preferRelativeResize="0"/>
          <p:nvPr/>
        </p:nvPicPr>
        <p:blipFill rotWithShape="1">
          <a:blip r:embed="rId28">
            <a:alphaModFix/>
          </a:blip>
          <a:srcRect b="45115" l="15640" r="15729" t="0"/>
          <a:stretch/>
        </p:blipFill>
        <p:spPr>
          <a:xfrm>
            <a:off x="4111750" y="1371859"/>
            <a:ext cx="594675" cy="246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7">
            <a:hlinkClick r:id="rId29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4823291" y="1301089"/>
            <a:ext cx="594675" cy="49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7">
            <a:hlinkClick r:id="rId31"/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589391" y="1294116"/>
            <a:ext cx="505075" cy="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>
            <a:hlinkClick r:id="rId33"/>
          </p:cNvPr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351417" y="1294125"/>
            <a:ext cx="662304" cy="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7">
            <a:hlinkClick r:id="rId35"/>
          </p:cNvPr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3512627" y="2804877"/>
            <a:ext cx="505075" cy="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>
            <a:hlinkClick r:id="rId37"/>
          </p:cNvPr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359250" y="1919625"/>
            <a:ext cx="1924450" cy="197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>
            <a:hlinkClick r:id="rId39"/>
          </p:cNvPr>
          <p:cNvPicPr preferRelativeResize="0"/>
          <p:nvPr/>
        </p:nvPicPr>
        <p:blipFill rotWithShape="1">
          <a:blip r:embed="rId40">
            <a:alphaModFix/>
          </a:blip>
          <a:srcRect b="9148" l="0" r="0" t="0"/>
          <a:stretch/>
        </p:blipFill>
        <p:spPr>
          <a:xfrm>
            <a:off x="1658050" y="5200"/>
            <a:ext cx="1365976" cy="1754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 flipH="1">
            <a:off x="6446163" y="2118100"/>
            <a:ext cx="2880775" cy="288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>
            <a:hlinkClick r:id="rId42"/>
          </p:cNvPr>
          <p:cNvPicPr preferRelativeResize="0"/>
          <p:nvPr/>
        </p:nvPicPr>
        <p:blipFill rotWithShape="1">
          <a:blip r:embed="rId43">
            <a:alphaModFix/>
          </a:blip>
          <a:srcRect b="13389" l="36409" r="9841" t="16689"/>
          <a:stretch/>
        </p:blipFill>
        <p:spPr>
          <a:xfrm>
            <a:off x="4904925" y="2770280"/>
            <a:ext cx="788325" cy="57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>
            <a:hlinkClick r:id="rId44"/>
          </p:cNvPr>
          <p:cNvPicPr preferRelativeResize="0"/>
          <p:nvPr/>
        </p:nvPicPr>
        <p:blipFill rotWithShape="1">
          <a:blip r:embed="rId45">
            <a:alphaModFix/>
          </a:blip>
          <a:srcRect b="12651" l="24094" r="24167" t="9781"/>
          <a:stretch/>
        </p:blipFill>
        <p:spPr>
          <a:xfrm>
            <a:off x="5884325" y="2735675"/>
            <a:ext cx="728548" cy="5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>
            <a:hlinkClick r:id="rId46"/>
          </p:cNvPr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3512625" y="1907675"/>
            <a:ext cx="1067175" cy="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7">
            <a:hlinkClick r:id="rId48"/>
          </p:cNvPr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6018191" y="1971418"/>
            <a:ext cx="594675" cy="592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>
            <a:hlinkClick r:id="rId50"/>
          </p:cNvPr>
          <p:cNvPicPr preferRelativeResize="0"/>
          <p:nvPr/>
        </p:nvPicPr>
        <p:blipFill>
          <a:blip r:embed="rId51">
            <a:alphaModFix/>
          </a:blip>
          <a:stretch>
            <a:fillRect/>
          </a:stretch>
        </p:blipFill>
        <p:spPr>
          <a:xfrm>
            <a:off x="4765413" y="1895208"/>
            <a:ext cx="1067175" cy="77208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7">
            <a:hlinkClick action="ppaction://hlinksldjump" r:id="rId52"/>
          </p:cNvPr>
          <p:cNvSpPr/>
          <p:nvPr/>
        </p:nvSpPr>
        <p:spPr>
          <a:xfrm>
            <a:off x="3723500" y="4829175"/>
            <a:ext cx="191733" cy="1987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5</a:t>
            </a:r>
          </a:p>
        </p:txBody>
      </p:sp>
      <p:sp>
        <p:nvSpPr>
          <p:cNvPr id="241" name="Google Shape;241;p17">
            <a:hlinkClick action="ppaction://hlinksldjump" r:id="rId53"/>
          </p:cNvPr>
          <p:cNvSpPr/>
          <p:nvPr/>
        </p:nvSpPr>
        <p:spPr>
          <a:xfrm>
            <a:off x="2762250" y="4829175"/>
            <a:ext cx="152350" cy="1984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1</a:t>
            </a:r>
          </a:p>
        </p:txBody>
      </p:sp>
      <p:sp>
        <p:nvSpPr>
          <p:cNvPr id="242" name="Google Shape;242;p17">
            <a:hlinkClick action="ppaction://hlinksldjump" r:id="rId54"/>
          </p:cNvPr>
          <p:cNvSpPr/>
          <p:nvPr/>
        </p:nvSpPr>
        <p:spPr>
          <a:xfrm>
            <a:off x="3000375" y="4829175"/>
            <a:ext cx="221789" cy="1996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2</a:t>
            </a:r>
          </a:p>
        </p:txBody>
      </p:sp>
      <p:sp>
        <p:nvSpPr>
          <p:cNvPr id="243" name="Google Shape;243;p17">
            <a:hlinkClick action="ppaction://hlinksldjump" r:id="rId55"/>
          </p:cNvPr>
          <p:cNvSpPr/>
          <p:nvPr/>
        </p:nvSpPr>
        <p:spPr>
          <a:xfrm>
            <a:off x="3271825" y="4829175"/>
            <a:ext cx="194324" cy="1984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3</a:t>
            </a:r>
          </a:p>
        </p:txBody>
      </p:sp>
      <p:sp>
        <p:nvSpPr>
          <p:cNvPr id="244" name="Google Shape;244;p17">
            <a:hlinkClick action="ppaction://hlinksldjump" r:id="rId56"/>
          </p:cNvPr>
          <p:cNvSpPr/>
          <p:nvPr/>
        </p:nvSpPr>
        <p:spPr>
          <a:xfrm>
            <a:off x="3515800" y="4829175"/>
            <a:ext cx="158050" cy="2002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4</a:t>
            </a:r>
          </a:p>
        </p:txBody>
      </p:sp>
      <p:sp>
        <p:nvSpPr>
          <p:cNvPr id="245" name="Google Shape;245;p17">
            <a:hlinkClick action="ppaction://hlinksldjump" r:id="rId57"/>
          </p:cNvPr>
          <p:cNvSpPr/>
          <p:nvPr/>
        </p:nvSpPr>
        <p:spPr>
          <a:xfrm>
            <a:off x="3964875" y="4829025"/>
            <a:ext cx="172560" cy="1996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6</a:t>
            </a:r>
          </a:p>
        </p:txBody>
      </p:sp>
      <p:sp>
        <p:nvSpPr>
          <p:cNvPr id="246" name="Google Shape;246;p17">
            <a:hlinkClick action="ppaction://hlinksldjump" r:id="rId58"/>
          </p:cNvPr>
          <p:cNvSpPr/>
          <p:nvPr/>
        </p:nvSpPr>
        <p:spPr>
          <a:xfrm>
            <a:off x="4137425" y="4829025"/>
            <a:ext cx="225934" cy="2005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7</a:t>
            </a:r>
          </a:p>
        </p:txBody>
      </p:sp>
      <p:pic>
        <p:nvPicPr>
          <p:cNvPr id="247" name="Google Shape;247;p17">
            <a:hlinkClick r:id="rId59"/>
          </p:cNvPr>
          <p:cNvPicPr preferRelativeResize="0"/>
          <p:nvPr/>
        </p:nvPicPr>
        <p:blipFill>
          <a:blip r:embed="rId60">
            <a:alphaModFix/>
          </a:blip>
          <a:stretch>
            <a:fillRect/>
          </a:stretch>
        </p:blipFill>
        <p:spPr>
          <a:xfrm>
            <a:off x="7210875" y="5189"/>
            <a:ext cx="1924449" cy="1129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8011" y="4561793"/>
            <a:ext cx="594675" cy="46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8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96453" y="4310700"/>
            <a:ext cx="761548" cy="8468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8">
            <a:hlinkClick action="ppaction://hlinksldjump" r:id="rId8"/>
          </p:cNvPr>
          <p:cNvSpPr/>
          <p:nvPr/>
        </p:nvSpPr>
        <p:spPr>
          <a:xfrm>
            <a:off x="3723500" y="4829175"/>
            <a:ext cx="191733" cy="1987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5</a:t>
            </a:r>
          </a:p>
        </p:txBody>
      </p:sp>
      <p:sp>
        <p:nvSpPr>
          <p:cNvPr id="256" name="Google Shape;256;p18">
            <a:hlinkClick action="ppaction://hlinksldjump" r:id="rId9"/>
          </p:cNvPr>
          <p:cNvSpPr/>
          <p:nvPr/>
        </p:nvSpPr>
        <p:spPr>
          <a:xfrm>
            <a:off x="2762250" y="4829175"/>
            <a:ext cx="152350" cy="1984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1</a:t>
            </a:r>
          </a:p>
        </p:txBody>
      </p:sp>
      <p:sp>
        <p:nvSpPr>
          <p:cNvPr id="257" name="Google Shape;257;p18">
            <a:hlinkClick action="ppaction://hlinksldjump" r:id="rId10"/>
          </p:cNvPr>
          <p:cNvSpPr/>
          <p:nvPr/>
        </p:nvSpPr>
        <p:spPr>
          <a:xfrm>
            <a:off x="3000375" y="4829175"/>
            <a:ext cx="221789" cy="1996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2</a:t>
            </a:r>
          </a:p>
        </p:txBody>
      </p:sp>
      <p:sp>
        <p:nvSpPr>
          <p:cNvPr id="258" name="Google Shape;258;p18">
            <a:hlinkClick action="ppaction://hlinksldjump" r:id="rId11"/>
          </p:cNvPr>
          <p:cNvSpPr/>
          <p:nvPr/>
        </p:nvSpPr>
        <p:spPr>
          <a:xfrm>
            <a:off x="3271825" y="4829175"/>
            <a:ext cx="194324" cy="1984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3</a:t>
            </a:r>
          </a:p>
        </p:txBody>
      </p:sp>
      <p:sp>
        <p:nvSpPr>
          <p:cNvPr id="259" name="Google Shape;259;p18">
            <a:hlinkClick action="ppaction://hlinksldjump" r:id="rId12"/>
          </p:cNvPr>
          <p:cNvSpPr/>
          <p:nvPr/>
        </p:nvSpPr>
        <p:spPr>
          <a:xfrm>
            <a:off x="3515800" y="4829175"/>
            <a:ext cx="158050" cy="2002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4</a:t>
            </a:r>
          </a:p>
        </p:txBody>
      </p:sp>
      <p:pic>
        <p:nvPicPr>
          <p:cNvPr id="260" name="Google Shape;260;p18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48275" y="2005950"/>
            <a:ext cx="2780175" cy="27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8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0" y="3"/>
            <a:ext cx="3149797" cy="21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8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318425" y="17950"/>
            <a:ext cx="3825575" cy="21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8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153480" y="2461005"/>
            <a:ext cx="846900" cy="8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8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947994" y="2271344"/>
            <a:ext cx="1272664" cy="8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8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5948000" y="3297900"/>
            <a:ext cx="1459932" cy="9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8">
            <a:hlinkClick r:id="rId25"/>
          </p:cNvPr>
          <p:cNvPicPr preferRelativeResize="0"/>
          <p:nvPr/>
        </p:nvPicPr>
        <p:blipFill rotWithShape="1">
          <a:blip r:embed="rId26">
            <a:alphaModFix/>
          </a:blip>
          <a:srcRect b="0" l="6505" r="6295" t="0"/>
          <a:stretch/>
        </p:blipFill>
        <p:spPr>
          <a:xfrm>
            <a:off x="65775" y="2271350"/>
            <a:ext cx="1909350" cy="122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8">
            <a:hlinkClick r:id="rId27"/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3395866" y="110937"/>
            <a:ext cx="1502826" cy="151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8">
            <a:hlinkClick r:id="rId29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3090100" y="2495913"/>
            <a:ext cx="2543175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8">
            <a:hlinkClick action="ppaction://hlinksldjump" r:id="rId31"/>
          </p:cNvPr>
          <p:cNvSpPr/>
          <p:nvPr/>
        </p:nvSpPr>
        <p:spPr>
          <a:xfrm>
            <a:off x="3964875" y="4829025"/>
            <a:ext cx="172560" cy="1996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6</a:t>
            </a:r>
          </a:p>
        </p:txBody>
      </p:sp>
      <p:sp>
        <p:nvSpPr>
          <p:cNvPr id="270" name="Google Shape;270;p18">
            <a:hlinkClick action="ppaction://hlinksldjump" r:id="rId32"/>
          </p:cNvPr>
          <p:cNvSpPr/>
          <p:nvPr/>
        </p:nvSpPr>
        <p:spPr>
          <a:xfrm>
            <a:off x="4137425" y="4829025"/>
            <a:ext cx="225934" cy="2005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7</a:t>
            </a:r>
          </a:p>
        </p:txBody>
      </p:sp>
      <p:pic>
        <p:nvPicPr>
          <p:cNvPr id="271" name="Google Shape;271;p18">
            <a:hlinkClick r:id="rId33"/>
          </p:cNvPr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422350" y="3626603"/>
            <a:ext cx="1531000" cy="15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386" y="4500268"/>
            <a:ext cx="594675" cy="46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43203" y="3910525"/>
            <a:ext cx="761548" cy="8468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9">
            <a:hlinkClick action="ppaction://hlinksldjump" r:id="rId8"/>
          </p:cNvPr>
          <p:cNvSpPr/>
          <p:nvPr/>
        </p:nvSpPr>
        <p:spPr>
          <a:xfrm>
            <a:off x="3723500" y="4829175"/>
            <a:ext cx="191733" cy="1987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5</a:t>
            </a:r>
          </a:p>
        </p:txBody>
      </p:sp>
      <p:sp>
        <p:nvSpPr>
          <p:cNvPr id="280" name="Google Shape;280;p19">
            <a:hlinkClick action="ppaction://hlinksldjump" r:id="rId9"/>
          </p:cNvPr>
          <p:cNvSpPr/>
          <p:nvPr/>
        </p:nvSpPr>
        <p:spPr>
          <a:xfrm>
            <a:off x="2762250" y="4829175"/>
            <a:ext cx="152350" cy="1984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1</a:t>
            </a:r>
          </a:p>
        </p:txBody>
      </p:sp>
      <p:sp>
        <p:nvSpPr>
          <p:cNvPr id="281" name="Google Shape;281;p19">
            <a:hlinkClick action="ppaction://hlinksldjump" r:id="rId10"/>
          </p:cNvPr>
          <p:cNvSpPr/>
          <p:nvPr/>
        </p:nvSpPr>
        <p:spPr>
          <a:xfrm>
            <a:off x="3000375" y="4829175"/>
            <a:ext cx="221789" cy="1996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2</a:t>
            </a:r>
          </a:p>
        </p:txBody>
      </p:sp>
      <p:sp>
        <p:nvSpPr>
          <p:cNvPr id="282" name="Google Shape;282;p19">
            <a:hlinkClick action="ppaction://hlinksldjump" r:id="rId11"/>
          </p:cNvPr>
          <p:cNvSpPr/>
          <p:nvPr/>
        </p:nvSpPr>
        <p:spPr>
          <a:xfrm>
            <a:off x="3271825" y="4829175"/>
            <a:ext cx="194324" cy="1984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3</a:t>
            </a:r>
          </a:p>
        </p:txBody>
      </p:sp>
      <p:sp>
        <p:nvSpPr>
          <p:cNvPr id="283" name="Google Shape;283;p19">
            <a:hlinkClick action="ppaction://hlinksldjump" r:id="rId12"/>
          </p:cNvPr>
          <p:cNvSpPr/>
          <p:nvPr/>
        </p:nvSpPr>
        <p:spPr>
          <a:xfrm>
            <a:off x="3515800" y="4829175"/>
            <a:ext cx="158050" cy="2002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4</a:t>
            </a:r>
          </a:p>
        </p:txBody>
      </p:sp>
      <p:sp>
        <p:nvSpPr>
          <p:cNvPr id="284" name="Google Shape;284;p19">
            <a:hlinkClick action="ppaction://hlinksldjump" r:id="rId13"/>
          </p:cNvPr>
          <p:cNvSpPr/>
          <p:nvPr/>
        </p:nvSpPr>
        <p:spPr>
          <a:xfrm>
            <a:off x="3964875" y="4829025"/>
            <a:ext cx="172560" cy="1996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6</a:t>
            </a:r>
          </a:p>
        </p:txBody>
      </p:sp>
      <p:pic>
        <p:nvPicPr>
          <p:cNvPr id="285" name="Google Shape;285;p19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264775" y="2266200"/>
            <a:ext cx="2805300" cy="28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9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185437" y="-2225"/>
            <a:ext cx="1214423" cy="12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9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083588" y="0"/>
            <a:ext cx="1769375" cy="120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9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0" y="0"/>
            <a:ext cx="1769375" cy="12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9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363350" y="-2237"/>
            <a:ext cx="1292384" cy="12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9">
            <a:hlinkClick r:id="rId24"/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2553300" y="1549747"/>
            <a:ext cx="1961376" cy="1085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9">
            <a:hlinkClick r:id="rId26"/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0" y="1410648"/>
            <a:ext cx="2187750" cy="136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9">
            <a:hlinkClick r:id="rId28"/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4880225" y="1410651"/>
            <a:ext cx="1687493" cy="13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9">
            <a:hlinkClick r:id="rId30"/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7929575" y="-12"/>
            <a:ext cx="1214425" cy="12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9">
            <a:hlinkClick r:id="rId32"/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6893500" y="1410650"/>
            <a:ext cx="2250500" cy="14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9">
            <a:hlinkClick action="ppaction://hlinksldjump" r:id="rId34"/>
          </p:cNvPr>
          <p:cNvSpPr/>
          <p:nvPr/>
        </p:nvSpPr>
        <p:spPr>
          <a:xfrm>
            <a:off x="4137425" y="4829025"/>
            <a:ext cx="225934" cy="2005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atrick Hand"/>
              </a:rPr>
              <a:t>7</a:t>
            </a:r>
          </a:p>
        </p:txBody>
      </p:sp>
      <p:pic>
        <p:nvPicPr>
          <p:cNvPr id="296" name="Google Shape;296;p19">
            <a:hlinkClick r:id="rId35"/>
          </p:cNvPr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3365713" y="2932359"/>
            <a:ext cx="1769350" cy="147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9">
            <a:hlinkClick r:id="rId37"/>
          </p:cNvPr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836625" y="2970397"/>
            <a:ext cx="2250500" cy="14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9">
            <a:hlinkClick r:id="rId39"/>
          </p:cNvPr>
          <p:cNvSpPr/>
          <p:nvPr/>
        </p:nvSpPr>
        <p:spPr>
          <a:xfrm>
            <a:off x="1150225" y="4569250"/>
            <a:ext cx="687300" cy="3183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