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79" d="100"/>
          <a:sy n="79" d="100"/>
        </p:scale>
        <p:origin x="2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8/22/2024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8/22/2024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8/22/2024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8/22/2024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milyconte@hotmai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msims4030@gmail.com" TargetMode="External"/><Relationship Id="rId4" Type="http://schemas.openxmlformats.org/officeDocument/2006/relationships/hyperlink" Target="mailto:bullardlisa81@yahoo.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581400"/>
          </a:xfrm>
        </p:spPr>
        <p:txBody>
          <a:bodyPr/>
          <a:lstStyle/>
          <a:p>
            <a:pPr>
              <a:buNone/>
            </a:pPr>
            <a:r>
              <a:rPr lang="en-US" sz="2000" dirty="0"/>
              <a:t>           </a:t>
            </a:r>
            <a:r>
              <a:rPr lang="en-US" sz="2000" b="1" dirty="0"/>
              <a:t>Name		          Phone		     e-mail address</a:t>
            </a:r>
          </a:p>
          <a:p>
            <a:r>
              <a:rPr lang="en-US" sz="2000" dirty="0"/>
              <a:t>Asha Kidd, 		  251-221-5400		akidd@mcpss.com</a:t>
            </a:r>
          </a:p>
          <a:p>
            <a:pPr marL="0" indent="0">
              <a:buNone/>
            </a:pPr>
            <a:r>
              <a:rPr lang="en-US" sz="2000" dirty="0"/>
              <a:t>	Principal	</a:t>
            </a:r>
          </a:p>
          <a:p>
            <a:r>
              <a:rPr lang="en-US" sz="2000" dirty="0"/>
              <a:t>Stacey Chapman, 	 251-221-5400 	   schapman2@mcpss.com</a:t>
            </a:r>
          </a:p>
          <a:p>
            <a:pPr marL="0" indent="0">
              <a:buNone/>
            </a:pPr>
            <a:r>
              <a:rPr lang="en-US" sz="2000" dirty="0"/>
              <a:t>	Title 1 Facilitator	</a:t>
            </a:r>
          </a:p>
          <a:p>
            <a:pPr marL="0" indent="0">
              <a:buNone/>
            </a:pPr>
            <a:r>
              <a:rPr lang="en-US" sz="2000" dirty="0"/>
              <a:t>Parent Advisory </a:t>
            </a:r>
            <a:r>
              <a:rPr lang="en-US" sz="2000"/>
              <a:t>Committee Members</a:t>
            </a:r>
            <a:endParaRPr lang="en-US" sz="2000" dirty="0"/>
          </a:p>
          <a:p>
            <a:r>
              <a:rPr lang="en-US" sz="2000" dirty="0"/>
              <a:t>Emily Conte				</a:t>
            </a:r>
            <a:r>
              <a:rPr lang="en-US" sz="2000" dirty="0">
                <a:hlinkClick r:id="rId3"/>
              </a:rPr>
              <a:t>emilyconte@hotmail.com</a:t>
            </a:r>
            <a:endParaRPr lang="en-US" sz="2000" dirty="0"/>
          </a:p>
          <a:p>
            <a:r>
              <a:rPr lang="en-US" sz="2000" dirty="0"/>
              <a:t>Lisa Bullard				</a:t>
            </a:r>
            <a:r>
              <a:rPr lang="en-US" sz="2000" dirty="0">
                <a:hlinkClick r:id="rId4"/>
              </a:rPr>
              <a:t>bullardlisa81@yahoo.com</a:t>
            </a:r>
            <a:endParaRPr lang="en-US" sz="2000" dirty="0"/>
          </a:p>
          <a:p>
            <a:r>
              <a:rPr lang="en-US" sz="2000" dirty="0"/>
              <a:t>Megan Sims				</a:t>
            </a:r>
            <a:r>
              <a:rPr lang="en-US" sz="2000" dirty="0">
                <a:hlinkClick r:id="rId5"/>
              </a:rPr>
              <a:t>msims4030@gmail.com</a:t>
            </a:r>
            <a:endParaRPr lang="en-US" sz="2000" dirty="0"/>
          </a:p>
          <a:p>
            <a:endParaRPr lang="en-US" sz="2000" dirty="0"/>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1691</TotalTime>
  <Words>3049</Words>
  <Application>Microsoft Office PowerPoint</Application>
  <PresentationFormat>On-screen Show (4:3)</PresentationFormat>
  <Paragraphs>249</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Chapman, Stacey G/Evans</cp:lastModifiedBy>
  <cp:revision>200</cp:revision>
  <cp:lastPrinted>2017-04-12T13:55:11Z</cp:lastPrinted>
  <dcterms:created xsi:type="dcterms:W3CDTF">2008-12-30T20:58:07Z</dcterms:created>
  <dcterms:modified xsi:type="dcterms:W3CDTF">2024-08-22T16:02:42Z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